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comments/comment1.xml" ContentType="application/vnd.openxmlformats-officedocument.presentationml.comments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comments/comment2.xml" ContentType="application/vnd.openxmlformats-officedocument.presentationml.comments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comments/comment3.xml" ContentType="application/vnd.openxmlformats-officedocument.presentationml.comments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comments/comment4.xml" ContentType="application/vnd.openxmlformats-officedocument.presentationml.comments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comments/comment5.xml" ContentType="application/vnd.openxmlformats-officedocument.presentationml.comments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comments/comment6.xml" ContentType="application/vnd.openxmlformats-officedocument.presentationml.comments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comments/comment7.xml" ContentType="application/vnd.openxmlformats-officedocument.presentationml.comments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comments/comment8.xml" ContentType="application/vnd.openxmlformats-officedocument.presentationml.comments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comments/comment9.xml" ContentType="application/vnd.openxmlformats-officedocument.presentationml.comments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0" r:id="rId7"/>
    <p:sldId id="261" r:id="rId8"/>
    <p:sldId id="263" r:id="rId9"/>
    <p:sldId id="269" r:id="rId10"/>
    <p:sldId id="264" r:id="rId11"/>
    <p:sldId id="265" r:id="rId12"/>
    <p:sldId id="262" r:id="rId13"/>
    <p:sldId id="266" r:id="rId14"/>
    <p:sldId id="267" r:id="rId15"/>
    <p:sldId id="268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83A1EF-ABA4-4A28-94F6-8AA4E9C7BD6B}">
          <p14:sldIdLst>
            <p14:sldId id="256"/>
          </p14:sldIdLst>
        </p14:section>
        <p14:section name="specifica &amp; implementazione" id="{13478D3B-8E9D-4455-B74D-C44C990DDEEB}">
          <p14:sldIdLst>
            <p14:sldId id="257"/>
          </p14:sldIdLst>
        </p14:section>
        <p14:section name="ciclo di sviluppo" id="{C142B2C6-D01B-424F-AA72-FF6D2B0C8A74}">
          <p14:sldIdLst>
            <p14:sldId id="258"/>
            <p14:sldId id="259"/>
            <p14:sldId id="260"/>
            <p14:sldId id="270"/>
          </p14:sldIdLst>
        </p14:section>
        <p14:section name="dichiarazioni &amp; definizioni" id="{654D7A75-7EFD-4996-A5DF-829929F97DF0}">
          <p14:sldIdLst>
            <p14:sldId id="261"/>
          </p14:sldIdLst>
        </p14:section>
        <p14:section name="pre-processore" id="{83FD8D88-6694-430B-9913-D23BD637C48F}">
          <p14:sldIdLst>
            <p14:sldId id="263"/>
          </p14:sldIdLst>
        </p14:section>
        <p14:section name="compilazione" id="{90E4E170-369B-49AE-8C32-FC7BEC8E73B9}">
          <p14:sldIdLst>
            <p14:sldId id="269"/>
            <p14:sldId id="264"/>
            <p14:sldId id="265"/>
          </p14:sldIdLst>
        </p14:section>
        <p14:section name="linking" id="{CEDA4B07-8606-484D-9AC6-D5E7020ED117}">
          <p14:sldIdLst>
            <p14:sldId id="262"/>
          </p14:sldIdLst>
        </p14:section>
        <p14:section name="makefile" id="{55509B08-2240-48A8-843F-23A7738494AC}">
          <p14:sldIdLst>
            <p14:sldId id="266"/>
            <p14:sldId id="267"/>
            <p14:sldId id="268"/>
            <p14:sldId id="271"/>
          </p14:sldIdLst>
        </p14:section>
        <p14:section name="librerie" id="{B52CE2E7-8A64-4020-8D85-605E8C07487F}">
          <p14:sldIdLst>
            <p14:sldId id="272"/>
            <p14:sldId id="273"/>
          </p14:sldIdLst>
        </p14:section>
        <p14:section name="librerie statiche" id="{52631B47-DFB4-4FFC-8B92-F7AEEA53BF02}">
          <p14:sldIdLst>
            <p14:sldId id="274"/>
            <p14:sldId id="275"/>
          </p14:sldIdLst>
        </p14:section>
        <p14:section name="librerie dinamiche" id="{E43E911F-363E-4FC1-B146-52A7CF714712}">
          <p14:sldIdLst>
            <p14:sldId id="276"/>
            <p14:sldId id="277"/>
            <p14:sldId id="278"/>
          </p14:sldIdLst>
        </p14:section>
        <p14:section name="$ gdb" id="{7701E844-8454-4C3C-B9E4-6089AC09479B}">
          <p14:sldIdLst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ORGIA BARILE" initials="GB" lastIdx="12" clrIdx="0">
    <p:extLst>
      <p:ext uri="{19B8F6BF-5375-455C-9EA6-DF929625EA0E}">
        <p15:presenceInfo xmlns:p15="http://schemas.microsoft.com/office/powerpoint/2012/main" userId="GIORGIA BARIL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960" autoAdjust="0"/>
  </p:normalViewPr>
  <p:slideViewPr>
    <p:cSldViewPr snapToGrid="0">
      <p:cViewPr varScale="1">
        <p:scale>
          <a:sx n="73" d="100"/>
          <a:sy n="73" d="100"/>
        </p:scale>
        <p:origin x="82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19:08:00.156" idx="1">
    <p:pos x="10" y="10"/>
    <p:text>A che serve creare la specifica di un modulo?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19:09:39.307" idx="2">
    <p:pos x="10" y="10"/>
    <p:text>Che ruolo ha il preprocessore?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19:10:49.338" idx="3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19:11:26.616" idx="4">
    <p:pos x="10" y="10"/>
    <p:text>Quali sono le varie fasi del ciclo di sviluppo?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19:15:30.087" idx="5">
    <p:pos x="10" y="10"/>
    <p:text>Qual'è la differenza tra dichiarazione e definizione?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19:28:19.205" idx="6">
    <p:pos x="10" y="10"/>
    <p:text>Da cosa è costituita una regola del makefile?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19:33:14.866" idx="8">
    <p:pos x="10" y="10"/>
    <p:text>Com'è fatta una libreria?</p:text>
    <p:extLst>
      <p:ext uri="{C676402C-5697-4E1C-873F-D02D1690AC5C}">
        <p15:threadingInfo xmlns:p15="http://schemas.microsoft.com/office/powerpoint/2012/main" timeZoneBias="-60"/>
      </p:ext>
    </p:extLst>
  </p:cm>
  <p:cm authorId="1" dt="2023-12-27T19:39:35.205" idx="12">
    <p:pos x="146" y="146"/>
    <p:text>Qual'è la differenza tra librerie statiche e dinamiche?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19:35:25.821" idx="10">
    <p:pos x="10" y="10"/>
    <p:text>Qual'è lo svantaggio di una libreria statica?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7T19:38:08.376" idx="11">
    <p:pos x="10" y="10"/>
    <p:text>Qual'è il vantaggio delle librerie dinamiche?</p:text>
    <p:extLst>
      <p:ext uri="{C676402C-5697-4E1C-873F-D02D1690AC5C}">
        <p15:threadingInfo xmlns:p15="http://schemas.microsoft.com/office/powerpoint/2012/main" timeZoneBias="-6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2:31.2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 2937 13323,'-32'50'5257,"38"-118"-3553,19-57-439,4-41 55,25-74-152,32-37-144,68-33-191,23 6-97,39 44-336,15 32-120,-18 42-424,10 16-176,-1 19-312,-12 7-233,-26 27-351,-26 9-224,-48 32-369,-22 19-215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2:37.6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7 210 17996,'0'-19'6889,"-7"-25"-5392,10 2-313,-1-2-888,-2 8-752,10 21-1521,6 6-903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41:59.06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269 305 11939,'-12'21'1853,"-11"24"1934,-34 89 0,53-119-3500,0-1 1,0 1-1,1-1 0,1 1 1,1 0-1,0 0 0,1 0 1,0 0-1,1 0 0,6 27 1,-4-34-222,-1 0 0,1 0 0,1-1 0,0 0 0,0 1 0,0-1 0,1-1 0,0 1 0,0-1 0,1 0 0,-1 0 0,1 0 0,1-1 0,-1 0 0,1 0 0,0 0 0,0-1 0,0 0 0,1-1 1,-1 0-1,15 4 0,5 1-35,2-1 1,-1-2-1,1-1 1,55 1 0,-54-6-45,0-1 0,-1-1 1,1-2-1,-1-1 0,1-1 1,-2-2-1,1 0 0,-1-2 1,-1-2-1,0 0 0,-1-2 1,0 0-1,-1-2 0,-1-1 1,-1-1-1,0-1 0,-2-1 1,0-1-1,17-24 0,-28 33 24,-1-1 0,-1-1-1,0 1 1,-1-1 0,-1 0 0,0-1-1,-1 1 1,-1-1 0,0 0 0,-1-1-1,-1 1 1,0 0 0,-1-1 0,-1 1-1,-4-32 1,2 34 63,-1-1 1,-1 1-1,0 0 1,-1 0-1,0 0 0,-1 0 1,0 1-1,-1 0 1,-1 1-1,0-1 0,-1 1 1,0 1-1,-1 0 1,0 0-1,-1 1 0,0 0 1,-24-16-1,18 16 53,-2 1-1,1 1 1,-1 1 0,0 0-1,0 2 1,-1 0-1,0 1 1,0 1 0,0 0-1,0 2 1,0 1-1,-25 2 1,2 2-49,1 2-1,0 1 1,0 3-1,-72 26 1,65-16-398,0 2-1,1 3 1,2 1 0,-61 46-1,79-49 118,-35 37-1,53-49 174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1:20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14459,'31'-1'5741,"-17"0"-5492,0 1-1,0 1 1,-1-1-1,1 2 1,21 5-1,-34-7-342,-1 0-1,1 0 1,0 0 0,0 1-1,-1-1 1,1 0-1,0 0 1,0 1-1,-1-1 1,1 1-1,0-1 1,-1 1 0,1-1-1,0 1 1,-1-1-1,1 1 1,-1-1-1,1 1 1,-1 0-1,1-1 1,-1 1 0,0 0-1,1 0 1,-1-1-1,0 1 1,0 0-1,1 0 1,-1-1-1,0 3 1,0-1-91,-1-1 1,1 1-1,-1 0 0,1 0 1,-1-1-1,0 1 0,0 0 0,0-1 1,0 1-1,0 0 0,0-1 1,-2 3-1,-7 5-552,0 1-1,-20 13 1,27-20 803,-1 0-44,-2 1 582,0 0-1,1 1 1,-1-1 0,1 1 0,0 0-1,0 1 1,-5 8 0,10-14-560,0 0 1,0 1-1,0-1 1,0 0-1,0 1 1,0-1-1,1 1 1,-1-1-1,0 0 1,0 0-1,0 1 1,0-1-1,1 0 1,-1 1-1,0-1 1,0 0-1,1 0 0,-1 1 1,0-1-1,1 0 1,-1 0-1,0 0 1,1 1-1,-1-1 1,0 0-1,1 0 1,-1 0-1,0 0 1,1 0-1,-1 0 1,0 0-1,1 0 1,-1 0-1,1 0 1,-1 0-1,0 0 1,1 0-1,-1 0 1,0 0-1,1 0 1,-1 0-1,0 0 1,1 0-1,-1-1 1,0 1-1,1 0 1,4 0-307,25 1-1654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1:20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3 264 13955,'-1'-5'5921,"-1"-2"-3656,2-14-849,3-5-448,6-11-936,-3-4-496,4 10-1288,1 5-521</inkml:trace>
  <inkml:trace contextRef="#ctx0" brushRef="#br0" timeOffset="1">260 254 13083,'5'0'6161,"-7"-6"-2616,2-3 264,-1 8-2985,-1-19-360,-4-61-968,-9 35-544,7 1-1297,-7-1-640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1:20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12515,'16'5'5433,"25"5"-2737,11-2-1159,8 0-593,2 0-392,-12-6-440,-5 3-240,3 0-776,-9-2-512,1 7-769,4-2-896</inkml:trace>
  <inkml:trace contextRef="#ctx0" brushRef="#br0" timeOffset="1">765 185 10698,'3'5'4569,"0"8"-2368,-9 0 111,-14-3-55,-9 3 7,-12-8-239,2-5-249,-1-11-464,7-10-312,19-9-567,5-2-153,19-1-400,10 6-200,12 5-425,6 9-367,4 15-1016,-2 5-737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1:22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15 14659,'-3'-8'15868,"1"6"-15260,1 1-288,1-1-832,0 0-841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1:21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29 264 8170,'-8'8'847,"6"-5"-446,-1 0 0,0 0 0,1 0 1,-1 0-1,1 0 0,-3 6 0,5-8-292,0 0 0,-1-1 0,1 1 0,0 0 0,0 0 0,0-1 0,0 1 0,0 0 0,0 0 0,0-1 0,1 1 0,-1 0 0,0 0 0,0-1 0,0 1 0,1 0 0,-1-1 0,1 1 0,-1 0 0,0-1 0,1 1 0,-1 0 0,1-1 0,-1 1 0,1-1 0,-1 1 0,1-1 0,0 1 0,-1-1 0,1 1 0,0-1 0,-1 0-1,1 1 1,0-1 0,0 0 0,-1 0 0,1 0 0,1 1 0,8 2 86,0 0 0,1-1 0,0 0-1,-1-1 1,1 0 0,0-1-1,0 0 1,0 0 0,-1-1 0,1-1-1,0 0 1,-1 0 0,1-1-1,-1 0 1,0-1 0,0 0-1,17-11 1,-25 14-166,1-1-1,-1 1 1,0-1-1,0 0 1,0 0-1,0 0 0,0 0 1,0 0-1,0 0 1,-1-1-1,1 1 1,-1-1-1,0 1 1,0-1-1,1 0 1,-2 1-1,1-1 1,0 0-1,-1 1 1,1-1-1,-1-4 1,0 2 44,-1 1 0,0 0 0,0 0 0,0 0 0,0 0 0,-1 0 0,0 0 0,0 0 0,0 1 0,0-1 0,0 1 0,-6-6 0,-5-5 320,-1 0 0,0 2 0,-1 0 0,-31-19 0,24 17 1,12 9-107,0-1 0,1 0 0,0 0-1,0-1 1,-15-15 0,23 21-270,1 1-1,0-1 1,0 0 0,-1 0-1,1 1 1,0-1 0,0 0-1,0 0 1,0 0 0,0 1-1,0-1 1,0 0 0,0 0-1,1 1 1,-1-1 0,0 0-1,0 0 1,1 1 0,-1-1-1,0 0 1,1 1 0,-1-1-1,1 0 1,-1 1 0,1-1-1,-1 1 1,1-1 0,-1 1-1,1-1 1,-1 1 0,1-1-1,0 1 1,-1-1 0,1 1-1,0 0 1,0-1 0,-1 1-1,1 0 1,0 0 0,-1 0-1,1 0 1,0-1 0,1 1 0,12-4 5,0 1 1,1 1-1,-1 0 1,1 0 0,27 2-1,-4 2-418,41 7 0,-65-7-170,1 0-1,0 1 1,-1 1-1,0 0 1,1 1-1,-2 0 1,1 1-1,15 10 1,-4 3-1893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1:21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20 8746,'75'58'4425,"-67"-46"-960,-8-2-1953,-2 4 72,-9 4-31,-4-2-9,-3-1 8,-3-9-23,-2-12-265,4-5-200,4-19-480,7 3-216,10-4-336,-1 2-232,17 12-720,7 4-456,4 8-1169,7 5-399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1:22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1 233 12611,'32'82'4542,"-32"-82"-4462,1 0 0,-1 1 0,0-1 0,0 1 0,1-1 0,-1 1 0,0-1 0,0 1 0,0-1 0,0 1 0,1-1 0,-1 1-1,0-1 1,0 1 0,0-1 0,0 1 0,0-1 0,0 1 0,0-1 0,0 1 0,-1-1 0,1 1 0,0-1 0,0 1 0,0-1 0,0 1 0,-1-1 0,1 1 0,0-1 0,-1 1 0,1-1 0,0 0 0,-1 1 0,1-1 0,0 1 0,-1-1-1,1 0 1,-1 0 0,1 1 0,0-1 0,-1 0 0,1 0 0,-1 1 0,1-1 0,-2 0 0,2 0 90,-1 0-1,1 0 1,-1 0 0,1 0-1,-1 0 1,0 0 0,1-1 0,-1 1-1,1 0 1,-1 0 0,1-1-1,0 1 1,-1 0 0,1-1-1,-1 1 1,1 0 0,-1-1-1,1 1 1,0-1 0,-1 1-1,1 0 1,0-1 0,-1 1-1,1-1 1,0 1 0,0-1-1,0 1 1,-1-1 0,1 1-1,0-1 1,0 1 0,0-1-1,0 0 1,0 0 0,1-9-12,0 1 0,0-1 0,1 0 0,1 1 1,6-18-1,-2 10-22,-3 6-85,0 0-1,1 1 1,1 0-1,-1 0 0,2 0 1,-1 1-1,11-12 1,-14 18-49,0 0 0,0 0 0,0-1 0,1 2 0,-1-1 0,1 0 0,-1 1 0,1 0 1,0-1-1,0 2 0,0-1 0,1 0 0,-1 1 0,0 0 0,0 0 0,1 0 0,-1 0 1,1 1-1,5 0 0,-9 0 0,1 0 0,-1 1 0,0-1 0,0 1 0,1 0 0,-1-1 0,0 1 0,0 0 0,0 0 0,0 0 0,0 0 0,0 0 0,0 0 0,0 0 0,-1 0 0,1 0 0,0 0 0,0 0 0,0 2 0,11 29 36,-8-20-28,3 2 3,0 1 1,0-1 0,11 14 0,-14-23-10,0 0 1,0 0-1,0 0 0,1-1 1,-1 1-1,1-1 1,0 0-1,1 0 1,-1-1-1,8 4 1,-12-6 6,0-1 1,0 0 0,0 0-1,0 0 1,1 0-1,-1 0 1,0 0 0,0 0-1,0 0 1,0 0 0,0 0-1,0-1 1,0 1-1,0 0 1,0-1 0,0 1-1,0-1 1,0 1-1,0-1 1,0 1 0,0-1-1,0 0 1,0 1 0,-1-1-1,1 0 1,0 0-1,0 0 1,-1 0 0,1 0-1,-1 1 1,1-1-1,-1 0 1,1 0 0,-1 0-1,1-1 1,-1 0 0,17-51 470,-12 33-322,27-92 141,-32 111-326,0 0-1,1 1 0,-1-1 0,1 0 1,-1 1-1,1-1 0,-1 0 0,1 1 1,0-1-1,-1 0 0,1 1 0,0-1 1,0 1-1,-1-1 0,1 1 1,0 0-1,0-1 0,-1 1 0,1 0 1,0 0-1,0-1 0,0 1 0,0 0 1,0 0-1,-1 0 0,1 0 0,0 0 1,0 0-1,0 0 0,0 0 0,0 0 1,0 1-1,-1-1 0,1 0 0,0 1 1,1 0-1,38 16-1250,-29-11 886,49 19-1265,79 21 0,-62-22 1230,-67-21 402,-6-2 44,0 0 0,-1 0 0,1 0 0,0 1 0,-1-1-1,1 1 1,-1 0 0,0 0 0,1 1 0,2 2 0,-6-5 4,1 0 0,-1 1 0,0-1 0,0 0 0,0 1 0,0-1 0,1 0 0,-1 1 0,0-1 0,0 0 0,0 1-1,0-1 1,0 1 0,0-1 0,0 0 0,0 1 0,0-1 0,0 0 0,0 1 0,0-1 0,0 1 0,0-1 0,0 0 0,0 1 0,-1-1 0,1 0 0,0 1 0,0-1 0,0 0 0,-1 1 0,1-1 0,0 0 0,0 1 0,-1-1 0,1 0 0,0 0 0,0 1 0,-1-1 0,1 0 0,0 0 0,-1 0 0,1 0 0,0 1 0,-1-1 0,1 0 0,-1 0 0,1 0 0,0 0 0,-1 0 0,1 0 0,-1 0 0,-21 5 1264,18-5-1144,1 1 0,-1-1-1,1 0 1,-1-1 0,1 1-1,-1 0 1,1-1 0,-1 0-1,1 0 1,0 0-1,-1 0 1,1-1 0,0 1-1,0-1 1,0 1 0,0-1-1,0 0 1,1-1 0,-1 1-1,0 0 1,1-1 0,0 1-1,0-1 1,-1 0 0,-1-3-1,2 1-103,0 1-1,1-1 0,-1 1 1,1-1-1,0 0 0,0 1 1,0-1-1,1 0 0,0 0 1,0 1-1,0-1 0,0 0 1,1 0-1,0 1 1,0-1-1,0 0 0,0 1 1,4-7-1,-2 4-65,0 1 0,0 0 0,1 0 0,0 0 0,0 0 0,1 1 0,0-1 0,0 1 0,0 0 0,0 1 0,1-1 0,-1 1 0,1 0 0,10-4 0,-11 5-181,0 1-1,0 0 1,0 1-1,0-1 1,0 1 0,0 0-1,1 0 1,-1 0-1,0 1 1,1 0-1,-1 0 1,1 1-1,-1-1 1,0 1 0,0 0-1,1 0 1,-1 1-1,0 0 1,9 4-1,23 18-2760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1:24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41 12203,'-18'-40'4721,"30"41"-3305,4 2-8,12 9-328,6-4-111,-5 7-233,-3-2-176,-13 0-136,-8 6-48,-7 4-168,-9 1-8,-12 2-144,-6-8-128,-5 0-464,-4-3-352,9-6-937,6 3-503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1:25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55 147 12755,'-55'-39'5361,"67"13"-3249,4-3-1055,2 4-217,4 7-704,9 12-568,-6 3-1009,-6 4-1047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1:25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72 11731,'-21'60'5537,"24"-82"-2089,-3-4-2215,10-2-281,7 7-632,-7 1-368,6 7-1072,-3 12-513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42:01.26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95 116 13675,'-25'-58'4673,"25"56"-4579,-1 1 0,1-1 1,0 0-1,0 1 0,0-1 0,0 0 0,1 1 1,-1-1-1,0 0 0,1 1 0,-1-1 1,1 1-1,-1-1 0,1 1 0,0-1 0,0 1 1,0-1-1,0 1 0,0 0 0,0 0 0,0-1 1,0 1-1,0 0 0,1 0 0,-1 0 1,0 0-1,1 0 0,-1 0 0,2 0 0,2-2 38,0 1-1,0 0 1,0 0-1,0 1 1,0-1-1,0 1 1,6-1-1,-8 2-87,0 0-1,0-1 0,0 1 1,0 1-1,0-1 1,0 0-1,0 1 1,0-1-1,-1 1 1,1 0-1,0 0 1,0 0-1,0 0 1,-1 1-1,1-1 0,-1 1 1,1 0-1,3 2 1,-4-1-10,1 1 1,0-1-1,-1 0 1,0 1-1,0 0 1,0-1-1,0 1 0,0 0 1,-1 0-1,0 0 1,2 8-1,-2 0 4,1-1 0,-2 1 0,0 0 0,0 0 1,-1 0-1,0 0 0,-1 0 0,-5 15 0,-2-4 28,0-1 1,-2-1-1,0 1 1,-1-2-1,-1 0 1,-1 0 0,-1-1-1,-1-1 1,-35 32-1,51-50-63,-3 4 92,-1-1 0,0 1 0,0-1 0,0 0 0,-1 0 0,1-1 0,-1 1 0,1-1-1,-6 2 1,7-5 539,8-6-366,15-8-83,-14 13-182,0 0 0,0 0 0,0 0 0,0 1 0,1 0 0,-1 0 0,0 1 0,1 0 0,-1 0 0,0 0 0,1 1 0,-1 0 0,0 0 0,0 0 0,0 1 0,0 0 0,0 0 0,0 1 0,0 0 0,10 6 0,1 5 8,0 0 0,-1 1 0,0 1 0,23 29 1,22 22-143,-58-64 25,0 0-1,0-1 0,0 1 1,1-1-1,-1 0 0,1 0 1,-1 0-1,1 0 0,0-1 1,-1 1-1,1-1 0,0 0 1,0 0-1,0 0 0,0-1 0,0 1 1,0-1-1,8-1 0,-9 1-49,-1-1-1,1 0 1,0 0-1,-1-1 1,1 1-1,-1 0 0,1-1 1,-1 0-1,0 1 1,1-1-1,-1 0 0,0 0 1,0 0-1,0 0 1,-1-1-1,1 1 0,0 0 1,-1-1-1,1 0 1,-1 1-1,0-1 1,0 1-1,0-1 0,-1 0 1,1 0-1,0-5 1,0-24-1441,-4-1-232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1:26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50 292 11867,'-1'1'4577,"8"6"-3199,1-2-1297,0 0 0,0-1 0,1 0 0,-1-1 0,1 0 0,0 0 0,0-1 0,1 0 0,10 1 0,-14-2-41,-1 0-12,1 0-1,0-1 1,0 1-1,0-1 1,-1 0 0,1 0-1,0-1 1,0 1 0,0-2-1,-1 1 1,1 0-1,-1-1 1,1 0 0,-1 0-1,1-1 1,8-5-1,-14 7 12,1 0 1,0 0-1,-1 0 0,1 0 0,0 0 0,-1 0 0,0 0 0,1 0 0,-1 0 0,0 0 0,1 0 0,-1 0 0,0 0 0,0-1 0,0 1 0,0 0 0,0 0 0,0 0 0,0 0 0,0 0 0,-1 0 1,1-1-1,0 1 0,-1 0 0,1 0 0,0 0 0,-1 0 0,0 0 0,1 0 0,-1 0 0,1 0 0,-1 1 0,0-1 0,-1-1 0,-31-31 1206,-58-32 746,58 42-1246,-40-33 1,70 54-707,0-1 0,1 1 0,-1-1 0,1 0 0,-1 0 0,1 0 0,0 0 0,0 0 0,0 0 0,1 0 0,-1-1 0,1 1 0,0 0 1,-2-6-1,4 7-34,-1 0 0,0 1 0,0-1 0,1 0 1,-1 1-1,1-1 0,-1 0 0,1 1 0,0-1 1,0 1-1,0-1 0,0 1 0,0-1 0,0 1 0,0-1 1,0 1-1,0 0 0,1 0 0,-1 0 0,1 0 1,-1 0-1,1 0 0,-1 0 0,1 0 0,-1 0 1,1 1-1,0-1 0,-1 1 0,1-1 0,3 1 1,8-4-260,0 1 0,1 0 1,0 1-1,-1 1 0,1 0 0,0 1 1,0 1-1,-1 0 0,1 1 1,-1 0-1,1 1 0,-1 0 1,0 1-1,0 1 0,0 0 1,0 1-1,17 11 0,4 10-2189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1:26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44 11771,'25'11'6182,"-3"7"-3522,-21-17-2543,0 1 0,1-1-1,-1 1 1,0 0-1,0 0 1,0-1-1,0 1 1,0 0 0,-1 0-1,1 0 1,0 0-1,-1 0 1,1 0-1,-1 0 1,0 0 0,0 0-1,0 0 1,0 0-1,0 0 1,0 0-1,-1 1 1,1-1 0,-1 0-1,0 3 1,-2 0 168,-1 1-1,1 0 1,-1-1 0,0 0 0,0 0 0,-1 0 0,1 0-1,-1-1 1,0 1 0,0-1 0,-1-1 0,1 1 0,-1-1-1,0 0 1,0 0 0,0 0 0,0-1 0,0 0 0,-7 1-1,9-2-203,1 0 0,0 0-1,0-1 1,-1 1-1,1-1 1,-1 0 0,1 0-1,0 0 1,-1 0 0,1-1-1,-1 1 1,1-1-1,0 0 1,0 0 0,-1 0-1,1-1 1,0 1-1,0-1 1,0 1 0,0-1-1,1 0 1,-1 0-1,0 0 1,1-1 0,0 1-1,-1-1 1,1 1 0,0-1-1,0 0 1,0 1-1,1-1 1,-1 0 0,1-1-1,-1 1 1,1 0-1,0 0 1,0 0 0,0-5-1,0 2-126,0-1 0,1 1 0,-1-1-1,2 1 1,-1-1 0,1 1 0,0-1-1,0 1 1,0-1 0,1 1 0,0 0-1,0 0 1,4-7 0,-4 10-106,-1 0 1,1 0-1,0 0 1,0 1-1,0-1 1,0 0-1,0 1 1,1 0-1,-1-1 1,1 1-1,-1 0 0,1 0 1,0 1-1,0-1 1,0 0-1,0 1 1,0 0-1,0 0 1,0 0-1,1 0 1,-1 0-1,0 1 1,0-1-1,1 1 1,-1 0-1,0 0 0,6 1 1,24 7-2418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1:26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11026,'6'6'13891,"-4"-1"-13419,1 15-248,12 38-856,-15-45-504,1-3-1681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1:27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12883,'80'-98'5273,"-83"111"-2921,1 5-911,2 8-457,5-2-224,16 2-456,4-3-96,6-8-344,8-6-264,-10-13-600,-2-1-440,-1-5-585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1:27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12011,'17'2'4953,"18"1"-2761,11 2-984,1 0-319,2 0-337,-9 4-912,-15-2-545,-9 6-1847</inkml:trace>
  <inkml:trace contextRef="#ctx0" brushRef="#br0" timeOffset="1">75 177 13971,'15'3'5265,"24"7"-4169,-5-5-239,-2-2-849,1 2-593,-18-5-3183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1:31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11178,'51'-19'4553,"-40"22"-2776,4 0-41,-1 7-232,-9 1-263,3 7-457,-9 3-208,2-1-328,1 1-72,0-8-328,4 0-288,-8-2-864,7 1-409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2:21.9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211 293 11234,'0'0'13717,"1"-6"-11772,13-37-1591,15-87 0,-9 31-261,-16 90-77,-3 4-38,-12 11 25,-57 52 65,44-37-138,-34 25 0,52-42-15,-8 7-657,-2-1 1,1 0-1,-32 13 1,27-14-1553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2:22.5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189 47 13011,'-26'27'4494,"-5"15"-3069,1-2-819,15-21-329,0 1-1,2 0 0,0 1 1,-14 32-1,23-46-234,1 0 0,1 1 1,-1 0-1,1-1 0,1 1 0,-1 0 1,1 0-1,0 0 0,1 0 0,0 0 0,1 0 1,-1 0-1,1 0 0,1 0 0,0 0 1,0 0-1,5 13 0,-1-11-4,1 1-1,-1-2 1,2 1 0,-1-1 0,1-1 0,1 1-1,-1-1 1,1 0 0,1-1 0,-1 0-1,1-1 1,1 0 0,-1-1 0,21 8-1,3-1 63,0-1-1,1-2 1,58 7-1,-47-11-59,-1-1 0,89-6 0,-108 0-23,-1-1 1,1-1 0,-1-2 0,0 0 0,-1-2-1,39-17 1,-53 20 18,-2 0 0,1-1 0,0 0 0,-1 0 1,0-1-1,-1 0 0,0-1 0,0 0 0,0 0 0,-1 0 0,0-1 0,7-13 0,-7 9 136,0 0 0,-1 0 0,-1-1 0,0 1 0,-1-1-1,-1 0 1,0 1 0,1-29 0,-3 29 5,-1 0 1,0 1-1,0-1 0,-1 0 0,-1 1 0,0-1 1,-1 1-1,0 0 0,-1 0 0,0 0 1,-1 1-1,0 0 0,-1 0 0,0 0 0,-1 1 1,0 0-1,0 1 0,-1 0 0,0 0 1,-1 0-1,0 2 0,-13-9 0,5 7-31,-1 1-1,1 1 0,-1 1 1,-1 0-1,1 2 0,-30-4 1,-2 3 50,-71 3 1,89 2-362,-1 1 0,1 2 0,0 2-1,-1 1 1,2 1 0,-47 17 0,72-21-80,2 0 0,-1 0 0,0 1 1,1-1-1,0 1 0,-7 6 0,-22 27-2213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2:27.8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73 76 6769,'1'-4'253,"-1"1"0,1-1 0,0 1 0,0 0 0,0-1 0,1 1 0,-1 0 0,1-1 0,-1 1 0,1 0 0,0 0 0,1 0 0,-1 1-1,0-1 1,1 0 0,-1 1 0,1 0 0,0-1 0,0 1 0,0 0 0,0 1 0,0-1 0,0 0 0,1 1 0,-1 0 0,1 0 0,-1 0-1,1 0 1,-1 0 0,1 1 0,5-1 0,-7 1-162,1-1 0,0 1-1,-1 0 1,1 0 0,0 0-1,-1 0 1,1 0 0,0 1-1,0-1 1,-1 1 0,1 0-1,-1 0 1,1 0 0,-1 0-1,1 0 1,-1 0 0,0 1 0,1-1-1,-1 1 1,3 3 0,-3-3 2,-1 0 1,1 1-1,-1-1 1,0 1-1,0-1 0,0 1 1,-1 0-1,1-1 1,0 1-1,-1 0 1,0 0-1,0 0 1,0-1-1,0 1 1,0 0-1,-1 4 1,-1 4 124,-1 0-1,0 0 1,-1 0 0,0 0-1,-1-1 1,0 1 0,0-1 0,-10 12-1,1-4 213,-2 0-1,-1-1 1,0 0-1,0-1 0,-2-2 1,0 1-1,-23 11 1,28-21 248,15-11-43,20-18-272,-16 20-364,0 0 0,0 1-1,0-1 1,1 1 0,-1 0 0,1 1-1,0-1 1,-1 1 0,1 0 0,0 0-1,0 1 1,1 0 0,-1 0 0,0 1-1,0-1 1,0 1 0,1 0-1,-1 1 1,10 2 0,9 2-5,-1 2 1,0 0-1,35 18 1,-24-11 45,-31-12-39,1 0-1,-1-1 0,1 0 1,-1 0-1,1 0 0,0 0 0,0-1 1,0 0-1,8 0 0,-11 0-67,0-1-1,1 1 1,-1-1-1,0 0 1,1 0-1,-1 0 0,0 0 1,0 0-1,0 0 1,0 0-1,0-1 1,0 1-1,0-1 1,0 1-1,-1-1 1,1 0-1,0 0 1,1-3-1,15-18-2772,-15 16 919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2:28.3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262 141 11947,'-114'104'7066,"93"-82"-6393,2 1 1,0 0-1,-21 38 0,32-48-606,1 0 1,1 0-1,1 1 1,0 0-1,0 0 0,1 0 1,1 0-1,-2 22 1,5-25-10,0-1-1,0 1 1,1-1 0,0 1 0,1-1 0,1 0 0,-1 1-1,2-1 1,-1 0 0,1-1 0,1 1 0,0-1-1,6 10 1,-1-5-14,1-1 0,0 0 0,1-1 0,0 0 0,1 0-1,1-2 1,0 0 0,0 0 0,0-1 0,1-1 0,1 0 0,0-1-1,25 7 1,2-2-3,0-1 0,0-3-1,1-2 1,46 2 0,-43-6-72,1-1 0,0-3 0,-1-1 0,1-3 0,78-19 0,-107 20 16,-1-1 0,1-1 1,-2 0-1,1-2 0,-1 0 0,0 0 0,-1-2 1,0 0-1,-1-1 0,0 0 0,-1-1 0,0-1 1,-1 0-1,0-1 0,-2-1 0,18-28 0,-24 33 44,0 1-1,-1-1 0,-1 0 1,0 0-1,0 0 0,-1-1 0,0 1 1,-1-1-1,0 1 0,-1-1 1,0 1-1,-1-1 0,-1 1 0,1-1 1,-2 1-1,0 0 0,-5-13 1,-3-4 115,-1 1 1,-2 0 0,-1 0 0,0 1-1,-28-32 1,26 36-60,-1 0 0,-1 2 0,-1 0 0,-1 1 0,-40-29 0,48 40-83,0 0 0,-1 1 0,1 0-1,-2 1 1,1 1 0,-1 0 0,1 1-1,-1 1 1,0 0 0,-1 1 0,1 0 0,-20 2-1,7 2-226,2 2 0,-1 1 0,0 1-1,1 1 1,0 2 0,0 0 0,1 2-1,1 0 1,0 2 0,-40 28 0,10 1-1240,23-14 406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42:01.66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435 305 13307,'-22'16'1834,"-33"26"1062,-53 49 0,93-76-2743,1 0-1,0 1 1,1 0-1,1 1 0,0 1 1,2 0-1,-17 36 1,23-42-138,1-1 0,0 1 0,1 0 1,0 0-1,1 0 0,0 0 1,1 0-1,0 0 0,1 0 0,0 0 1,1 0-1,0 0 0,1 0 0,1-1 1,-1 1-1,2-1 0,0 0 0,0 0 1,1 0-1,13 17 0,-3-6-24,2-1 1,0 0-1,1-2 0,1 0 0,1-1 0,1-1 1,0-1-1,28 15 0,-28-20-4,0-1 0,2 0 0,-1-2-1,1-1 1,0-1 0,0-1 0,0-1 0,1-1-1,0-1 1,0-1 0,-1-1 0,1-2 0,43-7-1,-33 2 81,-1-1 0,-1-1-1,0-3 1,0 0 0,-1-2-1,0-1 1,-2-2-1,0-1 1,32-25 0,-39 24 168,-2 0 1,0-2-1,-1 0 0,-1-2 1,-1 0-1,-1 0 1,-1-2-1,-1 0 1,-1-1-1,-2 0 1,14-39-1,-20 44-60,0 0 0,-1 0-1,-1-1 1,-1 1-1,-1-1 1,-1 0 0,-1 0-1,-1 1 1,-1-1 0,0 0-1,-2 1 1,-1-1 0,0 1-1,-2 1 1,-17-40-1,15 43-92,-1 0 0,0 1 0,-1 1 1,-1-1-1,0 2 0,-1 0 0,0 0 0,-2 2 0,-19-15 0,14 13-12,-2 1-1,1 1 1,-2 1 0,0 1 0,0 1 0,-37-9 0,21 10-63,-1 2 1,1 1-1,-1 2 1,0 1-1,0 3 0,0 1 1,0 2-1,-68 16 1,58-7-249,0 3 0,1 1 1,1 3-1,1 2 1,1 2-1,-53 36 0,-65 62-1532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2:32.7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195 365 11162,'18'52'4288,"-21"-61"-2609,1-1 0,0 0 0,-1-14 0,3-42 714,13-78-2881,-6 79 1422,-5 39-744,5-37 738,-14 78-807,-1 0 0,0-1 0,-1 0-1,-1 0 1,0-1 0,-16 15 0,8-7-128,-7 9-910,-1-2 0,-39 33 1,45-44-995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2:34.6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 68 9834,'-3'-1'6005,"3"1"-5953,0-1 0,0 1 0,0 0 0,0 0 0,0 0 0,0 0 0,0 0 0,0 0 0,0-1-1,0 1 1,0 0 0,0 0 0,0 0 0,0 0 0,0 0 0,0-1 0,0 1 0,0 0 0,0 0 0,0 0 0,0 0 0,0 0 0,0-1-1,0 1 1,0 0 0,0 0 0,0 0 0,0 0 0,0 0 0,0 0 0,0-1 0,0 1 0,0 0 0,0 0 0,1 0 0,-1 0 0,0 0 0,0 0-1,0 0 1,0 0 0,0-1 0,0 1 0,1 0 0,-1 0 0,0 0 0,0 0 0,0 0 0,0 0 0,0 0 0,1 0 0,-1 0 0,0 0-1,0 0 1,0 0 0,0 0 0,0 0 0,1 0 0,-1 0 0,0 0 0,0 0 0,0 0 0,0 0 0,11-4 280,-1-1 1,1-1-1,16-12 1,4-1 46,-29 18-349,-1 0 0,1 0 0,-1 0-1,1 0 1,0 1 0,-1-1-1,1 1 1,0-1 0,0 1 0,-1-1-1,1 1 1,0 0 0,0 0-1,0 0 1,0 0 0,-1 0-1,1 0 1,0 0 0,0 1 0,-1-1-1,1 1 1,0-1 0,0 1-1,-1-1 1,1 1 0,0 0 0,-1 0-1,1 0 1,-1 0 0,0 0-1,1 1 1,-1-1 0,0 0 0,1 0-1,-1 1 1,0-1 0,0 1-1,0-1 1,0 1 0,-1 0-1,1-1 1,0 1 0,-1 0 0,1-1-1,-1 1 1,1 0 0,-1 2-1,2 5 48,-1 0-1,0 0 1,0 0-1,-1 1 1,0-1-1,-1 0 1,-2 10-1,-2 2 102,-1 0 0,-1 0 0,-1-1 0,-1 0 0,-1-1 0,-1 0 0,0-1 1,-1 0-1,-1 0 0,-1-1 0,-21 20 0,21-29 976,14-8-1129,-1 0-1,1 0 1,0 0 0,0 0-1,0 0 1,-1-1 0,1 1-1,0 0 1,0 0 0,0 0-1,-1 0 1,1 0 0,0-1 0,0 1-1,0 0 1,0 0 0,0 0-1,-1-1 1,1 1 0,0 0-1,0 0 1,0 0 0,0-1 0,0 1-1,0 0 1,0 0 0,0 0-1,0-1 1,0 1 0,0 0-1,0 0 1,0-1 0,0 1 0,0 0-1,0 0 1,0-1 0,0 0 5,1-1 1,-1 0 0,1 1 0,-1-1 0,1 1 0,0 0 0,-1-1-1,1 1 1,0-1 0,0 1 0,0 0 0,0 0 0,0 0-1,0-1 1,0 1 0,1 0 0,-1 0 0,2-1 0,1 0-33,1 0 1,0 1-1,-1-1 1,1 1 0,0 0-1,0 0 1,0 0 0,0 1-1,0-1 1,0 1 0,-1 0-1,1 1 1,0-1-1,0 1 1,0 0 0,9 3-1,4 3-12,0 1 0,0 1 0,17 11-1,16 8-23,-46-26-32,0 0 0,0-1 0,1 1 0,-1-1 1,0 0-1,1 0 0,-1-1 0,0 1 0,1-1 0,-1-1 1,1 1-1,-1-1 0,0 0 0,1 0 0,-1 0 0,0-1 0,5-1 1,-6 1-133,0 0 0,-1 0 0,1 0 1,-1 0-1,0 0 0,1-1 0,-1 0 1,0 1-1,0-1 0,-1 0 0,1-1 1,-1 1-1,1 0 0,-1-1 0,0 1 1,0-1-1,-1 0 0,1 1 0,-1-1 1,0 0-1,2-7 0,0-4-1716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2:35.1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213 202 12395,'-6'-4'436,"0"1"0,0 0 0,-1 0 1,1 0-1,-1 1 0,0-1 1,-13-1-1,18 4-367,-1 1 0,0-1 0,0 1 0,1-1 0,-1 1 0,0 0 0,1 0-1,-1 0 1,1 1 0,-1-1 0,1 0 0,0 1 0,-1 0 0,1-1 0,0 1 0,0 0 0,0 0 0,1 0 0,-1 1 0,0-1 0,1 0 0,-1 1 0,0 2 0,-12 17 47,2 0 0,0 1 1,2 1-1,0 0 0,2 0 1,1 1-1,0 0 0,-3 39 0,8-50-24,1 0-1,0-1 0,1 1 1,1 0-1,0 0 0,1-1 0,0 1 1,1-1-1,1 0 0,0 0 1,1 0-1,0 0 0,1-1 0,1 1 1,-1-1-1,2-1 0,16 21 1,-12-21 26,1-1 0,-1 0 1,1-1-1,1-1 1,0 0-1,0 0 1,1-2-1,-1 0 0,1 0 1,1-1-1,28 4 1,-13-3 5,0-2 1,0-2 0,0 0 0,1-3 0,35-3-1,-44 0-68,-1-1-1,1-1 0,-1-1 0,0 0 0,0-2 1,-1-1-1,0 0 0,-1-2 0,0 0 0,-1-1 1,0-1-1,-1-1 0,-1-1 0,0 0 0,-1-1 1,-1-1-1,13-20 0,-20 24 0,-1 1 0,0-2 0,-1 1 1,-1-1-1,0 0 0,-1 0 0,-1 0 0,0-1 0,-1 1 1,-1-1-1,0 0 0,-1 1 0,-1-1 0,0 0 0,-1 1 1,-1-1-1,0 1 0,-1 0 0,-1 0 0,0 0 0,-12-22 1,9 21-21,0 0 1,-2 0 0,1 1-1,-2 0 1,0 1 0,-1 0-1,0 1 1,-1 0 0,0 1-1,-1 0 1,-1 1 0,0 1-1,0 0 1,-1 2-1,0-1 1,0 2 0,-1 0-1,-23-6 1,21 9-165,0 0 0,0 2 0,0 0 0,0 1 0,0 1 0,-1 1 0,1 0 1,0 2-1,0 0 0,0 1 0,0 1 0,1 1 0,0 0 0,0 1 0,1 2 0,-1-1 0,2 2 0,-19 13 0,-32 34-1620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2:36.6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230 285 11434,'-10'-17'832,"6"10"-438,0 0 1,0 0-1,0 1 1,-1 0-1,-10-10 1,14 15-343,0 0-1,0 1 1,0-1 0,0 0 0,0 1-1,-1-1 1,1 1 0,0-1 0,0 1-1,-1-1 1,1 1 0,0 0 0,-1 0-1,1 0 1,0 0 0,-1 0 0,1 0-1,0 0 1,-1 0 0,1 0 0,0 0-1,-1 1 1,1-1 0,0 1 0,-1-1 0,1 1-1,0-1 1,0 1 0,0 0 0,0 0-1,0 0 1,0-1 0,0 1 0,0 0-1,0 0 1,0 0 0,-1 2 0,-14 16 125,1 1 0,0 1 0,2 0 0,0 1 1,2 0-1,0 1 0,2 0 0,0 0 1,-9 46-1,15-55-169,1-1 0,0 1-1,1 0 1,1-1 0,0 1 0,1 0 0,1 0 0,0-1-1,1 1 1,7 22 0,-6-26 41,0-1-1,0 0 0,1 0 1,0-1-1,1 1 1,0-1-1,0 0 1,0-1-1,1 1 1,0-1-1,1-1 1,0 1-1,0-1 1,0-1-1,13 7 0,-5-5 4,0-1 0,1 0-1,0-1 1,1-1-1,-1-1 1,1-1-1,-1 0 1,1-1 0,0-1-1,-1 0 1,1-2-1,0 0 1,-1 0-1,1-2 1,-1-1 0,21-7-1,-15 3-23,1 0 0,-1-2 0,-1 0 1,0-2-1,-1 0 0,0-2 0,-1 0 0,0-1 0,-2-1 0,32-37 0,-36 34 96,-1 0 0,0-1 0,-2 0 0,-1-1 0,-1 0 0,0 0 0,-2-1 1,9-47-1,-12 50 132,-2 0 1,0 0 0,-1-1-1,-1 1 1,-1-1-1,-1 1 1,-1 0 0,-1 0-1,0 0 1,-13-34 0,14 47-177,-1-1 0,1 2 0,-1-1 0,0 0 0,-1 1 1,0 0-1,0 0 0,0 0 0,-1 0 0,0 1 0,0 0 1,0 0-1,0 1 0,-10-5 0,6 4-38,0 1 0,-1 0-1,1 1 1,-1 0 0,0 1-1,0 0 1,0 1 0,0 0 0,-13 0-1,-1 3-112,0 1 0,0 1 0,1 0-1,-1 2 1,1 1 0,1 1 0,0 1 0,-27 15-1,32-14-266,1 0 0,-25 21 0,-24 29-1116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3:09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58 101 13115,'-9'-101'5641,"-4"124"-2960,0 16-1161,0 3-168,7 4-288,3-11-279,14-5-473,12-4-104,13-7-216,14-3 16,9-14-88,-1-2-160,-6-8-425,-10-5-319,-22-5-800,-6-3-369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3:09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55 13667,'15'-8'5025,"20"-6"-4057,14-1-56,5 5-271,4 2-241,-17 8-656,0 0-505,-30 10-1327</inkml:trace>
  <inkml:trace contextRef="#ctx0" brushRef="#br0" timeOffset="1">0 219 14083,'10'0'5161,"19"7"-4177,14 4-296,26-4-335,8 1-185,7-2-1089,-4-2-511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3:10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 13563,'-15'-1'1686,"0"2"0,0-1 1,0 2-1,-21 4 0,22-2-1402,0 0 0,1 0-1,0 1 1,0 1 0,0 0-1,0 1 1,1 0 0,0 1-1,1 1 1,0 0 0,0 0-1,1 1 1,-15 18 0,22-26-271,1 1 0,0-1 1,1 1-1,-1-1 1,0 1-1,1 0 1,-1 0-1,1 0 1,0 0-1,0 0 0,0 0 1,1 0-1,-1 0 1,1 0-1,-1 0 1,1 0-1,0 0 0,0 1 1,0-1-1,1 0 1,-1 0-1,1 0 1,0 0-1,0 0 1,0 0-1,0 0 0,0 0 1,1 0-1,-1 0 1,1-1-1,0 1 1,0-1-1,0 1 1,0-1-1,0 0 0,0 1 1,3 1-1,3 2-68,0 0 0,1-1 0,-1 0 0,1-1 0,0 1 0,1-1 0,-1-1 0,1 0 0,-1-1 0,18 3 0,4-2-369,0-2 0,1-1 1,58-8-1,93-27-365,-111 20 786,-57 12 1,0 1 1,0 0-1,17 0 1,-28 2 24,0 0 1,0 1 0,1-1 0,-1 1 0,0 0 0,0 0 0,0 0 0,1 1 0,-1-1 0,-1 1 0,1 0 0,0 0 0,0 0 0,5 5 0,-9-6 8,1 0 0,0 0 0,-1 0 0,1 0 0,-1 0 0,1 0 1,-1 0-1,0 0 0,1 0 0,-1 0 0,0 0 0,0 1 0,0-1 0,0 0 0,0 0 0,0 0 0,0 0 0,0 0 0,0 0 0,-1 1 0,1-1 0,0 0 1,-1 0-1,1 0 0,-1 0 0,1 0 0,-1 0 0,0 0 0,1 0 0,-1-1 0,0 1 0,0 0 0,0 1 0,-3 2 148,0 0 1,1 0-1,-1 0 0,0-1 0,-10 7 0,7-6 8,0-1 0,-1 0 1,1-1-1,-1 1 0,1-1 0,-1-1 0,0 1 0,0-1 0,0-1 0,0 0 0,0 0 1,0 0-1,0-1 0,0 0 0,0-1 0,-9-2 0,12 2-122,1 1 0,0-1 0,-1 1 0,1-1 0,0-1 1,0 1-1,0 0 0,0-1 0,0 0 0,1 0 0,-1 0 0,1-1 0,0 1 0,0-1 0,0 1 0,0-1 1,1 0-1,-1 0 0,1-1 0,0 1 0,0 0 0,1-1 0,-1 1 0,1-1 0,0 1 0,0-1 0,1 0 1,-1-6-1,1 7-88,0 0 1,1 1 0,-1-1 0,1 0 0,0 0 0,0 1-1,0-1 1,1 1 0,-1-1 0,1 1 0,0-1 0,-1 1-1,2 0 1,-1 0 0,0 0 0,1 0 0,-1 0 0,1 1-1,0-1 1,0 1 0,0 0 0,0-1 0,0 2 0,0-1-1,1 0 1,-1 0 0,7-1 0,-3 1-289,2-1 0,-1 2 0,0-1 1,0 1-1,0 0 0,1 1 0,-1 0 1,0 0-1,1 1 0,-1 0 0,14 3 0,20 11-2429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3:10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1 154 14411,'89'49'9882,"-98"-59"-7073,2-6-729,-1-14-495,1-17-849,7 5-344,0 9-776,5 9-696,2 26-1905,4 11 1160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3:11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55 185 13075,'-49'36'5232,"49"-36"-5142,0 1 0,0-1 0,0 0 0,0 0 0,0 0 0,0 0 0,-1 0 0,1 0 0,0 0 0,0 0 0,0 0-1,0 0 1,0 0 0,0 0 0,-1 0 0,1 0 0,0 0 0,0 0 0,-2-1 1438,2 1-1438,0 0 0,0-1 0,0 1 0,0 0 0,0 0 0,0 0 0,0 0 0,0 0-1,0 0 1,0-1 0,0 1 0,0 0 0,0 0 0,0 0 0,-1-13 1446,3-14-438,-1 19-838,1 0-1,-1 1 1,1-1 0,0 1 0,1-1 0,0 1-1,0 0 1,0 0 0,9-11 0,-12 17-251,1 1 1,-1 0-1,1 0 1,-1 0 0,1-1-1,-1 1 1,1 0-1,-1 0 1,1 0-1,-1 0 1,1 0 0,0 0-1,-1 0 1,1 0-1,-1 0 1,1 0 0,-1 0-1,1 0 1,0 1-1,-1-1 1,1 0-1,-1 0 1,1 0 0,-1 1-1,1-1 1,-1 0-1,1 1 1,-1-1 0,0 0-1,1 1 1,-1-1-1,1 1 1,-1-1-1,0 1 1,1-1 0,-1 1-1,0-1 1,0 1-1,1 0 1,5 5 9,7 5 35,-4-2-35,0-1-1,0 0 0,1 0 1,1-1-1,-1-1 0,1 0 1,0 0-1,1-1 0,15 5 1,-25-9-17,-1-1 1,1 0-1,-1 1 1,1-1-1,-1 0 1,1 0-1,-1 0 1,1 0 0,-1 0-1,1-1 1,-1 1-1,1 0 1,-1-1-1,1 1 1,-1-1-1,1 0 1,-1 1-1,0-1 1,1 0-1,-1 0 1,0 0-1,0 1 1,0-2-1,0 1 1,1 0-1,-1 0 1,-1 0 0,1 0-1,0-1 1,0 1-1,0 0 1,-1-1-1,1 1 1,0 0-1,-1-1 1,0 1-1,1-1 1,-1 1-1,1-3 1,0-5 108,-1-1-1,1 0 1,-2 1 0,-1-19-1,1 18-12,-3-9 27,3 15-139,0 0 0,0 1 0,1-1 0,-1 0-1,1 0 1,0 0 0,0 1 0,0-1 0,0 0-1,1 0 1,0 0 0,-1 1 0,3-5 0,-2 7-89,-1 0 1,1 1 0,0-1 0,-1 1-1,1-1 1,0 1 0,0-1-1,0 1 1,-1-1 0,1 1 0,0 0-1,0-1 1,0 1 0,0 0 0,0 0-1,0 0 1,0 0 0,-1 0-1,1 0 1,0 0 0,0 0 0,0 0-1,0 0 1,0 0 0,0 1 0,0-1-1,1 1 1,26 11-2396,-20-9 1672,18 8-1818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3:11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4 11987,'-2'-1'7147,"-15"-1"-4270,9 4-2546,1 1 0,-1 0 0,1 0 0,0 1 0,0 0 0,0 0 0,1 1 0,0 0 0,0 0 0,0 1 0,0-1 0,1 1 0,-6 8 0,4-5-242,0 1-1,1 0 1,0 1 0,1 0-1,0 0 1,1 0-1,-6 23 1,9-31-89,0-1-1,1 1 1,-1-1 0,1 1-1,0 0 1,0-1 0,0 1-1,0 0 1,0-1 0,1 1-1,-1-1 1,1 1 0,0 0-1,0-1 1,0 0 0,0 1-1,0-1 1,0 1 0,0-1-1,1 0 1,0 0 0,-1 0-1,1 0 1,0 0 0,0 0-1,0 0 1,0-1 0,0 1-1,0-1 1,0 1 0,1-1-1,-1 0 1,0 0 0,1 0-1,-1 0 1,1 0 0,4 0-1,8 2-14,1-1-1,0 0 0,0-1 1,30-2-1,-39 1 11,22-1-400,0-1 1,-1-2-1,1-1 1,-1-1-1,52-18 1,-55 7-3114,-20 16 657</inkml:trace>
  <inkml:trace contextRef="#ctx0" brushRef="#br0" timeOffset="1">461 201 15083,'31'-20'6754,"-36"-6"-3586,-3-13-1247,-5 0-417,13 13-856,-2 7-144,6 15-1224,5 8-600,1 7-1689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42:03.16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264 3 7994,'-166'-3'4041,"126"5"-505,5-2-1583,16-2-201,16 2-160,21 0-599,19 2-193,31-2-216,12 0-16,13 0-72,-1 0-88,-7 0-272,-14 0-104,-24 5-496,-14-2-360,-25 2-1000,-8 0-657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3:12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1 240 13083,'12'1'984,"-8"-1"-482,1 0 0,0 0 0,0 0 0,-1-1 0,10-1 0,-13 1-380,1 0 0,-1 1 0,1-1 0,-1 0 0,0 0 0,1 0 0,-1 0 0,0 0 0,0 0 0,1 0 0,-1 0 0,0-1 0,0 1 0,0 0 0,0-1 0,-1 1 0,1-1 0,0 1 0,-1-1 0,1 1 0,0-3 0,4-12 643,0-1 1,-2 0-1,0-1 0,0 1 1,-2 0-1,0-1 0,-1 1 1,-1-1-1,-3-21 1,-1 24 1260,26 33-1345,140 78-784,-96-59-72,-57-33 146,-1 1 0,1 0 0,-1 0 0,0 0 0,-1 1 0,9 9 0,-14-14 22,0 1 0,0-1 0,0 1 0,0-1 0,0 1 0,0-1 0,0 1 0,-1 0 0,1 0 1,0-1-1,-1 1 0,0 0 0,1 0 0,-1 0 0,0-1 0,0 1 0,0 0 0,0 0 0,0 0 1,0 0-1,-1-1 0,1 1 0,-1 0 0,1 0 0,-1-1 0,1 1 0,-1 0 0,0-1 0,0 1 1,0 0-1,0-1 0,0 1 0,0-1 0,-3 2 0,-1 2 6,-1-1 0,1 1 0,-1-2 0,0 1 0,-1-1 0,1 1 0,0-2 0,-1 1 0,0-1 0,1 0 0,-1 0 0,-11 0 0,1 1-111,0-2 0,0 0 1,-34-3-1,28-3-300,23 5 355,-1 0 0,1 0-1,-1 0 1,1 0 0,-1 0-1,1 0 1,-1 0 0,1 0 0,-1-1-1,1 1 1,-1 0 0,1 0-1,-1-1 1,1 1 0,-1 0 0,1 0-1,0-1 1,-1 1 0,1-1 0,-1 1-1,1 0 1,0-1 0,0 1-1,-1-1 1,1 1 0,0-1 0,0 1-1,-1-1 1,1 1 0,0-1-1,0 1 1,0-1 0,0 1 0,0-2-1,1 1-111,1 0-1,-1 1 0,1-1 0,0 0 1,-1 0-1,1 1 0,0-1 0,0 1 1,0 0-1,0 0 0,-1-1 0,1 1 1,0 0-1,0 1 0,0-1 0,0 0 1,2 1-1,7-1-633,48 3-1559,-32-2 1357,0 0 0,31-4 0,-26 0 1204,-22 3 467,0-1 0,-1 0 0,1-1 0,15-4 0,-10 2 122,-1 0 0,22-2-1,-28 6-843,-1-1 0,0 0 0,1 0 0,-1-1 0,0 0 0,0 0 0,0-1-1,0 0 1,0 0 0,0 0 0,-1-1 0,0 0 0,0 0 0,9-8-1,-10 7-311,-4 4 135,1-1-1,-1 1 0,0-1 1,1 0-1,-1 1 0,0-1 1,0 0-1,0 0 1,1-4-1,3-8-1381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3:1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137 117 14579,'-25'-84'5201,"61"80"-4633,1-2-56,-1-4-231,-2 7-442,-5-4-1119,-3 4-1352</inkml:trace>
  <inkml:trace contextRef="#ctx0" brushRef="#br0" timeOffset="1">0 129 9914,'5'6'5233,"11"5"-496,10 6-3168,15-12-849,4-2-272,6-3-1096,-4-7-753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3:14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5 12763,'-12'-4'6067,"9"4"-5772,-1 1-1,0 0 1,0-1-1,0 2 1,0-1-1,1 0 0,-5 3 1,-10 6 23,0 1 1,0 0 0,1 2-1,1 0 1,0 0 0,1 2-1,0 0 1,1 1-1,1 0 1,-12 20 0,22-33-321,1 1 1,0 0 0,0-1 0,1 1-1,-1 0 1,1 0 0,-1 0 0,1 0-1,1 0 1,-1 0 0,0 7-1,1-9-23,1 0 0,-1 1 0,1-1-1,-1 0 1,1 0 0,0 0-1,0 0 1,0 0 0,0 0-1,0 0 1,0-1 0,0 1-1,1 0 1,-1 0 0,1-1-1,-1 1 1,1-1 0,0 0-1,-1 1 1,1-1 0,0 0-1,4 2 1,4 2-186,1-1 0,-1 0 0,1-1 0,0 0 0,0-1 0,1 0 0,-1 0 0,16-1 0,94-6-1477,-108 4 1530,52-8-745,110-30-1,-91 18 780,-74 19 147,-1 0 0,1 1 0,0 1 0,-1 0 0,1 0 0,18 3 0,-25-2 29,-1-1 1,0 1-1,1-1 1,-1 1 0,1 0-1,-1 0 1,0 0-1,0 1 1,0-1-1,0 0 1,0 1 0,0-1-1,3 4 1,-4-3 23,0-1 1,0 1-1,0 0 1,-1-1-1,1 1 1,-1-1-1,1 1 1,-1 0-1,0-1 0,0 1 1,1 0-1,-1-1 1,0 1-1,0 0 1,-1 0-1,1-1 1,0 1-1,-1 0 1,1-1-1,-1 1 1,1 0-1,-2 2 1,0 0 122,-1 1 0,0-1 1,0 0-1,0 1 0,0-1 1,-1-1-1,1 1 1,-1 0-1,0-1 0,0 0 1,0 0-1,-1 0 0,1 0 1,-1-1-1,0 0 1,1 0-1,-1 0 0,0 0 1,-7 1-1,8-2-94,0 0 1,0 0-1,0-1 0,-1 0 1,1 1-1,0-1 0,0 0 0,-1-1 1,1 1-1,0-1 0,0 0 1,0 0-1,-1 0 0,1-1 1,0 1-1,1-1 0,-1 0 0,0 0 1,0 0-1,1-1 0,0 1 1,-1-1-1,1 0 0,-3-4 1,2 2-71,1-1 0,0 0 1,0 0-1,1 0 0,0 0 1,0 0-1,0 0 0,1-1 1,0 1-1,0-1 0,0 1 1,1-1-1,0 0 0,2-10 1,-2 9-85,1 0 0,1 0 1,-1 1-1,1-1 1,0 1-1,1-1 1,0 1-1,0 0 0,1 0 1,0 0-1,0 1 1,7-9-1,-9 13-1,1 0-1,-1 0 0,1 0 1,0 0-1,0 0 0,0 1 1,0-1-1,0 1 1,1 0-1,-1 0 0,0 0 1,1 0-1,-1 1 1,0-1-1,1 1 0,-1 0 1,1 0-1,-1 0 0,0 0 1,1 0-1,-1 1 1,1 0-1,-1 0 0,0 0 1,0 0-1,1 0 0,-1 1 1,0-1-1,3 3 1,6 3-123,0 0 1,-1 1 0,0 0-1,-1 1 1,1 0 0,8 11 0,64 62 4688,-83-93-4596,-1 9 402,1-17-179,0 0 0,1 0 0,4-23 0,-4 38-133,-1 1 1,1-1-1,0 1 0,0 0 0,0-1 0,1 1 0,-1 0 1,1 0-1,0-1 0,0 1 0,0 1 0,0-1 1,0 0-1,5-4 0,-5 6-4,0-1 0,0 1-1,0 0 1,1 0 0,-1 0 0,0 0 0,0 1-1,1-1 1,-1 1 0,0-1 0,1 1 0,-1 0-1,1 0 1,-1 0 0,0 0 0,5 1 0,2 1 1,0 1 1,0 0 0,-1 1 0,1 0-1,-1 0 1,0 1 0,0 0 0,13 11 0,-21-16-8,132 97-15,-131-97 28,0 1-1,0-1 1,0 0 0,-1 1-1,1-1 1,0 1 0,0-1-1,0 0 1,0 0 0,0 0-1,0 1 1,0-1 0,0 0 0,0 0-1,0 0 1,0-1 0,0 1-1,0 0 1,0 0 0,0 0-1,-1-1 1,1 1 0,0 0-1,0-1 1,0 1 0,0-1 0,0 1-1,-1-1 1,1 1 0,0-1-1,0 0 1,-1 1 0,1-1-1,-1 0 1,1 0 0,0 1-1,-1-1 1,1 0 0,-1 0 0,0 0-1,1 0 1,-1 0 0,0 0-1,1 0 1,-1 0 0,2-5 57,-1 1-1,1-1 1,-1 1 0,0-1 0,-1 1-1,1-11 1,-3-8-68,0 16 48,1-1-1,1 1 1,0-1 0,0 1-1,1-1 1,0 1 0,2-9-1,-3 15-90,1 0 1,-1 1-1,1-1 0,0 0 1,0 1-1,0-1 0,0 1 0,0-1 1,1 1-1,-1-1 0,0 1 1,1 0-1,-1 0 0,0 0 1,4-2-1,-3 2-113,1 0 0,0 0 0,0 0 0,0 0 0,0 1 0,0-1 0,0 1 0,0 0 0,0 0 0,0 0 0,1 0 0,3 1 0,18 4-2624,-2 0-753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3:14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42 194 19044,'-38'3'7042,"37"-35"-5714,-1-7-200,4-2-528,2 1-600,1 14-1440,3 8-1049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3:14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38 241 16043,'-38'31'5922,"48"-52"-4810,-5-10-296,1-8-392,-2-5-200,-4-6-632,6 7-672,-8-1 456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3:15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41 12091,'-3'-41'6009,"44"41"-1304,16 2-3721,4-2-40,6 6-568,-12-3-240,-13-3-912,-1 2-816</inkml:trace>
  <inkml:trace contextRef="#ctx0" brushRef="#br0" timeOffset="1">1 189 14067,'15'-2'6289,"9"2"-2456,17-8-2857,6-2-87,11 0-449,2 9-416,2 4-1489,-2 8-879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3:15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0 185 14291,'103'79'6705,"-106"-89"-2248,-4-6-2096,10-16-793,-3-2-471,8-12-601,-1 1-432,4 7-1457,7 10-783,-3 14-953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3:15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 12291,'10'14'8142,"-9"-13"-8005,0 0 0,0 0 1,0 0-1,0 0 0,0 0 1,-1 1-1,1-1 1,0 0-1,-1 1 0,1-1 1,-1 0-1,1 1 0,-1-1 1,0 0-1,0 1 0,1-1 1,-1 4-1,0 1 48,0 1 1,-1 0-1,1 0 1,-1 0 0,-1 0-1,1 0 1,-1-1-1,0 1 1,-1-1-1,0 1 1,0-1-1,0 0 1,-8 11-1,-1-3-82,-1 0 0,-1 0-1,-23 18 1,-22 21 28,40-27-136,19-26 4,0 1-1,0-1 1,0 1-1,0-1 1,0 1-1,0-1 0,0 1 1,0-1-1,0 0 1,0 1-1,0-1 1,0 1-1,1-1 0,-1 1 1,0-1-1,0 1 1,0-1-1,0 0 1,1 1-1,-1-1 0,0 0 1,0 1-1,1-1 1,-1 1-1,0-1 1,1 0-1,-1 0 0,1 1 1,-1-1-1,0 0 1,1 0-1,-1 1 1,1-1-1,-1 0 0,0 0 1,1 0-1,-1 0 1,1 0-1,-1 0 0,1 1 1,-1-1-1,1 0 1,-1 0-1,0 0 1,1-1-1,-1 1 0,1 0 1,-1 0-1,1 0 1,-1 0-1,1 0 1,35-2-287,69-13-1,-37 4 203,-36 5 61,21-3 87,-50 8-43,0 1 0,0 0-1,0 0 1,1 0 0,-1 1-1,0-1 1,0 1 0,0-1-1,0 1 1,0 0 0,0 0-1,5 3 1,1 2-3,0-1 0,1 0 0,-1 0-1,1-1 1,0-1 0,0 0 0,0 0 0,0-1 0,0 0 0,1 0 0,-1-1 0,1-1 0,15-1 0,-22 0-231,-1 0 0,0-1 0,0 1 0,0-1 0,0 0 0,-1 0 0,1 0 0,0 0 0,-1 0 0,1 0 0,-1-1 0,0 1 0,0-1 0,0 0 0,3-4 0,4-6-1835,2 1-190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3:16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9410,'5'-2'4409,"8"2"-1080,8 0-2233,-2 0-488,9 0-224,-7-3-600,0 0-408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3:16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0 10930,'-96'41'5201,"96"-46"-1072,13 7-2560,8-2-265,2-4-96,6 1-432,-3-5-168,-2 6-760,-1-6-424,-2 8-832,-3 2-472,-2-2-1969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42:03.55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59 13523,'11'0'5585,"27"-4"-2872,17 4-1097,28-5-296,11-4-55,4 2-561,1-4-216,-16 4-488,-17 4-296,-28-3-760,-19 2-497,-22 1-1151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3:17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20 325 14051,'32'77'4881,"-29"-75"-2702,-2-9-800,0-19-84,0 5-464,3-10-398,-1-1 1,-2 0-1,-1 0 1,-1 0-1,-2 0 0,-2 1 1,0-1-1,-15-45 1,18 71-255,0-6 963,17 18-558,239 153-390,-236-149-192,5 3-11,-1 0 0,28 24 0,-45-33 8,-1-1 1,1 1-1,-1 1 1,0-1-1,-1 1 0,1-1 1,-1 1-1,0 0 1,0 0-1,0 1 1,-1-1-1,1 0 0,-1 1 1,-1 0-1,1-1 1,0 8-1,-2-8 5,-1 0 0,1 0 0,-1 0-1,0 0 1,-1 0 0,1-1 0,-1 1-1,0 0 1,0-1 0,0 1 0,-1-1 0,0 1-1,1-1 1,-1 0 0,-1-1 0,1 1-1,-1 0 1,1-1 0,-1 0 0,0 0 0,0 0-1,-6 3 1,-4 3-19,0-1 1,-1-1-1,0 0 0,0-1 1,-29 8-1,21-9-470,-1 0 1,0-2-1,0 0 0,-1-2 1,1-1-1,0 0 1,-33-6-1,-3-8-2685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3:17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46 246 11650,'-45'-34'5674,"56"10"-1329,5-10-3273,4-4-168,-2 3-464,1 0-272,1 11-744,-6 6-560,7 15-937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3:18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98 11178,'-31'92'5650,"31"-118"-681,3-3-3145,12-5-760,9 0-208,4 6-519,1 4-337,2 9-1161,3 15-775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3:19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0 13051,'0'0'5504,"0"5"-4196,-3 13-477,-1 0 1,0 0 0,-1-1-1,-1 0 1,-15 29-1,7-18-629,-2-1 1,-27 35-1,20-26-30,19-29-79,-1 0 0,1 0 0,-1-1 0,0 0 0,0 0 0,-10 9 0,15-15-76,0 0 1,0 0 0,0 0 0,0 1 0,0-1 0,0 0 0,0 0 0,0 0-1,0 0 1,0 0 0,0 1 0,0-1 0,0 0 0,0 0 0,0 0-1,0 0 1,0 0 0,0 0 0,0 1 0,0-1 0,0 0 0,0 0-1,0 0 1,0 0 0,1 0 0,-1 0 0,0 0 0,0 1 0,0-1 0,0 0-1,0 0 1,0 0 0,1 0 0,-1 0 0,0 0 0,0 0 0,0 0-1,0 0 1,0 0 0,1 0 0,-1 0 0,0 0 0,0 0 0,0 0-1,0 0 1,0 0 0,1 0 0,-1 0 0,0 0 0,0 0 0,0 0-1,0 0 1,0 0 0,1 0 0,-1 0 0,0 0 0,0 0 0,0-1 0,0 1-1,23 1 238,28-3-290,174-14-439,-126 14-4762,-76 2 2553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3:22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4 8810,'-4'-3'10371,"3"3"-10258,1 0-1,-1 0 1,1-1 0,0 1-1,-1 0 1,1 0-1,0 0 1,-1 0 0,1 0-1,0 0 1,-1 0 0,1 0-1,0 0 1,-1 0-1,1 1 1,-1-1 0,1 0-1,0 0 1,-1 0 0,1 0-1,0 0 1,-1 1-1,1-1 1,0 0 0,0 0-1,-1 1 1,1-1-1,0 0 1,0 0 0,-1 1-1,1-1 1,0 0 0,0 1-1,0-1 1,-1 0-1,1 1 1,0-1 0,0 0-1,0 1 1,0-1 0,0 0-1,0 1 1,-4 9-23,1 0 0,-2 0 0,1-1 0,-1 0 0,-1 0 0,0 0 0,0 0 0,-1-1 0,-9 9 0,-9 12 31,10-9-14,-7 10 94,-2-2 0,0 0 0,-2-2 0,-46 38 1,77-66-132,0 1 0,0-1 1,0 1-1,0 0 0,1 1 1,-1-1-1,0 1 0,9 1 1,5-1-22,78 4-79,127 22-1,-217-25-19,25 2-350,-31-3 279,0 0 0,0 0 0,-1 0 0,1 0 0,0 0 0,0 0 0,0 0 0,-1 0 0,1-1 0,0 1 0,0 0 0,-1-1 0,1 1 0,0 0 0,-1-1 0,1 1 0,0-1 0,-1 1-1,1-1 1,-1 1 0,1-1 0,-1 1 0,1-1 0,-1 0 0,1 1 0,-1-1 0,1 0 0,-1 0 0,0 1 0,1-2 0,1-5-2020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3:23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40 111 11114,'-39'-110'4809,"44"110"-2264,1 6-1305,-1 9-488,2 4-296,-1 4-480,2-3-488,2-3-1576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3:23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 14283,'54'-110'5449,"-49"111"-3832,3 11-201,-2 1-296,2 5-288,2 8-528,3 0-504,3 3-1224,1-1-456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3:24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51 241 15891,'-50'33'6354,"54"-63"-4282,5-7-223,-8-13-729,4-2-352,-5 8-928,8 10-584,-8 17-1417,0 8-887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3:30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52 266 11482,'-38'10'3725,"31"-6"-2424,0-1 1565,9-14 1154,20-57-2919,14-33-189,-36 100-892,0 0 0,0 0 0,1 1 0,-1-1 1,0 0-1,1 0 0,-1 1 0,0-1 0,1 0 0,-1 1 1,1-1-1,0 0 0,-1 1 0,1-1 0,-1 1 0,1-1 1,0 1-1,-1-1 0,1 1 0,0 0 0,-1-1 0,1 1 1,0 0-1,0-1 0,0 1 0,-1 0 0,1 0 1,0 0-1,0 0 0,0 0 0,-1 0 0,1 0 0,0 0 1,0 0-1,0 0 0,-1 0 0,1 0 0,0 1 0,0-1 1,0 0-1,-1 1 0,1-1 0,0 0 0,-1 1 0,1-1 1,0 1-1,-1-1 0,2 2 0,4 3 63,1 1 1,-2 0-1,1 1 1,5 7-1,-2-3 51,73 75 381,-82-86-492,0 1 1,0-1-1,1 1 1,-1-1-1,0 0 1,0 1-1,1-1 0,-1 1 1,0-1-1,1 0 1,-1 1-1,0-1 1,1 0-1,-1 1 1,1-1-1,-1 0 1,0 0-1,1 1 1,-1-1-1,1 0 1,-1 0-1,1 0 1,-1 0-1,1 0 1,-1 0-1,1 1 1,-1-1-1,1 0 1,-1 0-1,1-1 1,-1 1-1,1 0 1,-1 0-1,1 0 1,-1 0-1,1 0 1,-1 0-1,0-1 1,1 1-1,-1 0 1,1 0-1,-1-1 1,1 1-1,-1 0 1,0 0-1,1-1 1,-1 1-1,0-1 1,1 1-1,-1 0 1,0-1-1,0 1 1,1-1-1,-1 1 1,0 0-1,0-1 1,0 1-1,1-1 1,-1 1-1,0-2 1,5-35 1006,-4 31-933,1-19-48,2 1 0,1 0 0,2 0 0,15-42 0,-22 65-196,1 0-1,-1 0 1,0 0 0,0 0-1,1 0 1,-1 0-1,1 0 1,-1 0-1,1 1 1,-1-1-1,1 0 1,-1 0-1,1 1 1,0-1-1,-1 0 1,1 1-1,0-1 1,0 1-1,0-1 1,-1 1-1,1-1 1,0 1-1,0-1 1,0 1-1,0 0 1,0-1-1,0 1 1,0 0-1,0 0 1,0 0-1,1 0 1,8 1-3027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3:26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13523,'8'28'7207,"-6"17"-6375,-2-27-45,0 7-45,8 42 1,-7-60-643,1 0 1,0 1 0,0-1 0,1 0 0,0-1 0,0 1-1,0 0 1,1-1 0,0 0 0,7 8 0,-10-12-72,0-1-1,1 0 1,-1 1 0,1-1 0,-1 0 0,1 0 0,0 1-1,-1-1 1,1-1 0,0 1 0,0 0 0,0 0 0,0-1-1,0 1 1,0-1 0,-1 1 0,1-1 0,0 0 0,0 0 0,3 0-1,-1-1 12,0 1 0,-1-1 0,1 0 0,-1-1 0,1 1 1,-1-1-1,0 1 0,0-1 0,1 0 0,3-3 0,5-6 64,-1 0-1,0 0 1,19-26 0,-30 37-104,13-21 44,-11 18-39,0-1 0,-1 1-1,1 0 1,1 0-1,-1 0 1,0 0 0,1 0-1,-1 0 1,1 1 0,0-1-1,0 1 1,5-3-1,-7 4-4,0 2-1,0-1 1,0 0-1,0 0 1,-1 0-1,1 0 1,0 0 0,0 1-1,0-1 1,0 0-1,0 1 1,0-1-1,-1 1 1,1-1-1,0 1 1,0-1-1,-1 1 1,1 0-1,0-1 1,-1 1-1,1 0 1,1 1-1,15 23-24,-12-18 8,-2-4 17,-1 0 0,0 0-1,1 0 1,-1 0 0,1-1 0,0 1-1,0-1 1,0 1 0,0-1 0,8 3-1,-10-4 4,1-1-1,-1 0 1,1 0-1,-1 1 0,1-1 1,-1 0-1,1 0 1,0-1-1,-1 1 0,1 0 1,-1 0-1,1-1 1,-1 1-1,1-1 0,-1 1 1,1-1-1,-1 0 1,0 0-1,1 1 1,-1-1-1,0 0 0,1 0 1,-1 0-1,0 0 1,0-1-1,0 1 0,0 0 1,0 0-1,0-1 1,0-1-1,7-8-125,-1-1 0,-1 0 0,0 0 0,0 0 0,-2-1 0,1 0 0,-2 0 0,1 0 0,-2 0 0,0-1 0,0 1 0,-1-20 0,-7 9-1480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42:07.2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41 11418,'32'-40'4009,"25"40"-3345,15 1-55,17 9 23,-1-3-144,3 6-336,-2-5-48,-6 1-64,-5 3-104,-21-6-472,-8 4-288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3:27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26 186 9690,'-26'44'15555,"30"-54"-14138,5-22-729,11-43-280,-19 41-240,-2 1-288,6 11-864,0 5-553,4 11-1407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3:27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12739,'13'12'1439,"1"-1"0,18 11 0,-32-22-1403,0 0-1,0 1 1,0-1 0,1 0 0,-1 0 0,0 0 0,0 0-1,1 0 1,-1 0 0,0 0 0,0 0 0,1 0 0,-1 0 0,0 0-1,0 0 1,1 0 0,-1 0 0,0 0 0,0 0 0,1 0 0,-1-1-1,0 1 1,0 0 0,1 0 0,-1 0 0,0 0 0,0 0 0,0-1-1,1 1 1,-1 0 0,0 0 0,0 0 0,0 0 0,0-1 0,0 1-1,1 0 1,-1-1 0,3-14 915,-3-27 415,-1 29-687,1-2-165,-1 8-140,1 1 0,0-1 1,0 0-1,1 1 0,0-1 1,2-7-1,-2 13-323,-1-1 0,1 1 0,-1 0 0,1-1-1,0 1 1,0 0 0,0 0 0,-1 0 0,1 0 0,0 0 0,0 0-1,1 0 1,-1 0 0,0 0 0,0 0 0,0 0 0,1 1 0,-1-1 0,0 1-1,1-1 1,-1 1 0,0-1 0,1 1 0,-1 0 0,1 0 0,-1-1-1,0 1 1,1 0 0,-1 0 0,1 0 0,-1 1 0,1-1 0,-1 0-1,2 1 1,7 1-29,-1 1 0,0-1-1,1 2 1,-1-1 0,-1 1 0,1 1-1,0 0 1,9 7 0,-13-8-1,0-1 1,0 1-1,0 1 1,-1-1-1,0 1 1,0-1-1,0 1 1,0 0-1,-1 1 0,0-1 1,0 1-1,0-1 1,3 12-1,-5-11 47,0 1 0,0-1-1,-1 1 1,1-1-1,-2 1 1,1-1-1,-1 0 1,0 1-1,0-1 1,0 1 0,-1-1-1,0 0 1,0 0-1,-1 0 1,0 0-1,0-1 1,0 1-1,-1-1 1,0 1 0,0-1-1,0 0 1,-8 7-1,5-6-26,0 0-1,-1-1 1,1 0-1,-1 0 1,0 0-1,-1-1 1,1 0-1,0-1 1,-1 0-1,0 0 1,0-1-1,0 0 1,0-1-1,0 1 1,-13-2-1,20 1-85,-1-1 1,1-1-1,0 1 0,-1 0 0,1-1 1,-1 1-1,1-1 0,0 0 1,0 0-1,-1 0 0,-2-1 0,5 1-7,-1 1-1,0-1 1,1 1-1,-1-1 1,1 0-1,-1 1 1,0-1-1,1 0 1,-1 1-1,1-1 1,0 0-1,-1 0 1,1 1-1,0-1 1,-1 0-1,1 0 1,0 0-1,0 0 1,0 1-1,0-1 1,0 0-1,0-1 1,0-1-126,1 0 0,0 0 0,0 0 0,1 0 0,-1 0 1,1 0-1,-1 0 0,1 0 0,0 1 0,0-1 0,0 1 0,0 0 0,0-1 1,1 1-1,4-3 0,17-12-2142,50-26 0,-17 15-1217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3:28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63 10306,'14'2'2772,"-2"-1"-1539,-1 1 0,1 0 1,-1 1-1,18 7 0,-28-10-1148,0 0 0,0 1-1,-1-1 1,1 1 0,0-1 0,-1 0 0,1 1-1,0-1 1,-1 1 0,1 0 0,-1-1 0,1 1-1,-1-1 1,1 1 0,-1 0 0,1 0 0,-1-1-1,1 1 1,-1 0 0,0 0 0,0-1-1,1 1 1,-1 0 0,0 0 0,0-1 0,0 1-1,0 0 1,0 0 0,0 0 0,0 0 0,0-1-1,0 1 1,0 0 0,-1 0 0,1 0-1,0-1 1,0 1 0,-1 0 0,1 0 0,0-1-1,-1 1 1,1 0 0,-1-1 0,1 1 0,-2 1-1,-31 30 1988,30-28-1845,-4 1 7,0 0 1,0 0-1,0 0 0,-1-1 1,1 0-1,-1 0 1,0-1-1,0 0 0,-1-1 1,1 0-1,0 0 0,-16 1 1,19-2-198,1-1 0,0-1 1,-1 1-1,1 0 0,-1-1 0,1 0 1,0 0-1,-1-1 0,1 1 0,0-1 1,0 0-1,0 0 0,0 0 0,0 0 1,1-1-1,-1 1 0,1-1 0,-1 0 1,1 0-1,0-1 0,0 1 0,1-1 1,-1 1-1,1-1 0,-1 0 0,-1-5 1,2 5-71,1 1 1,-1-1-1,1 0 1,0 0-1,0 0 1,1 0-1,-1 0 1,1 1-1,0-1 1,0 0-1,0 0 1,1 0-1,-1 0 1,1 0-1,0 0 1,0 0-1,1 1 1,-1-1-1,1 0 1,-1 1-1,1 0 1,0-1-1,0 1 1,5-5-1,-5 5-179,2-1-1,-1 1 1,0 0-1,1 0 1,-1 1-1,1-1 1,0 1-1,0-1 1,0 1-1,0 0 1,0 1-1,0-1 1,0 1-1,1 0 1,-1 0-1,1 0 0,-1 0 1,0 1-1,1 0 1,-1 0-1,7 1 1,29 9-2167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3:28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9434,'25'-13'1420,"-19"11"-788,-1-1 0,1 1 0,-1-2 0,1 1-1,-1-1 1,0 1 0,7-8 0,-8 43 3086,-10-3-2360,3-18-925,1 0 0,0 0 0,0 15 1,2-25-374,0 1 1,0 0 0,0-1 0,0 1 0,0 0-1,0-1 1,0 1 0,1-1 0,-1 1-1,1 0 1,-1-1 0,1 1 0,0-1-1,0 1 1,-1-1 0,1 0 0,0 1-1,0-1 1,0 0 0,1 0 0,-1 1 0,0-1-1,0 0 1,1 0 0,-1 0 0,0-1-1,1 1 1,1 1 0,-2-2-19,1 0 1,-1 1-1,1-1 0,-1 0 1,1 0-1,-1 0 0,0 0 1,1 0-1,-1 0 0,1-1 1,-1 1-1,1 0 0,-1-1 1,0 1-1,1-1 0,-1 1 1,0-1-1,1 0 0,-1 0 1,0 1-1,0-1 0,0 0 1,0 0-1,2-2 0,23-32 487,-17 22-416,57-79 123,-65 94-214,0-1-1,0 1 1,0 0-1,0 0 1,-1 0-1,1 0 1,-1 0-1,1 0 0,-1 0 1,1 3-1,-1-2 6,1 2 2,1 0 0,-1 0 0,1 1 0,0-1 0,1 0 0,-1-1 0,1 1 0,0 0 0,0-1 0,0 1 0,1-1 0,7 7 0,-9-10-24,-1 1-1,1-1 0,0 0 1,0 0-1,0 0 1,0 0-1,0 0 0,1 0 1,-1 0-1,0-1 1,0 1-1,0-1 0,1 0 1,-1 1-1,0-1 1,0 0-1,1 0 0,-1-1 1,0 1-1,0 0 1,1-1-1,-1 0 0,0 1 1,0-1-1,0 0 1,0 0-1,0 0 0,0 0 1,0 0-1,0-1 1,0 1-1,-1 0 0,3-3 1,1-2-44,-1 1 1,0-1 0,0 0-1,-1 0 1,0 0-1,0-1 1,0 1 0,-1-1-1,0 0 1,0 1-1,-1-1 1,0 0-1,0 0 1,0-11 0,-1 18-31,0-1-1,0 1 1,0 0 0,0-1 0,0 1 0,0-1 0,0 1 0,0 0 0,0-1-1,0 1 1,0 0 0,1-1 0,-1 1 0,0 0 0,0-1 0,0 1 0,0 0-1,1-1 1,-1 1 0,0 0 0,0-1 0,1 1 0,-1 0 0,0 0-1,1-1 1,-1 1 0,0 0 0,0 0 0,1-1 0,-1 1 0,1 0 0,-1 0-1,1 0 1,14 4-2320,10 12 15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3: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0 203 8970,'6'4'1204,"0"-1"1,0 0-1,0 0 0,1 0 1,-1-1-1,14 4 0,-11-4-908,1-1 0,0 1 0,0-2 0,-1 1-1,1-1 1,0-1 0,0 0 0,0 0 0,0-1 0,-1 0-1,1-1 1,-1 0 0,10-5 0,-16 7-217,-1 0 0,1-1 0,-1 1-1,0-1 1,0 1 0,1-1 0,-1 0 0,0 0 0,0 0 0,-1 0 0,1 0 0,0 0 0,-1-1-1,1 1 1,-1-1 0,0 1 0,1-1 0,-1 1 0,-1-1 0,1 0 0,1-3 0,-2 2 14,-1-1 1,1 1 0,0 0 0,-1 0-1,0 1 1,0-1 0,0 0 0,0 0-1,-1 0 1,0 1 0,1-1 0,-1 0-1,-1 1 1,-2-5 0,-16-17 564,17 21-537,0 0 1,0-1-1,1 1 0,0-1 0,0 0 1,0 0-1,0 0 0,1-1 1,-3-5-1,5 10-122,0 1-1,0-1 1,0 1-1,0-1 1,0 0-1,0 1 1,0-1 0,0 1-1,0-1 1,0 1-1,0-1 1,0 1-1,0-1 1,0 1 0,1-1-1,-1 1 1,0-1-1,0 1 1,1-1 0,-1 1-1,0-1 1,1 1-1,-1-1 1,0 1-1,1 0 1,-1-1 0,1 1-1,-1 0 1,0-1-1,1 1 1,0-1-1,22-5-425,23 8-1515,-10 9-2039,-26-5 1834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3:31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52 323 11034,'-47'62'6000,"43"-62"-3810,5-11 508,10-15-2231,-2 9-157,-2-2 1,0 1-1,-1-1 0,0 0 1,-2 0-1,4-30 0,-8 48-297,0 1 1,0 0-1,0 0 0,0-1 0,0 1 1,0 0-1,0 0 0,0-1 0,0 1 1,0 0-1,0 0 0,0-1 0,0 1 1,1 0-1,-1 0 0,0-1 0,0 1 1,0 0-1,0 0 0,1 0 0,-1-1 1,0 1-1,0 0 0,0 0 0,1 0 1,-1 0-1,0 0 0,0 0 0,1-1 1,-1 1-1,0 0 0,0 0 0,1 0 1,-1 0-1,0 0 0,0 0 0,1 0 1,-1 0-1,0 0 0,0 0 0,1 0 0,-1 0 1,0 0-1,1 0 0,-1 0 0,19 10 191,28 25-253,-34-24 140,45 27-39,-54-35-31,1-1 1,0 0-1,0 0 0,-1 0 0,1-1 0,0 0 1,0 0-1,0 0 0,0 0 0,1-1 1,7 0-1,-13-1 13,1 1-1,-1 0 1,1-1 0,-1 1-1,1-1 1,-1 1 0,1-1-1,-1 1 1,1-1 0,-1 1-1,0-1 1,1 0 0,-1 1 0,0-1-1,0 0 1,1 1 0,-1-1-1,0 1 1,0-1 0,0 0-1,0 1 1,0-1 0,0 0-1,0 1 1,0-1 0,0 0 0,0 1-1,0-1 1,-1 0 0,-2-24 454,-2 8-402,1 1-1,1-1 1,1 0 0,-1-21-1,3 31-246,1-1-1,0 0 0,0 1 0,0 0 0,1-1 1,0 1-1,1 0 0,-1 0 0,1 0 0,1 0 0,-1 0 1,6-6-1,6-10-2007,0 3-557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4:09.954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45 12 7546,'-45'6'7298,"47"-6"-7092,0 0 0,0 0 0,0 0 0,0 0-1,0-1 1,0 1 0,0 0 0,0-1-1,-1 0 1,1 0 0,0 1 0,0-1-1,2-2 1,-2 2-62,0-1-1,0 1 0,-1 0 1,1 1-1,0-1 0,0 0 1,0 1-1,0-1 0,0 1 1,0-1-1,4 1 0,308 0 3313,-303 1-3436,0-1 0,-1 2 0,1-1 0,18 6 0,-15-3 9,-1-1 0,23 2 0,291-13 335,-303 6-280,-14 3-69,-1-1 0,1 2 0,0-1 1,-1 1-1,13 4 0,36 7 47,212-10 833,-104-5-756,249 2 151,-152-1-95,-177 3-184,-50 0 67,0-2-1,51-6 0,-44 3 66,85 3 0,-53 1-120,16 2 72,-42-1-19,92-8 0,-15 1-110,-3 0-23,-96 4 82,0 0-1,42 6 1,25 0-77,-6-1 191,-18 0-194,-73-9-1558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4:29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4 15155,'-1'-4'5873,"-3"9"-4176,-5 10-329,-1 21-240,-13 6-151,-3 15-305,-3-3-128,11 6-368,6 0-144,4-11-688,3-2-625,-3-15-1463,2-3-3970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4:30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10458,'0'0'7232,"17"15"-4027,-9-6 130,7-15-411,-3 0-3764,2-2 847,-10 5-7,0 1 1,0-1-1,0 1 0,0 0 1,0 0-1,1 1 0,-1-1 1,1 1-1,-1 0 1,1 0-1,0 1 0,6-1 1,-10 1 8,0 1 0,0-1 0,0 0 0,0 0 0,0 1 0,0-1 0,0 0 0,0 1 0,-1-1 0,1 1 0,0-1 1,0 1-1,0 0 0,-1-1 0,1 1 0,0 0 0,0 0 0,-1-1 0,1 1 0,-1 0 0,1 0 0,-1 0 0,1 0 1,-1 0-1,1 0 0,-1 0 0,0 0 0,1 0 0,-1 0 0,0 0 0,0 0 0,0 0 0,0 0 0,0 0 0,0 0 0,0 0 1,0 0-1,-1 0 0,1 0 0,0 0 0,0 0 0,-1 0 0,1-1 0,-1 1 0,1 0 0,-1 0 0,1 0 0,-1 0 1,1 0-1,-1-1 0,-1 2 0,-8 5 335,-16 8 1706,25-15-2023,0 0 0,1 0 0,-1 0 0,0 0 0,0 0 1,1 0-1,-1 0 0,0 0 0,0 0 0,1 0 0,-1 0 0,0 0 0,0 0 0,1-1 0,-1 1 0,0 0 1,1-1-1,-1 1 0,0 0 0,1-1 0,-1 1 0,1-1 0,-1 1 0,0-1 0,1 1 0,-1-1 1,1 1-1,0-1 0,-1 0 0,1 1 0,-1-1 0,1 0 0,0 1 0,-1-1 0,1 0 0,0 0 0,-1-1-119,1 0 0,0 0 0,0 0 0,0 0-1,0 0 1,0 0 0,0 0 0,0 0 0,1 0-1,-1 0 1,1 0 0,-1 0 0,1 0 0,0 1-1,-1-1 1,1 0 0,0 0 0,0 1 0,1-1-1,-1 0 1,2-1 0,1 3-2088,-3 3 463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5:02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85 345 12571,'-71'-10'4582,"58"12"-1146,21-9-1607,-1-9-1348,0 0 1,0-1-1,-2 0 0,0 0 1,-1-1-1,-1 1 0,0-1 1,-2 0-1,0-33 0,-2 41-378,0-22 796,1 32-892,0-1 0,0 1 1,0 0-1,0 0 0,0 0 0,0 0 0,0 0 0,0 0 1,0 0-1,0-1 0,0 1 0,0 0 0,0 0 0,0 0 0,0 0 1,0 0-1,1 0 0,-1 0 0,0-1 0,0 1 0,0 0 0,0 0 1,0 0-1,0 0 0,0 0 0,0 0 0,0 0 0,0 0 1,0 0-1,1 0 0,-1 0 0,0-1 0,0 1 0,0 0 0,0 0 1,0 0-1,0 0 0,0 0 0,0 0 0,1 0 0,-1 0 1,0 0-1,0 0 0,0 0 0,0 0 0,0 0 0,0 0 0,1 0 1,-1 0-1,0 0 0,0 0 0,0 0 0,0 0 0,0 1 1,0-1-1,0 0 0,0 0 0,1 0 0,9 16 141,1 7-124,1 0-1,1-1 0,1-1 0,1 0 0,23 25 0,-31-39-39,0 0 0,1 0 0,0-1 0,0 1 0,1-2 0,-1 1-1,1-2 1,1 1 0,-1-1 0,0 0 0,1-1 0,0 0 0,0-1 0,0 0 0,0 0 0,13 0 0,-22-2 27,1 0 0,0 0 0,-1 0 0,1 0 0,0 0 1,-1 0-1,1 0 0,0-1 0,-1 1 0,1-1 0,0 1 0,-1-1 0,1 1 1,-1-1-1,1 0 0,-1 0 0,1 0 0,-1 0 0,0 0 0,1 0 1,-1 0-1,0 0 0,0-1 0,0 1 0,0 0 0,0-1 0,0 1 0,0-1 1,-1 1-1,1-1 0,0 1 0,-1-1 0,1 0 0,-1 1 0,0-1 0,1 0 1,-1 1-1,0-1 0,0 0 0,0 1 0,0-1 0,-1-2 0,0-9 215,-1 1 0,-1 0-1,0 0 1,-8-19 0,7 22-106,-19-46 553,16 41-578,1 0-1,0 0 1,1 0-1,0-1 1,-3-21-1,8 35-109,0 0 0,0 0 0,0 0 0,0 0 0,0 0 1,0 0-1,0 0 0,0 0 0,0 0 0,1 0 0,-1 0 0,0 0 0,1 0 0,-1 0 0,0 0 0,1 1 0,-1-1 0,1 0 0,0 0 1,-1 0-1,1 1 0,0-1 0,-1 0 0,1 1 0,0-1 0,1 0 0,0 0-58,1 0 0,-1 0 1,1 0-1,0 0 0,-1 1 0,1-1 1,-1 1-1,1 0 0,0 0 0,2 0 1,9 1-399,0 1 1,-1 1 0,15 4-1,8 3-1757,67 29 0,-89-33 1619,-2 1-1,1 0 1,-1 1 0,0 0-1,-1 0 1,1 2-1,-2-1 1,15 17 0,-24-24 622,1 0 0,0 0 0,-1 1 0,1-1 0,-1 1 1,0-1-1,0 1 0,0-1 0,0 1 0,0 0 1,-1-1-1,1 1 0,-1 0 0,0 3 0,0-4 216,0 1 0,-1-1 0,0 1 0,1-1 0,-1 1-1,0-1 1,0 1 0,0-1 0,-1 0 0,1 1 0,-1-1 0,1 0 0,-1 0 0,1 0-1,-1 0 1,0 0 0,0-1 0,0 1 0,-4 2 0,1-1 137,0 0 1,0 0-1,0-1 1,-1 0-1,1 0 0,-1 0 1,1 0-1,-1-1 1,0 0-1,0 0 1,0 0-1,1-1 1,-1 0-1,0 0 0,-10-2 1,13 1-301,0 0 0,0 0 0,0 0 0,0 0 0,0 0 0,0-1 0,0 1 0,0-1 0,1 0-1,-1 1 1,0-1 0,1-1 0,0 1 0,0 0 0,-4-6 0,5 6-38,-1 0 0,1 0 0,1-1 0,-1 1 0,0 0 0,0-1 0,1 1 0,0-1 0,-1 1 0,1-1 0,0 1 0,0-1 0,0 1 0,1-1 0,-1 1 0,1-4 0,1 1-73,0 0-1,0 0 1,0 1 0,0-1 0,1 1 0,0-1 0,0 1 0,0 0 0,0 0-1,1 0 1,0 1 0,-1-1 0,1 1 0,1 0 0,-1 0 0,0 0 0,1 1 0,6-4-1,-6 5-253,-1-1-1,1 1 1,0 0-1,-1 0 0,1 1 1,0-1-1,-1 1 0,1 0 1,0 1-1,0-1 1,-1 1-1,1 0 0,0 0 1,-1 0-1,1 1 0,-1-1 1,1 1-1,-1 0 1,0 1-1,7 4 0,23 16-3838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42:07.63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31 12051,'3'-2'4441,"15"-6"-3049,21 2-160,31 1 96,19 0-7,12 2-409,0 1-272,-8 7-304,-6 6-96,-9 6-168,-11 4-48,-25-8-240,-12-3-232,-24-4-488,-9-6-312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5:03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158 317 9402,'80'56'11090,"-82"-61"-8641,-1-8-657,-3-5-423,1-16-713,-2-7-384,4-3-808,3 2-329,-10 3-799,-6 3-328,-10 5-329,-10 4-311</inkml:trace>
  <inkml:trace contextRef="#ctx0" brushRef="#br0" timeOffset="1">54 20 12755,'-53'-20'5505,"82"27"-3025,10-2-255,3 0-753,10 3-504,2-3-591,-5-4-562,-2-2-1463,-5-4-688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5:03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1 400 13227,'1'0'7594,"8"-2"-2876,7-29-3719,30-41 1,10-20-568,-45 70-310,0 1 0,2 1-1,0 0 1,1 1 0,1 1 0,1 0 0,1 0-1,37-28 1,-54 46-119,0 0 0,0 0 0,0 0 0,1 0 0,-1-1 0,0 1 0,0 0 0,0 0 0,1 0 1,-1 0-1,0 0 0,0 0 0,0 0 0,1 0 0,-1 1 0,0-1 0,0 0 0,0 0 0,1 0 0,-1 0 0,0 0 0,0 0 0,0 0 0,1 0 0,-1 0 0,0 1 0,0-1 0,0 0 0,0 0 0,0 0 0,1 0 0,-1 0 0,0 1 0,0-1 0,0 0 0,0 0 0,0 0 0,0 1 0,0-1 0,0 0 0,0 0 0,0 0 0,0 1 0,0-1 1,1 0-1,-1 0 0,0 0 0,-1 1 0,1-1 0,0 0 0,0 0 0,0 0 0,0 1 0,0-1 0,0 0 0,0 1 0,0 22 44,-1-9-9,1 23-42,5 112-272,-4-133-129,2 0 1,0 0-1,1-1 0,0 1 0,2-1 0,0 0 0,8 16 1,5 2-2040,-8-8-370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5:03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916 0 11690,'13'10'5842,"9"1"-1521,32 1-2585,14-1-456,17-5-680,-2 3-488,-10-6-864,-8 0-432,-24-1-1112,-15-1-1033</inkml:trace>
  <inkml:trace contextRef="#ctx0" brushRef="#br0" timeOffset="1">1 322 14083,'19'0'6273,"38"-2"-1728,32-3-2664,58-6-337,17-4-272,26-2-800,12 0-176,-25 3-296,-21 2-136,-55 12-760,-46 0-592,-102 15-1273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5:04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0 16860,'-75'41'7505,"67"-36"-3240,13-2-2176,-5-2-841,-1-1-560,1-1-576,-2-1-272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5:06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104 275 12275,'-87'42'4613,"74"-40"-2042,10-8-1069,9-15-83,-4 17-994,77-208 4041,-76 202-4260,-2 5-43,1 0 1,0-1-1,0 1 1,0 0-1,0 0 1,1 0-1,0 1 0,0-1 1,0 1-1,1-1 1,3-3-1,-6 7-140,0 1-1,-1-1 0,1 1 1,0 0-1,0 0 1,-1-1-1,1 1 0,0 0 1,0 0-1,-1 0 1,1 0-1,0-1 0,0 1 1,0 0-1,-1 1 1,1-1-1,0 0 0,0 0 1,0 0-1,-1 0 1,1 1-1,0-1 0,0 0 1,-1 1-1,1-1 1,0 0-1,-1 1 0,1-1 1,0 1-1,-1-1 1,1 1-1,-1-1 0,1 1 1,-1 0-1,1-1 1,-1 1-1,1 0 0,-1-1 1,0 1-1,1 0 1,-1 0-1,18 38 131,-16-32-122,33 92-105,9 25-4762,-34-105 2052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5:0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13915,'6'5'6169,"7"-1"-2712,5 1-2105,10 0-319,11-5-473,9 2-504,4-2-1193,-3-3-751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5:0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77 149 11114,'-76'-7'10555,"82"-8"-8835,2-2-344,8-8-664,6-2-351,7 5-730,-2 3-423,-2 9-1024,-2 4-553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5:07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59 15227,'-32'55'6474,"45"-64"-3722,11-8-1608,5-4-231,10 0-809,2 2-624,-2 2-1665,3 8-4200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5:08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90 11218,'-1'-90'5394,"12"90"-2154,2 7-1655,11 3-345,-9 8-720,6 4-224,-6 1-768,-7-5-328,-2-3-873,3-1-783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5:08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14003,'31'-87'5545,"-15"87"-3768,-7 4-177,2 8-568,-3 4-328,-1 7-368,-1 3-224,-1 0-648,-3 3-448,-1-9-1320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5:30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1220 0 10650,'24'7'4137,"-82"113"-2801,-11 51-31,-27 77-73,-4 60-144,-9 80-192,-8 17 89,-7 11 7,1-42 104,12-61-72,17-33-248,27-69-535,12-22-290,13-46-439,6-21-224,12-44-608,6-21-600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5:09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13611,'0'2'5617,"3"16"-3144,-1 0-681,6 16-496,3 13-295,4-1-553,5-3-160,10-8-240,5-11-64,10-14-272,7-4-184,-2-11-569,-1-8-439,-16-6-817,-7-2-71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5:09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13251,'8'-1'5673,"5"-6"-3208,16 4-1065,7 0-224,19 3-536,4 1-224,-2 2-872,-15 2-384,-17 2-1024,-22-1-857</inkml:trace>
  <inkml:trace contextRef="#ctx0" brushRef="#br0" timeOffset="1">13 251 12763,'13'5'5385,"10"0"-3225,21-4-927,11 7-225,20-9-568,-2-2-296,-13-1-1016,-1-5-561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5:10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15515,'0'15'6778,"-4"7"-4186,14 11-719,6 4-337,10-6-920,12-5-216,6-11-584,-2-12-400,3-13-1192,-4-8-721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5:10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41 329 13027,'-40'21'9234,"44"-32"-7890,3-9-368,8-14-432,-4-13-256,-3-4-728,-5-4-328,-9 6-960,-2 7-409,-9 1-879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5:10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86 12363,'-6'-25'9645,"7"1"-8898,0 13 504,-1 10-1133,0 0-1,0 0 0,0 0 0,1 0 0,-1 0 0,0 0 0,0 0 0,1 0 0,-1 0 0,1 0 0,-1 0 0,1 0 0,-1 0 0,1 0 0,-1 1 0,1-1 0,0 0 0,0 0 0,-1 1 0,1-1 0,0 0 1,0 1-1,0-1 0,0 1 0,0-1 0,0 1 0,0-1 0,1 1 0,28-3 984,-24 4-841,11-1-12,0 2 1,1 0-1,-1 1 0,24 8 0,-34-9-227,0 0-1,-1 1 1,1-1-1,-1 2 1,1-1-1,-1 1 1,0-1-1,-1 2 1,1-1-1,-1 1 1,1 0-1,-1 0 1,-1 0-1,5 6 0,-7-8-18,-1 0 0,0-1 0,0 1 0,0 0 0,0 0 0,0 0 0,-1 0 0,1 0 0,-1 0 0,0 0 0,0 0 0,0 0 0,0-1 0,0 1 0,-1 0 0,1 0-1,-1 0 1,0 0 0,0 0 0,0 0 0,0-1 0,0 1 0,-1 0 0,1-1 0,-1 1 0,1-1 0,-1 0 0,0 1 0,0-1 0,0 0 0,-1 0 0,1 0 0,-4 2 0,-2 2-63,-1 1 0,0-2 0,-1 1 0,1-1 0,-1-1 0,0 0 0,0 0 0,-13 3 0,4-3-606,1-1 1,-1 0 0,0-1-1,1-1 1,-35-2 0,29 0-1903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5:11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10 278 12531,'27'85'4701,"-27"-75"-2976,-5-14-530,-6-18 586,10-1-1094,0-1 1,2 1-1,0-1 1,2 1-1,0 0 1,2 0-1,12-38 1,-14 52-644,1 0 1,-1 0 0,2 0 0,-1 0 0,2 1 0,-1 0 0,11-12 0,-13 16-57,0 1 1,0-1-1,1 1 0,-1 0 1,1 0-1,0 1 1,0-1-1,0 1 0,0-1 1,1 1-1,-1 1 1,0-1-1,1 0 1,-1 1-1,1 0 0,0 0 1,5 0-1,-8 1-15,-1 0-1,1 0 1,-1 0-1,1 0 1,-1 0-1,1 0 1,-1 1-1,1-1 1,-1 0-1,0 1 1,1-1 0,-1 1-1,1-1 1,-1 1-1,0 0 1,0 0-1,1-1 1,-1 1-1,0 0 1,2 2-1,-2-1-2,-1-1 0,1 0 0,-1 0 0,0 0-1,1 1 1,-1-1 0,0 0 0,0 1 0,0-1 0,0 0-1,0 0 1,0 1 0,0-1 0,0 0 0,-1 1 0,1-1-1,0 0 1,-2 2 0,-1 3-31,1 0 0,-2 0 0,1-1 0,-1 1-1,0-1 1,0 0 0,0 0 0,-6 4 0,-66 46-279,53-40 208,-41 34 0,64-49 131,0 0 0,0 0 0,0 0 0,-1 0 0,1 0 0,0 1 0,0-1 0,0 0 1,-1 0-1,1 0 0,0 0 0,0 1 0,0-1 0,0 0 0,0 0 0,0 0 0,0 1 0,-1-1 0,1 0 1,0 0-1,0 0 0,0 1 0,0-1 0,0 0 0,0 0 0,0 0 0,0 1 0,0-1 0,0 0 0,0 0 1,0 1-1,0-1 0,0 0 0,0 0 0,0 0 0,0 1 0,1-1 0,-1 0 0,0 0 0,0 0 0,0 1 1,0-1-1,0 0 0,0 0 0,1 0 0,-1 0 0,0 1 0,0-1 0,1 0 0,16 4-65,29-3-245,-39-1 163,128-1-2547,153 3 894,-273-2 1874,59 7 304,-70-7-279,-1 1 1,1 0-1,0 0 1,-1 0-1,1 0 1,-1 1-1,0-1 1,1 1-1,-1 0 1,0 0-1,0 0 1,0 0-1,0 0 1,-1 1 0,6 5-1,-8-7-7,1 1 0,0 0 0,0-1 0,-1 1-1,1-1 1,-1 1 0,1 0 0,-1 0 0,0-1 0,0 1 0,0 0 0,0-1-1,0 1 1,0 0 0,0 0 0,-1-1 0,1 1 0,0 0 0,-1-1 0,0 1-1,1 0 1,-1-1 0,0 1 0,0-1 0,0 1 0,0-1 0,0 0 0,0 1-1,-2 1 1,1 0 66,-1-1-1,0 1 0,0-1 1,1 0-1,-1 0 1,0 0-1,-1 0 0,1 0 1,0-1-1,0 1 1,-1-1-1,1 0 0,-5 1 1,1-2 5,-1 1 0,0-1 0,1-1 1,-1 0-1,0 0 0,1 0 0,-1-1 0,1 0 1,-1 0-1,1-1 0,0 0 0,0 0 0,-9-6 1,12 7-151,-1-2 0,0 1 1,1-1-1,0 1 1,0-1-1,0 0 0,0-1 1,1 1-1,0 0 1,-1-1-1,2 0 1,-1 0-1,0 0 0,1 0 1,0 0-1,0-1 1,1 1-1,0-1 1,-1-6-1,1 10-78,1 0 0,0 0-1,0-1 1,0 1 0,0 0 0,0 0-1,1 0 1,-1 0 0,1 0 0,-1 0-1,1 0 1,0 0 0,-1 0 0,1 0-1,0 0 1,1 0 0,-1 0 0,0 1-1,0-1 1,1 0 0,-1 1 0,1-1-1,-1 1 1,1 0 0,0-1 0,2 0 0,-1 0-163,1 1 1,-1 0 0,1-1-1,0 1 1,0 1 0,-1-1-1,1 0 1,0 1 0,0 0-1,0 0 1,0 0 0,0 1 0,-1-1-1,6 2 1,27 12-2163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5:11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0 292 14571,'4'5'714,"25"26"2074,-18-22-1151,-11-9-1593,1 0 0,-1 0 0,0 0 0,0 0 0,0 0 1,0 0-1,0 0 0,0 0 0,1 0 0,-1 0 0,0 0 0,0 0 1,0 0-1,0 0 0,0 0 0,0 0 0,1 0 0,-1 0 0,0 0 1,0 0-1,0 0 0,0 0 0,0 0 0,0 0 0,0 0 0,1 0 1,-1 0-1,0-1 0,0 1 0,0 0 0,0 0 0,0 0 0,0 0 1,0 0-1,0 0 0,0 0 0,0-1 0,0 1 0,1 0 0,-1 0 1,0 0-1,0 0 0,0 0 0,0 0 0,0 0 0,0-1 0,0 1 1,0 0-1,0 0 0,0 0 0,0 0 0,0 0 0,0-1 0,0 1 1,0 0-1,-1 0 0,1 0 0,0 0 0,0-19 1142,0 1 0,4-23 0,0-29-19,-4 65-1108,-1-11 109,1 0 0,0 0 1,2-1-1,4-23 1,-5 36-157,0 0 1,0 0-1,0 0 1,1 0 0,0 0-1,0 1 1,0-1-1,0 1 1,0-1 0,1 1-1,0 0 1,-1 0-1,1 0 1,0 0 0,1 1-1,-1-1 1,0 1-1,1-1 1,-1 1 0,1 1-1,0-1 1,0 0-1,5-1 1,-7 3-52,1-1-1,0 1 0,-1 0 1,1 0-1,0 0 1,-1 0-1,1 0 1,-1 1-1,1-1 1,0 1-1,-1-1 1,1 1-1,-1 0 1,1 0-1,-1 0 1,0 1-1,0-1 1,1 0-1,-1 1 1,0 0-1,0-1 1,2 4-1,-3-4 23,1 0-1,-1 1 1,0-1-1,0 0 1,0 1-1,-1-1 1,1 1-1,0-1 1,0 1 0,-1 0-1,1-1 1,-1 1-1,0-1 1,1 1-1,-1 0 1,0 0-1,0-1 1,0 1-1,0 0 1,0-1-1,0 1 1,-1 0-1,1 0 1,0-1 0,-1 1-1,0-1 1,1 1-1,-1 0 1,0-1-1,0 1 1,0-1-1,0 0 1,0 1-1,0-1 1,-2 2-1,-3 3 50,-1-1 0,0 0 0,0-1 0,0 1 0,-1-1 0,0-1 0,0 1 1,-16 3-1,15-4-397,-1 1 0,1-1 0,0 1 0,0 1 0,-11 7 0,9 1-1985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5:12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29 242 12515,'-9'23'3837,"8"-23"-3757,1 0 0,0 0 0,0 0 0,-1 0-1,1 0 1,0 0 0,-1 0 0,1 0 0,0 0 0,-1 0 0,1-1 0,0 1 0,0 0 0,-1 0 0,1 0 0,0 0 0,0 0 0,-1-1 0,1 1 0,0 0 0,0 0 0,0-1 0,-1 1 0,1 0 0,0 0-1,0-1 1,0 1 0,0 0 0,-1 0 0,1-1 0,0 1 0,0 0 0,0-1 0,0 1 0,0 0 0,0 0 0,0-1 0,0 0 0,-11-53 3107,11 46-2975,-1 0 0,1-1 0,1 1 0,-1 0 0,2-1 0,-1 1 0,1 0 0,0 0 0,1 0 0,0 0 1,0 0-1,0 1 0,1-1 0,9-11 0,-9 13-174,0 1-1,0-1 1,1 1 0,-1 0 0,1 1 0,1-1 0,-1 1-1,1 0 1,-1 1 0,1-1 0,0 1 0,1 0-1,-1 0 1,0 1 0,1 0 0,-1 0 0,1 1 0,11-2-1,-16 3-53,0-1 0,0 1 0,0 0 0,0 0-1,0 0 1,-1 0 0,1 1 0,0-1 0,0 0-1,0 1 1,0 0 0,-1-1 0,1 1-1,0 0 1,-1 0 0,1-1 0,0 1 0,-1 1-1,1-1 1,-1 0 0,1 0 0,-1 1 0,0-1-1,0 0 1,0 1 0,1-1 0,-1 1 0,-1 0-1,2 1 1,-1-1-6,-1 0-1,0 0 0,0 1 1,0-1-1,0 0 1,0 0-1,0 0 0,0 0 1,-1 0-1,1 0 1,-1 0-1,1 1 1,-1-1-1,0 0 0,0-1 1,0 1-1,0 0 1,0 0-1,0 0 0,-1-1 1,1 1-1,0 0 1,-1-1-1,-2 3 0,-6 3 13,0 1-1,0-2 1,-1 1-1,-20 8 1,1-1 50,30-14-39,-1 0 1,1 1-1,0-1 0,-1 0 0,1 0 0,-1 0 0,1 1 0,0-1 0,-1 0 0,1 0 0,-1 1 0,1-1 0,0 0 0,-1 1 0,1-1 0,0 0 0,0 1 0,-1-1 0,1 0 0,0 1 0,0-1 0,0 1 0,-1-1 0,1 0 0,0 1 1,0-1-1,0 1 0,0-1 0,0 1 0,0-1 0,0 1 0,0-1 0,0 1 0,13 10-1,34 4-59,-40-13 44,73 23-647,-59-16 172,0-2 0,1 0 0,0-2 0,0 0 0,0-1 0,0-1 0,35-1-1,-53-2 535,0-1 0,0 1-1,0-1 1,0 0-1,-1 0 1,1 0-1,0 0 1,0-1-1,-1 0 1,1 1-1,-1-1 1,1-1-1,5-4 1,-7 5 131,0 0 1,0-1-1,-1 1 0,1-1 1,-1 1-1,1-1 1,-1 1-1,0-1 0,0 0 1,0 0-1,-1 0 0,1 1 1,-1-1-1,1 0 0,-1 0 1,0 0-1,0 0 1,0 0-1,-1-5 0,-2-5 420,0-1 0,0 0 0,-2 1 0,1-1-1,-2 1 1,0 1 0,-14-23 0,17 30-1471,9 14-1065,16 16-1777,8-1 941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5:12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89 13123,'3'1'542,"-1"-1"1,0 1-1,1 0 1,-1 0-1,0 0 1,1 0-1,-1 0 1,0 1 0,0-1-1,0 1 1,0 0-1,0-1 1,0 1-1,-1 0 1,1 0-1,0 0 1,1 4-1,-2-5-428,-1 1-1,1-1 0,-1 0 1,0 1-1,0-1 0,0 1 1,0-1-1,0 0 0,0 1 1,0-1-1,0 1 0,0-1 1,-1 0-1,1 1 0,-1-1 1,1 0-1,-1 1 0,1-1 1,-1 0-1,0 0 0,0 1 1,1-1-1,-1 0 0,0 0 1,0 0-1,0 0 0,0 0 1,0 0-1,-1-1 0,1 1 1,0 0-1,0 0 0,0-1 1,-3 1-1,-10 6 148,0-1 1,-1-1-1,0-1 1,0 0-1,0-1 0,-1 0 1,1-1-1,-1-1 1,1 0-1,-1-2 0,1 1 1,-1-2-1,1 0 1,-1-1-1,1-1 0,0 0 1,-28-12-1,39 14-230,-1-1 1,1 0-1,0-1 0,0 1 1,0-1-1,0 0 0,1 0 1,-1 0-1,1 0 0,0 0 0,0-1 1,1 1-1,-1-1 0,1 0 1,0 0-1,0 0 0,-1-8 1,2 10-30,1 0 1,-1 1 0,1-1-1,0 0 1,0 0 0,0 0-1,0 1 1,1-1 0,-1 0-1,1 1 1,0-1 0,0 0 0,0 1-1,0-1 1,0 1 0,0-1-1,1 1 1,-1-1 0,1 1-1,-1 0 1,1 0 0,0 0-1,0 0 1,0 0 0,0 0-1,0 1 1,1-1 0,-1 1-1,1-1 1,-1 1 0,1 0 0,-1 0-1,1 0 1,4-1 0,-1 1-107,0 0 0,0 0 0,0 0 0,0 1 0,0 0 0,0 0 0,1 0 0,-1 1 0,0 0 0,0 0 0,-1 1 0,1 0 0,0 0 0,0 0 0,-1 1 0,1-1 0,-1 1 0,0 1 0,0-1 0,0 1 0,0-1 0,-1 2 0,0-1 0,1 0 0,-2 1 0,1 0 0,4 7 0,2 11-1590,-7-8 480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5:12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13603,'0'0'324,"1"0"-1,0 1 1,-1-1-1,1 0 1,0 0 0,-1 0-1,1 1 1,-1-1 0,1 0-1,0 1 1,-1-1 0,1 0-1,-1 1 1,1-1 0,-1 1-1,1-1 1,-1 1-1,0-1 1,1 1 0,-1-1-1,1 2 1,7 17 2224,-2 19-1303,-6-37-1034,3 47 1168,-4-35-1174,2 0 0,0 0 0,0 1 1,1-1-1,1 0 0,0 0 0,8 19 0,-11-31-198,1 1-1,0 0 1,0 0-1,0-1 1,0 1-1,0-1 1,0 1-1,0-1 1,0 1-1,1-1 1,-1 0-1,0 0 1,1 0-1,-1 1 1,1-1-1,-1 0 1,1-1-1,0 1 1,0 0-1,-1 0 1,1-1-1,0 1 1,0-1-1,0 0 1,-1 1-1,1-1 1,0 0-1,0 0 1,0 0-1,0 0 1,0-1-1,-1 1 1,1 0-1,0-1 1,0 1-1,0-1 1,-1 0-1,1 1 1,0-1-1,-1 0 1,1 0-1,2-2 1,3-3-2,0 1 1,0-1-1,0 0 0,-1-1 1,1 1-1,-2-1 1,10-14-1,1-6-129,-1-1 0,14-38 1,-24 53-885,0-1 1,-1-1 0,-1 1-1,2-18 1,-6 25-1923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5:32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1 154 8210,'6'2'9592,"-6"-2"-9411,16-9 1261,-5 2-921,181-114 4640,-187 119-5109,-1-1 0,0 1 0,1 0 0,-1 0 0,1 0 0,0 1 0,-1 0 0,1 0 0,0 0 0,0 0 0,0 1 0,0-1 0,0 2 0,-1-1 0,10 2 1,-7-1-21,-1 1 0,0 1 0,0-1 0,0 1 0,0 0 0,0 0 0,-1 1 0,0 0 0,1 0 0,6 7 0,1 2 27,-2 1-1,0 0 1,0 1-1,-2 0 1,0 1-1,0-1 1,9 29-1,-2 7 67,-11-33-405,1 0-1,9 20 0,-14-37 104,-1 0 8,0 0 0,0-1 0,0 1 0,1-1 0,-1 1 0,0-1 0,1 1 0,-1-1 0,0 1 0,1-1 0,-1 1 0,1-1 0,-1 1 1,0-1-1,1 0 0,-1 1 0,1-1 0,-1 0 0,1 1 0,0-1 0,0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5:13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0 227 13171,'35'102'4654,"-24"-83"-1510,-11-19-3107,0 0 1,1 0-1,-1 0 0,0 0 0,0 0 1,0 1-1,1-1 0,-1 0 0,0 0 1,0 0-1,0 0 0,1 0 0,-1 0 1,0 0-1,0 0 0,1 0 0,-1 0 0,0 0 1,0 0-1,1 0 0,-1 0 0,0 0 1,0 0-1,0 0 0,1-1 0,-1 1 1,0 0-1,0 0 0,0 0 0,1 0 1,-1 0-1,0 0 0,0-1 0,0 1 1,0 0-1,1 0 0,-1-1 0,6-13 1100,-1-3-408,0 1 1,-1-1-1,3-26 0,-5 29-593,0 1 0,0-1 1,2 1-1,-1 0 0,2 0 0,9-20 0,-13 32-131,0-1 0,0 1-1,0 0 1,0 0 0,0 0-1,0 0 1,0 0 0,0 0 0,1 0-1,-1 0 1,0 0 0,1 0-1,-1 1 1,1-1 0,-1 1 0,1-1-1,-1 1 1,1-1 0,-1 1-1,1 0 1,-1 0 0,1 0 0,-1 0-1,1 0 1,0 0 0,-1 0-1,1 0 1,-1 1 0,1-1-1,-1 1 1,1-1 0,-1 1 0,3 1-1,6 2-32,0 1 0,0 1-1,15 11 1,-10-7-24,-2-1-8,-1-2 11,-1 1-1,1-2 1,22 10-1,-32-15 50,0-1-1,0 1 0,0 0 0,0-1 0,0 1 0,0-1 0,0 1 0,0-1 1,0 0-1,0 0 0,0 0 0,0 0 0,0 0 0,0-1 0,0 1 0,0-1 1,0 1-1,0-1 0,0 0 0,0 1 0,0-1 0,0 0 0,-1 0 0,1-1 1,0 1-1,-1 0 0,1 0 0,-1-1 0,1 1 0,-1-1 0,2-2 0,0-1 11,-2-1-1,1 1 1,0 0-1,-1-1 1,0 1-1,0-1 1,-1 1-1,0-1 1,0 1-1,0-1 1,0 0-1,-1 1 0,-2-10 1,1 9-20,1 0 0,0 1 0,1-1 0,-1 0-1,1 0 1,1 0 0,-1 0 0,1 0 0,0 1 0,3-12 0,-3 15-59,0 1 0,0-1 1,0 0-1,1 1 0,-1-1 0,0 1 1,1-1-1,-1 1 0,1 0 0,0 0 1,-1 0-1,1 0 0,0 0 0,0 0 1,-1 0-1,1 0 0,0 1 0,0-1 1,0 1-1,0-1 0,0 1 0,0 0 1,0 0-1,0 0 0,0 0 0,0 0 1,0 0-1,3 1 0,8 1-586,0 1 0,0 1 1,17 6-1,-8-2-145,11 2-40,-5-3 542,0 2 0,0 1 0,37 20 1,-62-29 424,-1 0 0,0 0 1,0 0-1,0 1 1,0-1-1,0 1 1,0-1-1,0 1 1,0 0-1,-1 0 1,1 0-1,-1 0 1,1 0-1,-1 0 0,0 0 1,0 0-1,0 1 1,0-1-1,0 0 1,0 1-1,-1-1 1,1 1-1,-1-1 1,0 0-1,0 1 1,0-1-1,0 1 1,0-1-1,0 1 0,0-1 1,-1 1-1,1-1 1,-1 1-1,0-1 1,0 0-1,0 0 1,0 1-1,0-1 1,0 0-1,-1 0 1,1 0-1,-1 0 0,0 0 1,1 0-1,-1-1 1,0 1-1,0 0 1,0-1-1,0 0 1,0 1-1,0-1 1,0 0-1,-1 0 1,1 0-1,0 0 0,-1-1 1,1 1-1,-5 0 1,5 0-10,-1-1 1,1 0 0,-1 1-1,1-1 1,0 0-1,-1 0 1,1 0 0,-1-1-1,1 1 1,-1 0-1,1-1 1,-1 0 0,1 0-1,0 1 1,0-1-1,-1-1 1,1 1 0,0 0-1,0 0 1,0-1-1,0 1 1,0-1-1,0 0 1,1 0 0,-3-3-1,1 1-18,0-1-1,1 1 1,0-1-1,0 0 1,0 0-1,0 0 1,1 0-1,0 0 1,0 0 0,0-10-1,1 13-118,-1 0-1,1 0 1,0 0-1,1 0 1,-1 0-1,0 0 1,0 0 0,1 0-1,-1 1 1,1-1-1,0 0 1,-1 0-1,1 0 1,0 1 0,0-1-1,0 0 1,0 1-1,1-1 1,-1 1-1,0 0 1,1-1-1,-1 1 1,1 0 0,-1 0-1,1-1 1,-1 1-1,1 1 1,3-2-1,-1 0-207,1 1 0,-1 0 0,1 0 0,0 0 0,0 0 0,-1 1 0,1 0-1,0 0 1,0 0 0,7 2 0,31 8-2249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5:14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97 11658,'0'0'5,"0"-8"859,1 0 0,0 0-1,0 1 1,1-1 0,0 0-1,4-8 1,-5 14-704,0 0 0,1-1-1,-1 1 1,1 0 0,0 0 0,-1 0-1,1 0 1,0 1 0,0-1 0,0 0-1,0 1 1,1 0 0,-1-1 0,0 1-1,1 0 1,-1 0 0,1 0 0,-1 1-1,1-1 1,-1 0 0,1 1 0,5-1-1,-3 1 12,0 0-1,0 0 1,0 0-1,0 0 1,0 1-1,-1 0 0,1 0 1,0 0-1,0 1 1,0-1-1,-1 1 1,1 1-1,-1-1 1,6 4-1,-8-4-120,1-1-1,-1 1 1,0 0 0,0 0 0,-1 0-1,1 0 1,0 1 0,-1-1-1,1 0 1,-1 1 0,0-1 0,0 1-1,0 0 1,0-1 0,0 1-1,0 0 1,-1-1 0,1 1 0,-1 0-1,0 0 1,0 0 0,0-1-1,0 1 1,-1 0 0,1 0 0,-1-1-1,0 5 1,-2 2 14,-1 0 1,1 0-1,-2 0 0,1 0 0,-1-1 1,0 1-1,-1-1 0,-7 8 0,-8 7 192,-31 24 1,-15 17 822,67-64-1066,-1 0 1,1 1-1,-1-1 1,1 0-1,0 0 1,-1 1-1,1-1 1,0 1-1,-1-1 1,1 0 0,0 1-1,-1-1 1,1 1-1,0-1 1,0 1-1,0-1 1,-1 0-1,1 1 1,0-1-1,0 1 1,0-1-1,0 1 1,0-1-1,0 1 1,0-1-1,0 1 1,0-1-1,0 1 1,0-1-1,0 1 1,0-1-1,0 1 1,1-1-1,-1 1 1,0-1-1,0 1 1,1-1-1,-1 1 1,0-1-1,0 0 1,1 1-1,-1-1 1,0 1-1,1-1 1,-1 0-1,1 0 1,-1 1 0,0-1-1,1 0 1,-1 1-1,1-1 1,-1 0-1,1 0 1,-1 0-1,1 0 1,-1 0-1,1 1 1,36 3 203,-28-3-214,9 0-31,-1 1 1,1 1-1,-1 1 1,0 0-1,0 2 0,-1-1 1,0 2-1,0 0 1,28 18-1,-38-21 73,1 1-506,1 0 1,0 0-1,14 5 0,-21-10 366,-1 1-1,1-1 1,0 1-1,0-1 1,-1 0-1,1 0 1,0 1-1,0-1 1,-1 0-1,1 0 1,0 0-1,0 0 1,0 0-1,-1 0 1,1 0-1,0 0 1,0 0 0,0 0-1,-1 0 1,1-1-1,0 1 1,0 0-1,-1 0 1,1-1-1,0 1 1,-1-1-1,1 1 1,0 0-1,-1-1 1,1 1-1,0-1 1,-1 0-1,1 1 1,-1-1-1,1 1 1,-1-1-1,0 0 1,1 1-1,-1-1 1,0 0-1,1 0 1,-1 1-1,0-1 1,0 0-1,1 0 1,-1 1-1,0-1 1,0 0-1,0 0 1,0 0-1,0 1 1,0-3-1,-1 0-177,1 0 1,0 0-1,-1-1 0,0 1 0,0 0 0,0 0 0,0 0 1,0 0-1,-1 0 0,1 0 0,-1 0 0,0 0 1,1 1-1,-1-1 0,-1 1 0,1-1 0,0 1 0,-1 0 1,1 0-1,-6-4 0,-15-12-3759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5:14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14171,'2'-2'5705,"1"0"-3720,14 2-481,20 5-752,10 0-216,13 6-584,4-1-592,-7 5-1280</inkml:trace>
  <inkml:trace contextRef="#ctx0" brushRef="#br0" timeOffset="1">725 255 13707,'-6'-8'6665,"-10"-18"-1648,-5-11-2672,1-10-977,4-2-448,4 7-928,11 13-592,6 16-1440,4 9-881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5:14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14 388 13587,'11'18'1010,"9"12"4566,-20-30-5526,0 0 1,0 0 0,1 0 0,-1 0 0,0 0-1,0 0 1,0 0 0,0 0 0,0 0 0,1 0 0,-1 0-1,0 1 1,0-1 0,0 0 0,0 0 0,1 0-1,-1 0 1,0 0 0,0-1 0,0 1 0,0 0-1,1 0 1,-1 0 0,0 0 0,0 0 0,0 0 0,0 0-1,0 0 1,1 0 0,-1 0 0,0 0 0,0 0-1,0-1 1,0 1 0,0 0 0,0 0 0,1 0-1,-1 0 1,0 0 0,0 0 0,0-1 0,0 1-1,0 0 1,0 0 0,0 0 0,0 0 0,0-1 0,0 1-1,0 0 1,0 0 0,0 0 0,2-25 1211,-4-12-880,2 3-348,-2 0 1,-2 0 0,-8-36-1,-17-59 273,28 128-283,1-1-1,-1 0 1,1 1 0,-1-1-1,1 0 1,0 0 0,0 1-1,-1-1 1,1 0 0,1 0 0,-1 0-1,0 1 1,0-1 0,1 0-1,-1 0 1,1 1 0,-1-1-1,1 0 1,0 1 0,0-1-1,0 0 1,0 1 0,0-1-1,0 1 1,0 0 0,0-1 0,0 1-1,1 0 1,-1 0 0,1 0-1,-1 0 1,1 0 0,-1 0-1,1 0 1,-1 0 0,1 0-1,3 0 1,6-2 138,0 0 0,1 1-1,-1 0 1,22 1 0,-25 0-65,19 0 286,38 3 1,-58-2-321,1 1 0,-1 0 0,0 1 0,1 0 1,-1 0-1,0 0 0,0 1 0,0 0 0,0 0 0,7 6 0,-12-8-48,-1 0 0,0 0 0,0-1 0,0 1 0,0 0 0,-1 0 0,1 0 0,0 0 0,0 0 0,-1 0 0,1 1 0,0-1 0,-1 0 0,1 0 0,-1 0 0,1 1 0,-1-1 0,0 0-1,0 1 1,1-1 0,-1 0 0,0 1 0,0-1 0,0 0 0,-1 0 0,1 1 0,0-1 0,0 0 0,-1 1 0,1-1 0,0 0 0,-1 0 0,0 1 0,1-1 0,-1 0 0,0 0 0,1 0 0,-1 0 0,0 0 0,0 0-1,0 0 1,0 0 0,0 0 0,0-1 0,-1 2 0,-7 5 67,0 0 0,0-1 0,0 0 0,-13 6 0,0-1-321,0-1 0,-1-2 0,-1 0 0,1-1 0,-49 7 0,45-8-1622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5:15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172 257 12539,'-85'15'4401,"84"-15"-4284,0 0 0,0 0 0,0 0 0,0-1 0,0 1 1,0 0-1,0-1 0,0 1 0,0-1 0,0 1 1,0-1-1,0 1 0,0-1 0,0 1 0,0-1 0,1 0 1,-1 0-1,0 1 0,1-1 0,-1 0 0,0 0 0,1 0 1,-1 0-1,1 0 0,-1 0 0,0-1 0,-8-28 1268,7 22-992,-8-26 584,-5-13 234,-12-62 0,27 108-1162,0 0-1,0 0 1,-1 0-1,1 0 1,0 1 0,0-1-1,0 0 1,0 0-1,0 0 1,1 0-1,-1 0 1,0 1 0,0-1-1,1 0 1,-1 0-1,0 0 1,1 1-1,-1-1 1,0 0 0,1 0-1,-1 1 1,1-1-1,0 0 1,-1 1 0,1-1-1,0 0 1,1 0-3,-1 0 1,1 1 0,-1-1 0,1 1 0,0-1-1,-1 1 1,1 0 0,0 0 0,-1 0 0,1 0-1,0 0 1,2 0 0,7 2 44,-1 0-1,1 1 0,13 5 1,1 1-40,0 1-1,0 1 1,-1 1-1,29 21 1,-45-28-59,0 1 0,0 0 0,-1 1-1,0 0 1,0 0 0,0 1 0,-1 0 0,-1 0 0,1 0-1,-1 1 1,-1-1 0,1 1 0,-1 1 0,-1-1 0,4 15 0,-6-20 5,-1 0 0,1 0 0,-1 0 0,0 0 0,0 0 0,0 0 0,-1 0 0,1 0 0,-1 0 0,0 0 0,0 0 0,0 0 0,-1 0 0,1 0 0,-1 0 0,0-1 0,0 1 0,-1-1 0,1 1 1,0-1-1,-5 4 0,2-2 7,-1-1 1,0 1-1,0-1 1,0 0-1,0 0 1,-1-1-1,1 0 1,-1 0-1,0 0 1,0-1-1,-9 2 1,-5 0-127,0 0 0,0-2-1,0 0 1,0-2 0,0 0 0,-1-1 0,-22-4-1,42 4 37,0 1 0,0 0 0,0-1 0,0 0 0,-1 1 0,1-1 0,0 0 0,0 0 0,1 0 0,-1 0 0,0-1 0,0 1 0,0 0 0,-2-3 0,4 3 12,0 0 1,-1 1-1,1-1 0,0 0 0,0 1 0,-1-1 0,1 0 1,0 0-1,0 1 0,0-1 0,0 0 0,0 0 0,0 1 1,0-1-1,0 0 0,1 0 0,-1 1 0,0-1 1,0 0-1,0 1 0,1-1 0,-1 0 0,0 1 0,1-1 1,-1 0-1,1 1 0,0-2 0,3-2-274,1 0 0,-1 0 0,1 1-1,-1-1 1,1 1 0,0 0 0,1 0 0,-1 1 0,9-3 0,50-12-2172,8 3-1087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5:15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11715,'5'4'10138,"-8"5"-9002,-1 30-552,6 42-208,16-54-144,9-2-88,16-12-48,4-3 0,5-12-88,1-3-48,-17-6-328,-8-9-328,-14 2-704,-9-4-385,-5-6-199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5:16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14779,'32'-2'7038,"14"-7"-4749,-2 0-1190,-13 5-1162,0 1-1,0 1 0,40 4 1,-71-2 19,-1 0 0,1 0 0,0 0 1,0 1-1,-1-1 0,1 0 0,0 0 1,-1 1-1,1-1 0,0 0 0,0 0 1,-1 1-1,1-1 0,0 0 0,0 1 1,0-1-1,-1 0 0,1 1 0,0-1 1,0 0-1,0 1 0,0-1 0,0 0 1,0 1-1,0-1 0,0 0 0,-1 1 1,1-1-1,1 0 0,-1 1 0,0-1 1,0 1-1,0-1 0,0 0 0,0 1 1,0-1-1,0 0 0,0 1 0,1-1 1,-1 0-1,0 1 0,0-1 0,0 0 1,1 0-1,-1 1 0,0-1 0,0 0 1,1 0-1,-1 1 0,0-1 0,1 0 1,-1 0-1,0 0 0,1 1 0,-1-1 1,0 0-1,1 0 0,-1 0 0,0 0 1,1 0-1,-1 0 0,0 0 1,1 0-1,-1 0 0,1 0 0,-1 0 1,0 0-1,1 0 0,0 0 0,-28 21-2074,-93 50-1832,-15 10 4487,134-81-465,1 0 0,-1 1 0,1-1 0,-1 0 0,1 1 0,-1-1 0,1 1 0,-1-1 0,1 0 0,-1 1 0,1-1 1,0 1-1,-1-1 0,1 1 0,0-1 0,-1 1 0,1 0 0,0-1 0,0 1 0,-1-1 0,1 2 0,9 3 694,30-3-378,-28-2-212,38 2-148,10 0-316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5:18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14299,'0'11'6305,"-1"9"-3264,-3 16-1329,3 6-351,1 4-673,0-4-328,3-10-1088,5-2-745,0-16-3640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5:18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1 209 13163,'6'-48'5641,"-11"27"-2704,10 0-897,12-5-544,-1-2-335,3-1-617,-1 6-296,0 14-808,2 5-401,-6 16-1359,-1 2 200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5:18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83 14307,'-18'57'6081,"18"-74"-3384,16-5-1249,-3-9-207,8 7-529,5 0-200,-14 7-1024,2 13-617,-4 4-1447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5:36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21 302 12587,'-5'15'846,"1"-8"-302,2 1 1,-1 0-1,1 1 0,-2 15 1,3-23-480,1 1-1,0 0 1,0-1 0,0 1 0,1-1 0,-1 1 0,0 0 0,0-1-1,1 1 1,-1-1 0,1 1 0,0-1 0,-1 1 0,1-1 0,0 0-1,0 1 1,0-1 0,0 0 0,0 1 0,0-1 0,0 0 0,0 0-1,1 0 1,-1 0 0,0 0 0,1 0 0,-1-1 0,1 1-1,-1 0 1,4 0 0,2 1-16,1 0 1,0-1-1,-1 0 0,1 0 0,0-1 1,0 0-1,0-1 0,0 0 0,-1 0 1,1 0-1,0-1 0,-1 0 0,1-1 1,-1 0-1,9-4 0,-13 6-22,1-1-1,-1 0 0,1 0 1,-1 0-1,0 0 1,0 0-1,0-1 1,0 0-1,0 1 1,0-1-1,-1 0 1,1 0-1,-1-1 1,0 1-1,0 0 1,0-1-1,-1 1 1,1-1-1,-1 0 1,0 1-1,0-1 1,0 0-1,0 0 0,-1 0 1,1 0-1,-1 0 1,0 1-1,0-1 1,-1 0-1,1 0 1,-2-6-1,-1 1 190,-1 0 1,1 0-1,-2 1 0,1-1 0,-1 1 0,-1 0 0,1 0 0,-10-10 0,-8-6 1014,-29-23-1,8 8 506,42 38-1693,1 0 1,0 0 0,-1 0-1,1 0 1,0-1-1,0 1 1,0 0-1,-1-1 1,1 1 0,1-1-1,-1 1 1,0-1-1,0 1 1,1-1-1,-1 1 1,0-1-1,1 0 1,0 1 0,-1-1-1,1 0 1,0 0-1,0 1 1,0-1-1,0 0 1,0 0 0,0 1-1,1-1 1,-1 0-1,0 1 1,1-1-1,0 0 1,-1 1 0,1-1-1,0 1 1,0-1-1,0 1 1,0-1-1,0 1 1,0 0-1,0-1 1,0 1 0,0 0-1,1 0 1,-1 0-1,1 0 1,-1 0-1,0 0 1,1 0 0,3-1-1,2-2-108,1 1 0,-1 0 0,1 0 0,0 0 0,0 1 0,0 0 0,0 1 0,0 0 0,9 0 0,-10 1-177,0 1 0,1 0-1,-1 0 1,0 1 0,0 0-1,0 0 1,0 1 0,0 0-1,0 0 1,8 6 0,22 15-2099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5:19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13843,'-5'3'9406,"-5"3"-5681,10-6-3686,0 0 0,-1 0 1,1 0-1,0 0 0,0 1 0,0-1 1,0 0-1,-1 0 0,1 0 1,0 0-1,0 0 0,0 0 0,0 0 1,-1 0-1,1 0 0,0 0 0,0 0 1,0 1-1,0-1 0,0 0 1,0 0-1,0 0 0,-1 0 0,1 0 1,0 0-1,0 1 0,0-1 1,0 0-1,0 0 0,0 0 0,0 0 1,0 1-1,0-1 0,0 0 0,0 0 1,0 0-1,0 0 0,0 1 1,0-1-1,0 0 0,0 0 0,0 0 1,0 0-1,0 1 0,0-1 1,0 0-1,0 0 0,5 11-2243,-5-10 1428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5:20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 12699,'47'-98'5425,"-45"106"-2825,3 3-823,3-1-369,-10 3-400,9 4-448,7-1-159,-5 5-802,8-6-447,-13-6-976,-8 1-481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5:20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12539,'3'5'5601,"2"3"-3081,-2 4-887,-4 1-305,7 8-752,1 5-336,-1-2-1216,-6 1-640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5:20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94 13355,'11'-22'2420,"26"-38"1,-36 60-2336,-1-1-1,1 0 1,0 0 0,0 1-1,-1-1 1,1 0 0,0 1-1,0-1 1,0 0 0,-1 1 0,1 0-1,0-1 1,0 1 0,0-1-1,0 1 1,0 0 0,0 0-1,0 0 1,0-1 0,0 1 0,0 0-1,0 0 1,0 0 0,0 0-1,0 1 1,0-1 0,0 0-1,0 0 1,0 1 0,1-1 0,20 18 1545,-20-17-1417,2 3-32,0 0 0,-1 0-1,1 1 1,-1-1 0,0 1 0,0-1 0,-1 1 0,1 0 0,-1 0 0,0 0 0,-1 1-1,1-1 1,-1 0 0,0 0 0,0 1 0,-1-1 0,1 1 0,-1-1 0,0 1-1,-1-1 1,1 1 0,-1-1 0,0 0 0,-1 1 0,1-1 0,-1 0 0,0 0 0,0 0-1,-4 6 1,2-5-69,1-1 0,-2 1-1,1-1 1,0 1 0,-1-1-1,0 0 1,0-1 0,-1 1-1,1-1 1,-1 0 0,0-1-1,0 1 1,0-1 0,0 0-1,-1-1 1,1 0 0,-1 0 0,0 0-1,1 0 1,-1-1 0,0 0-1,-12-1 1,14 0-77,0 0 1,0-1-1,0 0 0,0 0 1,0 0-1,0-1 0,1 0 1,-1 0-1,1 0 0,-1 0 1,1-1-1,0 1 0,0-1 1,0 0-1,0 0 0,0-1 1,1 1-1,-1-1 0,1 0 1,0 0-1,0 0 0,0 0 1,1-1-1,0 1 0,0-1 1,0 1-1,0-1 0,0 0 0,0-6 1,0 5-54,1 0 0,1-1 0,-1 1 1,1 0-1,0 0 0,0 0 0,1 0 0,0-1 0,0 1 1,0 0-1,1 0 0,-1 0 0,2 1 0,-1-1 0,1 0 1,0 1-1,0-1 0,0 1 0,1 0 0,-1 0 0,1 1 1,1-1-1,6-6 0,-7 9-49,0-1-1,1 0 1,-1 1-1,1 0 1,-1 0-1,1 0 1,0 1-1,-1-1 1,1 1 0,0 0-1,0 1 1,0-1-1,0 1 1,0 0-1,0 0 1,7 1-1,-3 1-262,-1 0 0,1 0 0,-1 0 0,0 1 0,0 0 0,0 1 0,0 0 0,12 8 0,12 14-991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5:58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13715,'2'3'5801,"-1"15"-3000,-1 39-1209,0 34-184,0 57-263,0 21-273,5 24-352,2-6-88,4-24-328,-1-19-256,0-40-664,-1-16-416,-2-33-801,-2-16-511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5:58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60 186 13371,'-59'-55'7384,"69"74"-6795,1 0-1,0-1 1,2-1-1,0 0 1,1-1 0,0 0-1,2-1 1,27 21-1,-41-34-493,0-1 1,0 0-1,0 1 0,0-1 0,0 0 1,0 0-1,1 0 0,-1-1 0,0 1 0,0 0 1,1-1-1,-1 1 0,1-1 0,-1 0 0,0 0 1,1 0-1,-1 0 0,0-1 0,3 1 1,-3-1-19,0 0 0,0 0 0,0-1 0,-1 1 0,1 0 0,0 0 0,-1-1 0,1 1 0,-1-1 0,0 0 0,1 1 0,-1-1 0,0 0 0,0 0 0,0 0 0,0 1 0,0-4 0,4-9 205,-2-1 0,0 0 0,0 0 1,0-28-1,-2 25-181,0-2 60,9-37 1,-8 50-341,-1 1 0,2-1 0,-1 1 0,1 0 0,0 0 1,0 0-1,1 0 0,0 1 0,7-10 0,9-3-1916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5:59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0 132 13147,'0'2'371,"0"-1"-1,0 1 1,0 0 0,1 0-1,-1 0 1,0-1 0,1 1 0,0 0-1,-1 0 1,1-1 0,0 1 0,0 0-1,0-1 1,0 1 0,0-1 0,0 1-1,0-1 1,0 0 0,1 1-1,1 1 1,0-1-154,0-1 0,1 1 0,-1 0-1,0-1 1,1 0 0,-1 0 0,0 0 0,1 0-1,-1-1 1,5 1 0,3-1-45,1 0 1,-1 0-1,1-1 1,-1-1-1,19-4 1,-21 3-48,1 0-1,-1-1 1,0 1 0,0-2 0,0 1-1,-1-1 1,0-1 0,1 1-1,-2-1 1,1-1 0,-1 1 0,0-1-1,0-1 1,-1 1 0,0-1 0,6-12-1,-10 19-65,-1-1-1,0 0 1,0 0-1,0 1 1,0-1-1,0 0 1,0 0-1,0 0 1,-1 0-1,1 0 1,-1 0-1,1 0 1,-1-1-1,0 1 1,0 0-1,0 0 1,0 0-1,0 0 1,0 0-1,-1 0 1,1 0-1,-2-3 1,1 3-6,1 1 0,-1 0 0,0 0 0,0 0 0,0 0 0,1 0 0,-1 0 0,0 0 0,-1 1 0,1-1 0,0 0 0,0 1 0,0-1 0,0 0 0,0 1 0,-1-1 0,1 1 0,0 0 1,-1-1-1,1 1 0,0 0 0,0 0 0,-1 0 0,1 0 0,0 0 0,-1 0 0,1 0 0,0 0 0,-3 1 0,-39 11 455,29-5-455,0 1 1,1 0-1,0 1 0,0 1 1,1 0-1,0 0 0,1 1 1,0 1-1,0 0 1,-11 18-1,19-26-52,1 0 0,-1 1 0,1-1 0,1 0 0,-1 0 0,0 1 0,1-1 0,0 1 0,0 0 0,0-1 0,1 1 0,0 0 0,0-1 0,0 1 0,0 0 0,1-1 0,-1 1 0,1 0 0,0-1 0,2 5 0,0-4-26,-1 0 0,1-1 0,-1 0 0,1 0 0,1 0 0,-1 0 1,0 0-1,1 0 0,0-1 0,0 0 0,0 0 0,0 0 0,0 0 0,1 0 0,-1-1 0,1 0 1,0 0-1,6 2 0,4-1-296,0-1 1,0 0 0,1-1 0,-1 0-1,0-1 1,0-1 0,0-1 0,0 0-1,0-1 1,0 0 0,0-1-1,19-8 1,-29 10-43,-3 2 136,0-1-1,0 1 1,0-1 0,0 0-1,-1 1 1,1-1-1,0 0 1,0 0 0,-1 0-1,1 0 1,-1 0-1,1 0 1,-1-1 0,1 1-1,-1-1 1,0 1-1,1-1 1,-1 1 0,0-1-1,1-3 1,5-8-5072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6:00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252 198 14075,'-108'121'6467,"85"-92"-5621,2 1-1,-27 47 0,40-63-727,1 1-1,0 0 1,1 0 0,1 1 0,0 0-1,1 0 1,1 0 0,0 0 0,1 1-1,1-1 1,0 1 0,2-1 0,0 1-1,0-1 1,2 0 0,0 0 0,8 25-1,-7-29-90,1-1 0,1 1 0,0-1-1,0-1 1,1 1 0,0-1-1,1 0 1,0-1 0,12 11-1,-5-7-12,0-1-1,1-1 0,0 0 1,0-2-1,26 12 1,-4-6-13,1-1-1,0-3 1,1-1 0,81 9 0,-83-15-45,1-3-1,0-1 0,-1-2 0,1-1 0,-1-3 0,0 0 0,54-18 1,-62 14-31,0-1 0,-1-2 1,0-1-1,-1-1 1,-1-1-1,0-2 1,-1 0-1,-1-2 1,30-30-1,-39 33 51,-1-1-1,-1-1 1,-1 0-1,-1-1 1,0 0-1,-2 0 1,0-1 0,-1-1-1,-1 0 1,-1 0-1,-2 0 1,4-24-1,-6 30 51,-2-1-1,0 0 0,0 1 0,-2-1 1,0 0-1,-1 1 0,0-1 1,-2 1-1,0 0 0,-1 0 0,0 0 1,-1 0-1,-1 1 0,0 0 1,-1 1-1,-1-1 0,-15-18 1,6 13 21,-1 1 1,-1 1 0,0 0 0,-1 2-1,-1 0 1,-1 2 0,0 0 0,0 1-1,-2 2 1,1 0 0,-2 2 0,1 1-1,-1 1 1,0 1 0,-1 1 0,1 1-1,-1 1 1,0 2 0,0 1 0,-50 6-1,44 0-91,1 1-1,-1 1 0,2 2 0,-1 2 0,1 0 0,1 2 1,0 2-1,1 0 0,1 2 0,1 1 0,0 2 0,-33 32 1,49-42-144,1 1 0,0-1 0,0 2 0,1-1-1,-10 22 1,15-25-120,1 0-1,0 1 0,1-1 1,0 1-1,1-1 0,-1 19 1,2-26 263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6:01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50 248 9802,'-5'12'530,"3"-7"-152,0 0 1,0 0 0,0 0-1,1 0 1,-1 1-1,1-1 1,1 1 0,-1 7-1,1-12-276,0 0 0,0 0-1,1 0 1,-1 0-1,0 0 1,1 0 0,-1 0-1,1 0 1,-1 0 0,1 0-1,0 0 1,-1 0 0,1 0-1,0-1 1,0 1 0,-1 0-1,1 0 1,2 0 0,-1 1 75,1-1 0,0 0 0,-1 0 0,1 0 1,0 0-1,0-1 0,0 1 0,0-1 0,0 0 1,3 0-1,-4 1-41,1-1 0,-1 0 1,0 0-1,1-1 0,-1 1 1,0 0-1,1-1 0,-1 1 0,0-1 1,0 0-1,0 0 0,1 0 1,-1 0-1,0 0 0,0 0 1,0 0-1,-1-1 0,1 1 0,0-1 1,0 0-1,-1 1 0,1-1 1,1-3-1,-1 1 68,0 0 1,0 0-1,-1 0 1,0 0-1,0-1 1,0 1-1,0 0 1,-1-1-1,1 1 1,-1-1-1,-1-7 1,0 1 67,-1 0-1,0-1 1,0 1 0,-1 0 0,-1 0 0,0 1-1,0-1 1,-12-19 0,7 19 72,0 1-1,-1 0 1,-13-11 0,-20-22 993,42 42-1319,0 1-1,1-1 0,-1 1 0,1-1 1,-1 0-1,1 0 0,-1 1 0,1-1 1,-1 0-1,1 0 0,0 0 0,0 1 1,-1-1-1,1 0 0,0 0 0,0 0 1,0 0-1,0 0 0,0 1 0,0-1 1,0 0-1,0 0 0,0 0 1,0 0-1,1 0 0,-1 1 0,0-1 1,1 0-1,-1 0 0,0 0 0,1 1 1,-1-1-1,1 0 0,-1 1 0,1-1 1,-1 0-1,1 1 0,0-1 0,-1 0 1,1 1-1,0-1 0,-1 1 0,1 0 1,0-1-1,0 1 0,0-1 0,-1 1 1,1 0-1,0 0 0,1-1 0,6-1-62,0 0 0,1 0-1,-1 1 1,9-1 0,-7 1-415,1 1-1,-1 1 1,0 0-1,0 0 1,1 1 0,-1 0-1,0 1 1,-1 0 0,15 6-1,8 5-2447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7:27.7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39 462 11963,'0'-15'5705,"-3"-29"-1496,-3-13-2561,-1-29-800,-3-8-264,4 5-1072,-1 12-848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2:37.9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104 61 11178,'-9'-38'2613,"4"16"4071,5 30-6171,0 0 1,0 1-1,-1-1 0,0 0 1,0 1-1,-1-1 1,-5 15-1,-27 53-259,28-64-106,-31 59 85,40-74-249,0-1 0,0 1 0,1 0 0,-1 0-1,1 0 1,0 0 0,-1 0 0,1 1 0,1-1-1,-1 1 1,0 0 0,0 1 0,1-1 0,-1 1 0,5-1-1,8-1-295,-1 2 0,1 0 0,16 1 0,-22 1 199,-1-1 1,1 0-1,-1-1 0,0 0 0,1 0 0,-1-1 1,0 0-1,0-1 0,13-5 0,-13 2 180,-1 0-1,-1 0 0,1-1 1,-1 0-1,0 0 0,-1 0 1,0-1-1,0-1 1,-1 1-1,0-1 0,0 0 1,8-19-1,-11 15 438,-7 11 504,3 3-908,0 0-1,-1 0 0,1 0 0,0 0 0,0 0 0,0 0 0,0 1 0,0-1 0,0 0 0,1 0 0,-1 1 0,0-1 0,0 3 0,0-1-59,0 1 1,0-1-1,1 1 0,-1-1 0,1 1 0,0-1 0,0 1 0,0-1 0,1 1 0,-1-1 0,1 1 1,0-1-1,-1 1 0,2-1 0,-1 0 0,0 1 0,1-1 0,-1 0 0,1 0 0,0 0 1,0 0-1,0 0 0,1-1 0,-1 1 0,1-1 0,-1 1 0,1-1 0,4 2 0,-5-2-31,0-1-1,0 1 0,0-1 0,0 0 0,1 0 1,-1 0-1,0 0 0,1 0 0,-1-1 0,1 1 1,-1-1-1,1 0 0,-1 1 0,1-1 0,-1 0 1,1-1-1,-1 1 0,1 0 0,-1-1 0,1 1 1,-1-1-1,1 0 0,-1 0 0,0 0 0,1 0 1,-1 0-1,0 0 0,0-1 0,0 1 0,0-1 0,0 1 1,0-1-1,0 0 0,-1 0 0,1 0 0,0 0 1,-1 0-1,0 0 0,2-4 0,2-3 25,-1-1 0,-1 1 0,1-1 0,2-19 0,11-25-1930,-17 52 1535,3 1-1195,13 13-1358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5:36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89 10778,'1'0'343,"0"1"-1,1 0 1,-1 0-1,0 0 0,0 0 1,0 0-1,0 0 1,0 0-1,0 0 1,0 0-1,-1 0 0,1 0 1,0 1-1,0-1 1,-1 0-1,1 1 1,-1-1-1,0 0 1,1 1-1,-1-1 0,0 1 1,0-1-1,0 1 1,0-1-1,0 0 1,0 3-1,-1-1-19,0 0 0,0 0 0,0 1 0,-1-1 0,1 0 0,-1 0 0,0 0 0,0 0 1,0 0-1,-4 4 0,-2 0 80,0 1 1,-1-1 0,1 0 0,-1 0 0,-1-1 0,-10 5-1,16-9-248,0 0 0,1-1-1,-1 0 1,0 1 0,0-1-1,0-1 1,0 1 0,0-1-1,0 1 1,0-1 0,-1 0-1,1-1 1,0 1 0,0-1-1,0 0 1,-4-1 0,5 1-84,1 0 1,-1-1 0,0 0 0,0 0 0,1 1-1,0-2 1,-1 1 0,1 0 0,0 0 0,0-1-1,0 1 1,0-1 0,0 1 0,1-1-1,-1 0 1,1 0 0,0 0 0,0 0 0,0 0-1,-1-6 1,0 2-20,1-1 1,0 0-1,0 0 0,1 0 0,0 0 0,0 0 0,1 0 1,0 0-1,1 0 0,0 0 0,0 1 0,0-1 0,7-13 1,-7 18-133,-1 0 0,1 1 1,0-1-1,0 1 1,0-1-1,0 1 0,0-1 1,1 1-1,-1 0 1,1 0-1,-1 0 1,1 1-1,0-1 0,-1 1 1,1-1-1,0 1 1,0 0-1,0 0 0,0 0 1,1 0-1,-1 1 1,0-1-1,0 1 1,0 0-1,0 0 0,1 0 1,-1 0-1,0 1 1,0-1-1,0 1 0,0 0 1,0 0-1,0 0 1,0 0-1,0 0 1,0 1-1,3 1 0,34 21-2722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7:28.1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36 142 15875,'-36'-105'6266,"51"97"-4146,8-10-1016,14 12-127,9 3-473,2 1-304,11 28-184,-15 0-24,-18 25-8,-21 4 24,-35 7 88,-14-1 24,-14-15-8,-2-9-88,13-25-528,14-9-488,23-8-1481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7:28.4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7 259 17588,'-3'19'6753,"-1"-81"-5272,6 2-377,-2 3-632,3 9-744,5 22-1529,-6 1-847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7:28.8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28 180 15763,'-26'-113'5592,"26"111"-5500,-1 0-1,1 0 1,0 1 0,-1-1-1,1 0 1,0 1-1,0-1 1,0 0 0,0 0-1,1 1 1,-1-1 0,0 0-1,1 0 1,-1 1-1,1-1 1,0 1 0,-1-1-1,1 0 1,0 1-1,0-1 1,0 1 0,0 0-1,0-1 1,0 1-1,1 0 1,-1 0 0,0-1-1,1 1 1,-1 0-1,1 1 1,-1-1 0,1 0-1,-1 0 1,1 0-1,-1 1 1,1-1 0,0 1-1,0 0 1,2-1-1,5-2 295,-4 1-334,0 0 0,0 1-1,0-1 1,0 1 0,1 0-1,-1 0 1,0 1 0,1 0 0,-1 0-1,0 0 1,1 0 0,-1 1-1,0 0 1,1 0 0,-1 0-1,0 1 1,0 0 0,0 0-1,0 0 1,0 1 0,0-1-1,-1 1 1,1 0 0,-1 1-1,0-1 1,0 1 0,0-1-1,0 1 1,-1 0 0,0 1-1,0-1 1,0 1 0,0-1-1,0 1 1,-1 0 0,0 0 0,0 0-1,-1 0 1,1 0 0,-1 1-1,0-1 1,0 0 0,-1 1-1,0-1 1,1 1 0,-2-1-1,0 8 1,-2-1-35,0 1 0,-1 0 0,0-1 1,-1 0-1,0 0 0,-1 0 0,-12 18 0,2-8 166,0-1 0,-33 33-1,47-52-81,0 1-1,0-1 0,0 0 0,-1-1 1,1 1-1,-1 0 0,0-1 0,1 1 0,-1-1 1,0 0-1,0 0 0,-4 1 0,36-5-518,0 1 0,55 3 0,-20 1-699,6-2-33,-19-2 831,0 2 1,0 3 0,99 17 0,-141-17 335,0 0 0,0 0 0,-1 1 0,0 0 0,1 0 0,-1 1 0,-1 0 0,1 0 0,-1 1 0,10 9 0,-15-13 35,0 0 0,0 1 0,0-1 0,0 0-1,-1 1 1,1-1 0,-1 1 0,0 0 0,1-1 0,-1 1 0,-1 0-1,1 0 1,0 0 0,-1 0 0,1 0 0,-1 0 0,0-1 0,0 1-1,0 0 1,0 0 0,-1 0 0,1 0 0,-1 0 0,1 0 0,-1 0-1,0 0 1,0-1 0,-1 1 0,1 0 0,0-1 0,-1 1 0,0-1-1,0 0 1,1 1 0,-1-1 0,-3 3 0,2-3 33,1 0 0,-1 0 0,0 0 0,0 0 0,1 0 0,-1 0 0,0-1 0,-1 1 0,1-1 0,0 0 0,0 0 0,-1 0 1,1-1-1,0 1 0,-1-1 0,1 0 0,0 1 0,-1-2 0,1 1 0,-1 0 0,1-1 0,0 1 0,-1-1 0,1 0 0,0 0 0,0 0 0,0-1 0,0 1 0,-4-3 1,-1 0 17,1-1 0,-1 1 1,1-2-1,0 1 1,0-1-1,0 0 1,1-1-1,0 1 0,-10-15 1,10 10-64,1 0-1,-1 0 1,2 0 0,0-1 0,0 0-1,-3-17 1,6 23-111,0-1 0,0 1 0,1-1 0,0 0-1,0 1 1,0-1 0,1 0 0,0 1 0,0-1 0,1 1 0,0 0 0,0-1 0,4-9-1,-4 14-42,-1 0 0,0 1 0,1-1 0,-1 0-1,1 1 1,0-1 0,0 1 0,-1-1 0,1 1 0,0 0-1,0-1 1,0 1 0,0 0 0,0 1 0,0-1-1,1 0 1,-1 1 0,0-1 0,0 1 0,1-1 0,-1 1-1,0 0 1,0 0 0,1 0 0,-1 0 0,0 1-1,1-1 1,2 1 0,37 10-2528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7:29.2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38 249 17628,'37'57'6977,"-50"-70"-4984,5-5-505,-3-21-560,-2-11-608,3-13-1128,-6-6-648,13 16-1697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7:29.5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44 108 14091,'-38'-43'4981,"37"42"-4865,1 1 1,-1-1-1,0 0 0,1 0 0,0 0 1,-1-1-1,1 1 0,-1 0 0,1 0 1,0 0-1,0 0 0,0 0 0,0 0 1,0 0-1,0-1 0,0 1 0,0 0 1,0 0-1,0 0 0,0 0 0,1 0 1,-1 0-1,0 0 0,1 0 0,-1 0 1,1 0-1,0 0 0,-1 0 0,1 0 1,0 0-1,0-1 0,1 0 35,1-1 0,-1 1 0,1 0 0,-1 0 0,1 0 0,0 0 0,4-2 0,0 2-15,-1 0 0,1 0 1,0 0-1,0 1 0,0 0 0,0 0 1,0 1-1,-1 0 0,1 0 1,0 1-1,0 0 0,13 3 0,-17-4-122,1 1 0,-1 0-1,0 0 1,0 1-1,0-1 1,0 1 0,0-1-1,0 1 1,0 0-1,-1 0 1,1 0-1,-1 1 1,1-1 0,-1 0-1,0 1 1,0 0-1,0-1 1,0 1 0,0 0-1,-1 0 1,1 0-1,-1 0 1,0 0 0,0 1-1,0-1 1,0 0-1,-1 1 1,1 6 0,-1-3 0,-1 0 0,0 1 0,0-1 0,0 0 0,-1 0 0,-1 0 1,1 0-1,-1 0 0,-6 11 0,-4 5-74,-22 27-1,27-40-13,8-10 64,0 1-1,0-1 0,0 0 1,1 0-1,-1 0 0,0 0 1,0 1-1,0-1 0,0 0 1,0 0-1,0 0 0,0 0 1,0 0-1,1 1 1,-1-1-1,0 0 0,0 0 1,0 0-1,0 0 0,0 0 1,1 0-1,-1 0 0,0 0 1,0 1-1,0-1 0,0 0 1,0 0-1,1 0 1,-1 0-1,0 0 0,0 0 1,0 0-1,1 0 0,-1 0 1,0 0-1,0 0 0,0 0 1,0 0-1,1 0 0,-1-1 1,0 1-1,0 0 0,0 0 1,0 0-1,1 0 1,-1 0-1,0 0 0,0 0 1,0 0-1,0-1 0,0 1 1,21-4-304,-3 1 30,-4 1 150,0 1-1,1 1 0,-1 0 1,0 1-1,0 0 0,0 1 0,17 4 1,-30-5 129,0-1 0,1 1 1,-1-1-1,1 1 0,-1-1 0,0 1 1,0 0-1,1-1 0,-1 1 0,0 0 1,0 0-1,0 0 0,0 0 0,0 0 1,0 0-1,0 0 0,0 1 0,0-1 1,-1 0-1,1 0 0,0 1 0,-1-1 1,2 3-1,-2-2 12,0 0 0,0 0 0,-1 0 0,1 0-1,0 0 1,-1 0 0,1 0 0,-1 0 0,0 0 0,0 0 0,0 0 0,0 0 0,0-1 0,-2 4 0,-6 7 95,-1-1 0,0 0 0,-22 17 0,26-23-63,-31 27 9,-68 43-1,83-65-1283,9-11-651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7:30.0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212 1 13987,'-5'14'6469,"-3"4"-3981,-2 6-1800,-1 4-258,0 0 0,-2 0 0,-1-1 0,-1-1 0,-2-1 0,-24 30 0,35-47-369,-8 9 385,1 0 1,-20 36-1,33-50 66,5-5-286,11-8-172,-11 7-11,0-1-64,0 1 0,0 0 0,1 1 0,-1-1 0,1 1 0,-1 0 0,1 1 0,0-1 0,0 1-1,0 0 1,0 0 0,0 1 0,0 0 0,0 0 0,0 0 0,8 2 0,-8 0-18,1 0-1,-1 1 1,0-1-1,0 1 0,0 1 1,-1-1-1,1 1 1,-1 0-1,0 0 1,0 0-1,0 1 1,-1-1-1,1 1 1,6 11-1,-7-9 3,1-1 1,0 1-1,0-1 1,1 0-1,0-1 1,11 10-1,-15-14 24,0 0 0,0 0 0,1 0 0,-1 0 0,1 0-1,-1-1 1,1 1 0,-1-1 0,1 1 0,-1-1 0,1 0 0,-1 0 0,1 0 0,0 0 0,-1-1 0,1 1 0,-1-1 0,1 1-1,-1-1 1,0 0 0,1 0 0,-1 0 0,0 0 0,1-1 0,2-1 0,5-4-39,-1 1 21,2 0 1,-1 0-1,13-4 0,-21 9 55,0 0 1,0 0-1,1 1 1,-1-1-1,0 1 1,1-1-1,-1 1 0,0 0 1,1 0-1,-1 0 1,0 0-1,1 0 0,-1 0 1,0 1-1,1-1 1,-1 1-1,0 0 1,0 0-1,1 0 0,-1 0 1,0 0-1,2 1 1,4 5 46,-1-1-78,0 0 0,1-1-1,-1 0 1,1 0 0,9 4 0,-14-8-85,0 0 0,0 0 0,-1 0 0,1-1-1,0 1 1,0-1 0,0 0 0,0 0 0,0 0 0,0 0 0,0 0 0,0-1 0,0 1 0,0-1-1,0 0 1,-1 0 0,1 0 0,0 0 0,-1 0 0,5-3 0,2-3-515,-1 1 1,-1-1-1,1-1 0,-1 0 1,0 0-1,-1 0 0,0 0 1,7-13-1,3-12-1596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7:30.4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56 22 13091,'16'-3'5689,"10"-4"-2672,10 2-1705,-2-1-192,2 6-600,-3 0-472,-14 6-1104,-3 4-528,-16 1-1569</inkml:trace>
  <inkml:trace contextRef="#ctx0" brushRef="#br0" timeOffset="1">24 158 9834,'-5'2'5441,"-13"0"1393,26-2-5274,15 1-680,9 1-304,14 0-1160,1 1-848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7:30.8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50 178 9226,'-32'85'4502,"21"-66"191,11-19-4647,0 0 0,0 0 0,0 0 0,0 0 0,0 0 0,0 1 0,0-1 0,-1 0 0,1 0 1,0 0-1,0 0 0,0 0 0,0 0 0,0 0 0,0 0 0,0 0 0,-1 0 0,1 0 0,0 0 0,0 0 0,0 0 0,0 0 0,0 0 0,-1 0 0,1 0 0,0 0 0,0 0 0,0 0 0,0 0 0,0 0 0,-1 0 0,1 0 0,0 0 0,0 0 0,0 0 0,0 0 0,0 0 0,0 0 0,0 0 0,-1 0 1,1-1-1,0 1 0,0 0 0,0 0 0,0 0 0,0 0 0,0 0 0,0 0 0,0 0 0,0-1 0,-2-18 1983,31-49-90,-22 54-1830,0 0 0,-2 0-1,1-1 1,3-17 0,-1-41 285,-2 95-253,15 49 59,-19-66-191,0 1 0,0-1 0,1-1 0,-1 1-1,1 0 1,0-1 0,0 1 0,1-1 0,0 0 0,6 6 0,-9-9-7,1 0 0,0 0 0,-1 0 0,1 0 0,0-1 0,-1 1 1,1-1-1,0 1 0,0-1 0,0 0 0,-1 1 0,1-1 0,0 0 0,0 0 1,0 0-1,0-1 0,-1 1 0,1 0 0,2-1 0,1-1 0,0 0 0,0 0 0,-1-1 0,1 1 0,-1-1-1,8-5 1,0-3 26,1-1-1,-2 0 1,14-17-1,-8 4 386,29-52-1,-46 78-389,0-1-1,0 0 1,0 0-1,0 0 0,0 1 1,0-1-1,0 0 1,0 0-1,0 0 0,0 0 1,0 0-1,1 1 1,-1-1-1,0 0 0,0 0 1,0 0-1,0 0 0,0 0 1,1 0-1,-1 0 1,0 1-1,0-1 0,0 0 1,0 0-1,0 0 1,1 0-1,-1 0 0,0 0 1,0 0-1,0 0 0,1 0 1,-1 0-1,0 0 1,0 0-1,0 0 0,0 0 1,1 0-1,-1 0 1,0 0-1,0 0 0,0 0 1,0 0-1,1 0 1,-1 0-1,0-1 0,0 1 1,0 0-1,0 0 0,0 0 1,1 0-1,-1 0 1,1 23 266,-1-20-198,-2 54 289,0-20-312,5 57 0,-2-85-232,0-1 0,0 1 0,1-1 0,0 0 1,1 0-1,0 0 0,0 0 0,1 0 0,-1-1 1,2 0-1,-1 1 0,8 7 0,-10-12-134,1 0 0,1-1 0,-1 1 0,0-1 0,1 0 0,-1 0 0,1 0 0,-1 0 0,1-1 0,6 3 0,45 7-5231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7:31.2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0 326 13147,'2'1'233,"-1"0"1,1 0 0,-1 0-1,1 0 1,0-1 0,-1 1-1,1 0 1,0-1 0,-1 1-1,1-1 1,0 0 0,0 1 0,-1-1-1,1 0 1,0 0 0,0 0-1,0 0 1,-1-1 0,1 1-1,0 0 1,0-1 0,-1 1-1,3-2 1,-2 0 52,0-1 0,-1 1 0,1-1 0,0 0 0,-1 1 0,0-1 0,0 0 0,1 0 0,-2 0 0,1 0 0,0-3 0,9-24 499,6-16 740,-1 0 1,-3-1 0,8-57-1,-13 85-649,-7 19-859,0-1 0,0 1 1,1 0-1,-1 0 0,0 0 0,0 0 1,1-1-1,-1 1 0,0 0 0,1 0 1,-1 0-1,0 0 0,1 0 0,-1 0 1,0 0-1,0 0 0,1 0 0,-1 0 1,0 0-1,1 0 0,-1 0 0,0 0 1,1 0-1,-1 0 0,0 0 0,1 1 1,-1-1-1,0 0 0,0 0 0,1 0 1,-1 0-1,0 0 0,1 1 0,1 2 50,1 0-1,-1-1 0,1 1 0,-1 1 0,0-1 0,0 0 0,3 7 0,22 56 11,-15-35-658,1 0 1,2-1-1,1 0 1,26 36-1,-7-24-1799,-9-15-658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7:31.5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25 16484,'9'0'6425,"8"-4"-4209,11 3-927,24-1-441,2-1-312,4-5-1368,4 1-801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5:36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49 292 9906,'-4'2'136,"-1"1"363,1 0 1,-1 1-1,0-1 1,1 1 0,0-1-1,0 1 1,0 1-1,-5 5 1,9-9-421,0-1 0,0 1 0,0 0 0,-1-1 0,1 1 0,0-1 0,0 1 0,0-1 0,0 1 0,0 0 0,0-1 0,1 1 0,-1-1 0,0 1 0,0-1 0,0 1 0,0-1 0,1 1 0,-1-1-1,0 1 1,0-1 0,1 1 0,-1-1 0,0 1 0,1-1 0,-1 1 0,1-1 0,-1 0 0,0 1 0,1-1 0,0 1 0,3 1 116,0 0 0,0 0 0,0 0 0,0-1-1,0 0 1,0 1 0,6-1 0,-3 1-147,1 0 0,0-1 0,0 0 0,0-1 0,-1 0 0,1 0-1,0-1 1,0 1 0,0-2 0,0 1 0,-1-1 0,1-1 0,-1 1 0,1-1 0,8-5 0,-16 8 11,1-1 1,0 0-1,0 0 1,0 0-1,0 0 1,-1 1-1,1-1 1,0 0-1,-1 0 1,1 0-1,-1-1 1,1 1-1,-1 0 1,1 0-1,-1 0 1,0 0-1,0 0 1,1-1-1,-1 1 1,0 0-1,0 0 1,0 0-1,0 0 1,-1-1-1,1 1 1,0 0-1,0 0 1,-1 0-1,1 0 1,0 0-1,-1-1 1,0 1-1,0-1 1,-2-4 449,-1 0-1,0 0 1,-1 0 0,-6-6 0,6 7-136,-24-27 700,7 8 429,-21-28-1,38 45-1337,0 0 0,1 0 0,0 0 0,0 0 0,1 0 0,0-1 0,1 1 0,-1-1 0,-1-13-1,3 18-231,1 0 1,0 1-1,0-1 0,0 1 0,0-1 0,0 1 0,1-1 0,-1 1 0,1-1 0,0 1 0,0-1 0,0 1 0,0-1 0,0 1 0,0 0 0,0 0 0,1-1 0,-1 1 0,1 0 1,0 0-1,0 1 0,-1-1 0,1 0 0,0 1 0,1-1 0,-1 1 0,0-1 0,5-1 0,-2 1-197,0 0 1,1 1-1,-1-1 1,1 1-1,-1 1 1,1-1-1,0 1 1,-1 0-1,1 0 1,0 0-1,-1 1 1,10 2-1,34 14-2831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7:31.8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39 19260,'106'-39'8666,"-106"46"-7570,0 1-704</inkml:trace>
  <inkml:trace contextRef="#ctx0" brushRef="#br0" timeOffset="1">20 285 18036,'1'-2'6825,"2"-1"-5168,1-4-929,-4 6-992,0-1-1145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7:34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36 150 14803,'-32'-57'5335,"28"52"-3433,5 7-224,17 30 100,-9-16-1398,6 12 46,30 40 0,-41-62-403,1-1 0,-1 1 0,1-1 0,1 0 1,-1 0-1,1 0 0,-1-1 0,1 0 0,1 0 0,-1-1 0,0 1 0,14 3 0,-17-6 21,0-1 1,0 1-1,0-1 0,0 0 0,0 0 0,0 0 0,0-1 0,0 1 0,1-1 0,-1 0 0,0 0 0,-1 0 0,1 0 0,0 0 0,0-1 0,0 1 0,-1-1 0,1 0 0,-1 0 0,1 0 0,-1 0 0,0 0 0,0 0 0,0-1 0,0 1 1,0-1-1,0 1 0,1-4 0,3-4 143,-1 0 1,0 0 0,-1 0 0,0-1-1,0 0 1,2-14 0,-3 5-64,0-1 1,-2 0-1,0 0 1,-2 1 0,0-1-1,-5-26 1,23 57-2930,7 9-91,8 7-554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7:34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4 259 15507,'0'-1'10555,"-3"-20"-8563,4-9-288,3-22-967,2 5-281,7 5-256,0-4-256,-6 32-1081,4 9-631,7 15-1721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7:35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15091,'39'-28'5761,"-42"59"-4104,-3 6-553,1 12-328,1-10-256,9-3-312,2-9-64,9-15-16,8 2-24,4-14-80,5 0-16,-4-9-152,2-3-216,-5 7-536,-7-13-312,-2 12-785,-8-9-207</inkml:trace>
  <inkml:trace contextRef="#ctx0" brushRef="#br0" timeOffset="1">7 29 15755,'13'-4'6042,"21"-1"-4394,10-2-312,8 1-472,1 6-407,1-4-537,-3 1-385,-12 6-1119,-13 1-584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7:3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14803,'-2'5'8770,"10"-2"-7042,0-3-1648,30 0-400,50 0-1464,-44 6 304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7:35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14 177 13731,'-9'30'2984,"5"-15"343,9-40 39,1-5-1672,-5 18-1268,2 0 0,-1 1 0,9-22 0,-11 33-421,1-1 0,-1 0 1,0 1-1,0-1 0,1 0 1,-1 1-1,0-1 0,1 1 1,-1-1-1,1 0 1,-1 1-1,1-1 0,-1 1 1,1 0-1,-1-1 0,1 1 1,-1-1-1,1 1 0,0 0 1,-1-1-1,1 1 0,0 0 1,-1 0-1,1 0 0,0-1 1,-1 1-1,1 0 0,0 0 1,-1 0-1,1 0 0,0 0 1,0 0-1,-1 0 0,1 1 1,0-1-1,-1 0 0,1 0 1,0 0-1,-1 1 0,1-1 1,0 0-1,-1 1 1,1-1-1,-1 0 0,1 1 1,-1-1-1,1 1 0,-1-1 1,1 2-1,3 1-18,-1 0 1,0 0-1,0 1 0,-1-1 1,1 1-1,2 6 0,2 3-111,0 0 0,12 17 0,-16-26 99,-1-1 0,1 0 0,0 0 0,0 0 0,0 0 0,0 0 0,0-1 0,0 1 0,1-1 0,-1 0 0,1 0 0,0 0 0,5 1 0,-8-3 38,0 0 0,-1 0 0,1 0 1,0 0-1,-1 0 0,1-1 0,-1 1 1,1 0-1,0 0 0,-1-1 0,1 1 1,-1 0-1,1-1 0,-1 1 0,1-1 1,-1 1-1,1-1 0,-1 1 0,0-1 1,1 1-1,-1-1 0,0 1 0,1-1 1,-1 1-1,0-1 0,0 0 0,1 1 1,-1-1-1,0 1 0,0-1 0,0 0 1,0 1-1,0-1 0,0 0 0,0 0 1,3-27 379,-3 26-339,0 1-36,0-21 196,1 0 0,1-1 0,9-35 1,-10 55-286,-1 1 0,1-1 0,0 1 1,1-1-1,-1 1 0,0 0 0,1 0 1,-1-1-1,1 1 0,0 0 0,-1 0 0,1 1 1,0-1-1,0 0 0,0 1 0,1-1 1,-1 1-1,0-1 0,1 1 0,-1 0 1,0 0-1,1 0 0,0 1 0,-1-1 1,1 0-1,-1 1 0,1 0 0,0-1 0,3 1 1,6 1-1126,-1 0 1,1 1 0,0 0-1,-1 0 1,16 6-1,-4 0-2254</inkml:trace>
  <inkml:trace contextRef="#ctx0" brushRef="#br0" timeOffset="1">383 29 7290,'34'20'3695,"-33"-19"-3433,0 0 1,0-1-1,0 1 0,0 0 1,-1 0-1,1 0 0,0 0 1,-1 0-1,1 0 0,0 0 0,-1 1 1,0-1-1,1 0 0,-1 0 1,0 0-1,1 2 0,-2 29 1872,1-26-1487,-1-1-393,1 0 0,0 0-1,0 0 1,1 0 0,-1-1 0,1 1 0,0 0-1,0 0 1,1-1 0,-1 1 0,4 6-1,-2-8-182,-1 0 0,0 0 0,0-1 0,1 1 0,-1-1 0,1 0-1,0 0 1,0 0 0,0 0 0,0 0 0,0-1 0,0 1 0,0-1 0,0 0-1,1 0 1,-1 0 0,4 0 0,10 3-41,0-1 1,-1 0-1,1-2 0,0 0 1,0 0-1,0-2 0,0 0 0,0-1 1,24-6-1,-39 7-194,0 1 1,-1-1 0,1 0-1,0 0 1,-1 0-1,1 0 1,0 0-1,-1 0 1,0 0-1,1 0 1,-1 0-1,0-1 1,1 1 0,-1-1-1,1-2 1,10-15-1707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7:36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11202,'8'0'4873,"10"0"-1720,13 2-1785,3-4-487,10 7-153,-5-5-472,-3 3-176,-13 0-760,-9-3-489,1 12-2727</inkml:trace>
  <inkml:trace contextRef="#ctx0" brushRef="#br0" timeOffset="1">23 99 12179,'10'5'4873,"8"2"-2849,14 2-968,-1-2-632,2-2-424,4 0-1352,-13-4-3881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7:37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14 13019,'-7'-3'1204,"-1"1"1,1-1-1,-1 2 0,0-1 1,0 1-1,-15-1 0,8 3-463,1 0-1,-1 0 0,-17 5 0,5 1-384,1 1 0,0 2 0,-32 15 0,42-17-240,1 1 1,0 0 0,-14 11 0,25-17-122,1 0 0,-1 0 0,1 0 1,0 1-1,0-1 0,1 1 1,-5 6-1,7-8-17,-1-1 1,0 1-1,1-1 1,-1 1-1,1-1 1,0 1-1,-1-1 1,1 1-1,0 0 1,0-1-1,0 1 1,0 0-1,0-1 1,0 1-1,1-1 1,-1 1-1,0-1 1,1 1-1,-1 0 1,1-1-1,1 2 1,1 1-52,-1-1 1,1 0 0,1 0 0,-1-1 0,0 1 0,1-1-1,-1 1 1,1-1 0,0 0 0,0-1 0,0 1 0,0-1 0,0 1-1,0-1 1,0 0 0,0-1 0,7 1 0,-2 1-58,29 4-531,1-1 1,-1-2-1,76-3 0,-44-6-426,89-20 0,-147 23 1061,1 1-1,0 1 0,0-1 0,0 2 1,21 1-1,-33-1 59,0 0 0,-1 0-1,1 0 1,0 0 0,0 0-1,-1 0 1,1 0 0,0 0-1,0 0 1,-1 0 0,1 0-1,0 1 1,0-1 0,-1 0-1,1 1 1,0-1 0,-1 0-1,1 1 1,0-1 0,-1 1-1,1-1 1,-1 1 0,1-1 0,-1 1-1,1-1 1,-1 1 0,1-1-1,-1 1 1,1 0 0,-1-1-1,0 1 1,1 0 0,-1-1-1,0 1 1,0 0 0,0 0-1,1-1 1,-1 1 0,0 0-1,0 0 1,0-1 0,0 1-1,0 0 1,0 0 0,-1-1 0,1 1-1,0 0 1,0 0 0,0-1-1,-1 1 1,1 0 0,0-1-1,-1 1 1,1 0 0,0-1-1,-1 1 1,1-1 0,-1 1-1,1-1 1,-2 2 0,-30 33 1975,28-32-1793,1 0 1,0 0-1,-1-1 1,1 1 0,-1-1-1,0 0 1,0 0 0,0 0-1,0-1 1,0 1-1,-7 1 1,9-3-160,1 0-1,-1-1 1,1 1-1,-1 0 0,0 0 1,1-1-1,-1 1 1,1-1-1,-1 0 1,1 1-1,-1-1 1,1 0-1,0 0 1,-1 0-1,1 0 1,0 0-1,-1 0 1,1 0-1,0 0 1,0 0-1,0-1 1,0 1-1,0 0 1,1-1-1,-1 1 1,0-1-1,1 1 1,-1-1-1,0 1 1,1-1-1,0 1 1,-1-1-1,1 1 0,0-3 1,-2-7 2,0 1 0,0-1 0,2 0 0,-1 1 0,1-1 0,2-16 1,-1 23-130,-1 1 0,0 0 0,1 0 0,0 0 0,0-1 0,0 1 0,0 0 0,0 0 0,1 0 0,-1 1 0,1-1 0,0 0 0,0 0 0,0 1 0,0 0 0,0-1 0,1 1 0,-1 0 0,1 0 0,-1 0 0,1 0 0,0 0 0,0 1 0,0-1 0,6-1 0,-6 2-101,0 1 1,0 0 0,0 0 0,1 0 0,-1 0 0,0 0-1,0 1 1,0-1 0,1 1 0,-1 0 0,0 0 0,0 0-1,0 1 1,0-1 0,-1 1 0,1-1 0,0 1-1,3 3 1,23 16-1910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7:37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61 211 13803,'50'92'5142,"-45"-79"-3579,-8-13-334,-8-12 887,7 3-1720,1 0 0,0 0 0,0-1 0,1 1-1,0-1 1,1 0 0,0 1 0,0-1 0,2-14 0,-1 13-330,1 1 0,0-1 1,1 1-1,1-1 0,-1 1 0,1 0 1,1 0-1,0 0 0,1 1 1,-1-1-1,2 1 0,-1 0 1,1 0-1,11-10 0,-13 15-93,1 0-1,0 0 0,0 1 1,0 0-1,1 0 0,-1 1 1,1-1-1,0 1 0,0 0 1,0 0-1,0 1 0,8-1 1,-11 1-21,0 1 1,0 0-1,0 0 1,0 0-1,0 0 1,0 0 0,0 0-1,0 1 1,0 0-1,0-1 1,-1 1-1,1 0 1,0 0-1,0 1 1,-1-1-1,1 1 1,0-1-1,-1 1 1,0 0-1,1 0 1,-1 0 0,0 0-1,0 0 1,0 0-1,0 1 1,-1-1-1,3 4 1,-3-5 38,-1 1 1,1-1-1,-1 0 1,1 1 0,-1-1-1,0 0 1,1 1-1,-1-1 1,0 1-1,0-1 1,0 1-1,0-1 1,0 0-1,0 1 1,-1-1 0,1 1-1,0-1 1,-1 0-1,1 1 1,-1-1-1,1 0 1,-1 1-1,0-1 1,0 1 0,-2 1 26,1 0 1,-1 0-1,0-1 1,1 0-1,-1 1 1,0-1-1,0 0 1,-1-1-1,-4 3 1,-7 2 141,1-1 0,-2 0 0,-25 4 1,-9-3 254,-74 1 0,121-7-1897,5 1 439,10 0-353,-1-1 331,32 4-1620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7:38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15 205 15483,'2'30'6114,"-17"-60"-4146,14 0-648,4-14-576,13 3-351,7 7-657,-17 3-473,4 18-1231,0 2-529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5:37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207 339 14459,'2'-24'7410,"-7"-16"-6731,3 29 51,-1-7-591,-1-1-1,-1 1 0,-1 0 0,-1 1 1,0-1-1,-16-26 0,17 34-206,0 1-1,0 0 0,-1 0 1,0 1-1,-1 0 1,0 0-1,0 1 0,0 0 1,-1 0-1,0 1 1,0 0-1,-17-7 0,4 9-110,15 5 207,10 4 178,8-3 121,228 57-1592,-195-48-570</inkml:trace>
  <inkml:trace contextRef="#ctx0" brushRef="#br0" timeOffset="1">575 376 13867,'-1'-1'5721,"-6"-3"-3024,-2-9-753,5-16-512,6-12-223,-4-12-561,4 1-384,-5 10-872,-9 11-664,19 19-1457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7:38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1 301 15667,'3'-8'6106,"5"-17"-4282,7-6-320,4-17-231,4-4-225,-2 0-200,-2 4-104,-1 29-248,-8 1-56,-3 18-144,-3 8-184,1 10-144,3 16-208,9 10-568,5 3-168,4-1-880,-1-7-577,-7-10-904</inkml:trace>
  <inkml:trace contextRef="#ctx0" brushRef="#br0" timeOffset="1">75 205 12707,'-1'-7'10298,"12"7"-8514,7 2-1008,21 3-303,16 1-834,0-1-655,23-8-1856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7:38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238 275 15163,'-3'0'7826,"1"-1"-7218,1-1-176,-1-17-728,0-59-344,4 37-872,-2 0-465,-16 1-3528</inkml:trace>
  <inkml:trace contextRef="#ctx0" brushRef="#br0" timeOffset="1">1 1 12387,'10'6'5281,"14"7"-3009,9 0-895,12 3-121,5-9-584,-1-1-272,3-1-496,-8-5-424,3 4-1312,-13-4-3722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7:39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1 271 13251,'12'-20'8487,"16"-8"-6045,1 0-1310,18-37 671,-33 43-1186,2 0-1,0 1 1,1 1 0,28-24-1,-45 44-605,1 1-1,0-1 0,0 1 1,-1-1-1,1 1 0,0 0 1,-1 0-1,1-1 0,-1 1 1,1 0-1,-1 0 0,1 0 1,-1-1-1,1 1 0,-1 0 1,0 0-1,0 0 0,1 0 1,-1 0-1,0 1 0,3 6-13,9 15-656,26 36 1,1 3-2438,-20-24 230</inkml:trace>
  <inkml:trace contextRef="#ctx0" brushRef="#br0" timeOffset="1">115 226 15363,'8'3'6418,"5"-3"-3650,26 5-1720,13 0-127,6-5-569,1 0-480,-5-4-1433,-14 0-871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7:41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0 221 11626,'8'13'9230,"5"20"-8549,-8-19-116,-2-5-502,41 113 548,63 121 1,-103-234-484,0-1 0,1 1 0,0-1 0,0 0 0,1-1 1,0 1-1,0-1 0,1 0 0,0-1 0,9 7 0,-15-12-95,-1-1 0,0 0-1,0 0 1,0 0-1,1 0 1,-1 1 0,0-1-1,0 0 1,1 0 0,-1 0-1,0 0 1,1 0 0,-1 0-1,0 0 1,0 0 0,1 0-1,-1 0 1,0 0-1,1 0 1,-1 0 0,0 0-1,0 0 1,1 0 0,-1 0-1,0 0 1,0 0 0,1 0-1,-1-1 1,0 1-1,0 0 1,1 0 0,-1 0-1,0 0 1,0-1 0,1 1-1,-1 0 1,0 0 0,0 0-1,0-1 1,0 1-1,1 0 1,-1 0 0,0-1-1,3-16 781,-3 9-683,13-64 393,25-86-1,-15 69-418,68-234 40,-86 306-187,-3 12-25,-1-1 0,1 1 1,0 0-1,1 0 0,-1 0 0,1 0 0,0 0 0,7-8 0,-10 13 42,0 0-1,0 0 0,0-1 0,0 1 1,0 0-1,0 0 0,0 0 1,0 0-1,0-1 0,0 1 1,0 0-1,0 0 0,1 0 0,-1 0 1,0 0-1,0-1 0,0 1 1,0 0-1,0 0 0,0 0 1,1 0-1,-1 0 0,0 0 0,0 0 1,0-1-1,0 1 0,0 0 1,1 0-1,-1 0 0,0 0 1,0 0-1,0 0 0,0 0 0,1 0 1,-1 0-1,0 0 0,0 0 1,0 0-1,0 0 0,1 0 1,-1 0-1,0 0 0,0 0 0,0 0 1,0 0-1,1 0 0,-1 0 1,0 1-1,0-1 0,0 0 1,0 0-1,0 0 0,1 0 0,-1 0 1,0 0-1,0 0 0,0 1 1,0-1-1,0 0 0,0 0 1,0 0-1,1 0 0,-1 0 0,0 1 1,0-1-1,1 15-2336,-1-10 1686,0 18-2412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7:42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14467,'3'-1'5793,"17"-12"-2936,19 6-1257,16-3-79,5-1-81,7 9-496,-2-3-312,-18 2-360,-8 3-136,-21 0-344,-13 2-240,-5 4-816,-7-2-608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7:51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14571,'-5'9'5793,"-9"17"-3856,1 3-449,1 11-424,3-2-240,12-9-383,12-3-161,20-10-328,16-4-88,9-14-176,0-8-169,-11-4-407,-17 1-272,-9 1-656,-13 3-393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7:52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14683,'13'-3'5497,"23"-2"-4368,7 2-257,9 0-344,1 1-288,-16 5-928,-3-3-585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7:52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10514,'0'0'5705,"18"8"-119,-4-6-3786,27 1-880,13-1-160,6-2-696,8 1-504,-19-6-1504,1 4-841</inkml:trace>
  <inkml:trace contextRef="#ctx0" brushRef="#br0" timeOffset="1">555 53 13411,'-13'-48'8834,"13"44"-6914,5 10 777,0 2-2065,9 34-248,58 48-384,-41-46-128,5-12-504,1-4-272,-8-15-769,-1-3-479,-22-14-1105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7:53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1 323 16876,'6'-7'6561,"15"-17"-4633,5-14-351,21-14-497,1-8-304,5 8-424,-2 7-352,-11 17-984,4 12-728,-13 16-513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7:53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39 189 11210,'-5'-3'10339,"-3"21"-8931,-18 57-280,30-45-488,2-4-184,20-8-320,-2-5-104,15-8-160,-1-6-208,1-7-504,3-7-392,-14-1-865,-2 1-255</inkml:trace>
  <inkml:trace contextRef="#ctx0" brushRef="#br0" timeOffset="1">21 1 14539,'7'1'5841,"9"-1"-3528,4 2-1209,11 1-56,12 2-440,3 0-239,3-2-1154,-5 2-543,-12-3-1457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5:37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59 280 10826,'22'49'9401,"-20"-61"-6064,5-34-3161,-7 19-159,-1 0 1,-7-46-1,5 59-471,0 0 1,0 0-1,-1 0 0,-1 1 0,-1-1 0,0 1 0,-12-19 1,18 31 237,-1 0 0,1 0 1,-1 0-1,1 0 0,-1 0 1,0 0-1,1 0 1,-1 1-1,0-1 0,0 0 1,0 1-1,1-1 0,-1 0 1,0 1-1,0-1 0,0 1 1,0-1-1,0 1 1,0 0-1,0-1 0,0 1 1,-2 0-1,-4 0 1634,1 0 3219,16 3-2968,4 4-1468,-1-1-1,1-1 0,0 0 0,1-1 1,-1-1-1,1 0 0,0-1 1,-1 0-1,31-1 0,-27-2-143,1-1 0,-1-1-1,23-5 1,-42 10-55,0-1 0,0 1 0,0 0 0,0-1 0,1 1 1,-1 0-1,0 0 0,1 0 0,0 0 0,-1-1 0,1 1 0,0 0 0,0 2 0,-2 12 9,-3 7 10,0 2-27,1 0 0,0 0-1,2 29 1,1-48-1,1 1 1,1-1-1,-1 0 0,1 0 0,0 0 0,1 0 1,0 0-1,0 0 0,0 0 0,0 0 0,1-1 0,0 1 1,0-1-1,1 0 0,-1 0 0,1 0 0,0 0 1,0 0-1,6 4 0,-3-5 24,0 0 1,-1 0-1,1 0 1,1-1-1,-1 0 0,0-1 1,1 1-1,-1-2 1,1 1-1,0-1 0,-1 0 1,1 0-1,0-1 1,8-1-1,-9 1 44,0-1 1,-1 0-1,1 0 0,-1-1 0,0 0 1,1 0-1,-1-1 0,0 1 1,0-1-1,-1 0 0,1-1 1,-1 0-1,1 0 0,-1 0 0,0 0 1,-1-1-1,6-6 0,-2 0 98,0-1 0,-1 1 0,0-1 1,-1-1-1,-1 1 0,8-23 0,-11 28-164,-1 0-1,1 0 1,-1 0 0,0 0 0,-1 0 0,1 0 0,-2 0 0,1 0-1,-1 0 1,0 0 0,0 0 0,-1 0 0,0 0 0,-4-10 0,4 11-1157,4 12-1232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7:53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16331,'3'-5'6354,"18"-2"-4482,13 4-271,8 0-369,4-4-344,-10 6-512,-2-4-408,-11 8-1304,-4 0-721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8:02.9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0 274 13331,'95'21'5429,"-66"-17"-4737,41 0 1,-53-4-649,1 0 0,-1-1 0,1-1 0,-1-1 0,0-1-1,0 0 1,0-1 0,31-14 0,-47 19-10,0-1-1,0 1 0,0-1 1,1 0-1,-1 1 0,0-1 1,0 0-1,0 0 0,0 1 1,0-1-1,-1 0 1,1 0-1,0 0 0,0 0 1,0 0-1,-1 0 0,1 0 1,-1-1-1,1 1 0,-1 0 1,1 0-1,-1 0 0,0-1 1,1 1-1,-1-2 0,0 1 32,-1 0 0,1 0 0,-1 0 0,0 0 0,0 0 0,0 0 0,0 0-1,0 0 1,0 1 0,0-1 0,0 0 0,-1 1 0,1-1 0,-2-1 0,-8-6 355,0 1 0,0 0 0,-19-10 0,27 16-343,-107-49 2173,72 35-858,-46-27 1,83 43-1352,0-1 1,0 1-1,0-1 1,0 1-1,0-1 1,0 0-1,0 1 1,0-1-1,1 0 1,-1 0-1,0 1 1,0-1-1,1 0 1,-1 0 0,0 0-1,1 0 1,-1 0-1,1 0 1,-1 0-1,1 0 1,-1-2-1,2 2-35,-1 0-1,0 0 1,1 0-1,-1 1 1,0-1-1,1 0 1,-1 0-1,1 1 1,0-1-1,-1 0 1,1 1-1,-1-1 1,1 1-1,0-1 1,-1 1-1,1-1 1,0 1 0,0-1-1,0 1 1,-1 0-1,2-1 1,9-3-180,-1 1 0,1 1 0,14-2 0,-20 3 108,26-3-840,-1 1 1,1 2-1,0 1 0,0 2 0,53 8 0,-53-3-782,0 1-1,0 1 1,30 14-1,50 16-597,-108-37 2528,0 1 0,-1-1 1,1 0-1,0 1 0,-1 0 0,0-1 0,0 1 0,0 0 1,0 0-1,0 0 0,-1 0 0,1 0 0,-1 1 0,2 3 0,9 47 2373,-12-51-2430,0 0-1,0 0 1,0 0 0,0 0 0,-1 0-1,1 0 1,-1 0 0,0 0-1,0 0 1,0-1 0,0 1 0,0 0-1,-1-1 1,1 1 0,-1-1 0,-2 4-1,3-4-36,-1-1-1,1 0 0,-1 0 0,1 1 0,-1-1 0,1 0 0,-1 0 0,0 0 1,1-1-1,-1 1 0,0 0 0,0-1 0,0 1 0,0-1 0,1 1 1,-1-1-1,0 0 0,0 0 0,0 0 0,0 0 0,0 0 0,0 0 0,0-1 1,0 1-1,1-1 0,-1 1 0,-3-2 0,-1-1 21,0-1-1,0 1 1,0-1 0,0-1-1,0 1 1,1-1-1,0 0 1,0 0 0,0 0-1,1-1 1,-1 0-1,1 0 1,1 0 0,-1 0-1,-4-12 1,6 12-190,-1 0 0,1 0 1,0-1-1,0 1 0,1-1 1,0 1-1,0-1 0,1 0 1,0 1-1,0-1 0,0 0 0,1 1 1,0-1-1,0 1 0,0-1 1,1 1-1,3-9 0,-3 13-109,-1 0-1,0 0 1,1 1 0,-1-1-1,1 0 1,-1 0 0,1 1-1,0-1 1,0 1-1,0-1 1,0 1 0,0 0-1,0 0 1,0 0-1,0 0 1,0 0 0,0 0-1,1 1 1,-1-1-1,0 1 1,0-1 0,1 1-1,-1 0 1,3 0 0,32 6-3197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8:03.4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46 213 13883,'49'-61'5037,"-39"37"-2010,-10 21-1765,0 8 9,0 7-1002,-1 0 0,0 0 1,0 0-1,-1 0 0,-1-1 1,-7 24-1,-1-6-123,-20 37 1,26-56-140,-1-1 0,1 0 1,-1 0-1,-1-1 0,-9 10 1,52-26-92,8-1-977,55-5 0,25-5-2452,-112 16 3117,0 0 0,0-1 1,-1-1-1,1 1 0,15-11 0,-23 13 307,0 0 0,0-1 0,-1 1 0,0-1 0,1 0 0,-1 0 0,0 0-1,0 0 1,-1-1 0,1 1 0,-1-1 0,1 1 0,-1-1 0,0 0 0,-1 0 0,1 0 0,-1 0 0,2-9 0,3-9 914,-5 20-647,0 0 0,0 0 0,0 0 1,0 0-1,-1 0 0,1 0 0,-1 0 1,0 0-1,1 0 0,-1 0 0,0 0 1,0-1-1,0 1 0,-1 0 0,1 0 0,0 0 1,-1 0-1,-1-4 0,-3 6 1164,2 8-520,2 13-163,2-11-550,0 0-1,0-1 0,1 1 0,0-1 0,1 0 0,0 1 0,0-1 0,7 10 0,-9-15-60,2-1 0,-1 1-1,0-1 1,0 0-1,1 0 1,0 0 0,0 0-1,0 0 1,0-1 0,0 1-1,0-1 1,0 0 0,1 0-1,0 0 1,-1 0-1,1-1 1,0 0 0,-1 1-1,1-1 1,0-1 0,0 1-1,8 0 1,-6-1 40,0 0 1,0 0-1,0-1 1,0 0-1,0 0 0,0 0 1,-1-1-1,1 1 1,0-2-1,-1 1 1,1-1-1,-1 1 0,0-1 1,0-1-1,0 1 1,0-1-1,-1 0 1,1 0-1,-1 0 1,0-1-1,0 1 0,-1-1 1,1 0-1,-1 0 1,0 0-1,-1-1 1,4-8-1,-2 3-25,-1 0 0,0-1 0,0 1 0,-2-1 0,1 0 1,-1 1-1,-1-1 0,0 0 0,-1 0 0,0 1 0,-1-1 0,0 0 0,-5-13 0,3 13-179,-9-29-501,12 39 356,1 0 0,-1 0 0,0 0 0,0 0 0,0 0 0,0 0 0,-1 0 0,1 0 0,-1 0 0,1 0 0,-1 1 0,-2-3 0,2 9-3082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8:04.0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 68 12347,'10'-9'911,"0"0"0,1 0 1,0 1-1,0 1 1,13-7-1,-20 12-785,0 1 0,0-1 0,-1 1 0,1-1 0,0 1 0,0 0 0,0 0 0,0 1 0,1-1-1,-1 1 1,0 0 0,0 0 0,0 0 0,0 1 0,0 0 0,0-1 0,0 1 0,0 1 0,0-1 0,0 0 0,4 3 0,-6-2-90,-1-1 0,1 0 1,-1 0-1,1 1 0,-1-1 0,0 1 1,0-1-1,0 1 0,0 0 1,0-1-1,0 1 0,0 0 1,0-1-1,-1 1 0,1 0 0,-1 0 1,1 0-1,-1 0 0,0 0 1,0 0-1,0 0 0,0 0 0,0 0 1,0-1-1,0 1 0,-1 3 1,-1 4 42,0 0 0,-1 0 0,-7 16 0,9-22-59,-18 35 196,-1-2 1,-47 65-1,12-20 249,42-63-288,11-15-110,-1-1 0,1 2 0,0-1 0,0 0-1,0 0 1,0 1 0,1-1 0,-1 1 0,0 5 0,25-23 804,-8 5-768,1 1-1,0 0 0,1 1 1,0 1-1,0 1 1,0 0-1,22-3 0,-29 7-159,0-1-1,0 1 1,1 1-1,-1 0 1,0 1-1,1 0 0,-1 0 1,0 1-1,0 0 1,0 1-1,0 0 1,-1 1-1,19 9 1,-27-12-145,0 0 0,0-1 1,1 1-1,-1 0 1,0 0-1,0 0 0,0-1 1,1 1-1,-1-1 1,1 1-1,-1-1 0,0 1 1,1-1-1,-1 0 1,1 0-1,-1 0 0,0 0 1,1 0-1,-1 0 1,1 0-1,-1 0 0,1 0 1,1-1-1,-2-10-2550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8:04.3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0 196 14283,'5'3'5577,"11"4"-3656,9 1-689,20 3-640,9-3-240,-1-3-920,4-5-608,-10 0-969,-4-2-479</inkml:trace>
  <inkml:trace contextRef="#ctx0" brushRef="#br0" timeOffset="1">402 222 17572,'42'-18'6873,"-52"-10"-4584,-6-6-649,1-8-704,10 1-352,0 9-920,10 7-576,13 24-1200,0 4-601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8:04.7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247 133 10642,'-5'-7'8503,"-6"7"-4069,-17 11-2691,26-10-1794,-7 3 88,-3 2 264,0-1-1,0 0 1,0-1 0,-1 0 0,-19 3 0,28-6-213,1-1-1,-1 0 1,1 0-1,-1 0 1,1 0 0,-1-1-1,1 1 1,-1-1-1,1 0 1,-1 0-1,1 0 1,0-1-1,-1 1 1,1-1 0,0 1-1,0-1 1,0 0-1,0-1 1,1 1-1,-1 0 1,0-1 0,1 1-1,0-1 1,0 0-1,-1 0 1,2 0-1,-4-5 1,3 5-72,1 0 0,-1 0 0,1 0 0,0 0 0,0 0-1,0-1 1,0 1 0,1 0 0,-1 0 0,1-1 0,0 1 0,0 0 0,0-1 0,0 1 0,0-1 0,1 1-1,0 0 1,-1 0 0,1-1 0,0 1 0,1 0 0,-1 0 0,1 0 0,-1 0 0,1 0 0,0 1 0,2-4-1,0 2-42,-1 1 0,1 0-1,0 0 1,0 0-1,0 0 1,0 1-1,1 0 1,-1-1-1,1 2 1,-1-1 0,1 0-1,0 1 1,0 0-1,-1 0 1,1 0-1,0 1 1,0 0-1,5 0 1,5 1-482,0 1-1,0 0 1,0 1-1,-1 1 1,1 0-1,-1 1 1,15 8-1,2 4-2410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8:05.2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1 250 8658,'33'44'4870,"-32"-43"-4420,0 0-1,0 0 1,-1-1-1,1 1 1,-1 0-1,1 0 1,0 0-1,-1 0 1,0 0-1,1-1 1,-1 1 0,0 0-1,1 0 1,-1 0-1,0 0 1,0 0-1,0 0 1,0 0-1,0 1 1,0 1-1,-1-4-205,1 0-1,-1 0 1,1 0 0,-1 0-1,0 0 1,1 0 0,0 0-1,-1 0 1,1 0-1,0 0 1,-1 0 0,1 0-1,0 0 1,0 0 0,0 0-1,0 0 1,0 0-1,0 0 1,0-2 0,0-18 237,0 1-250,0 0-1,1 0 1,1 1-1,0-1 1,7-19-1,-9 38-234,0 0-1,0 0 1,1 0 0,-1 0-1,0 0 1,1 0 0,-1 0-1,1 0 1,-1 0 0,1 0-1,0 1 1,-1-1 0,1 0-1,0 0 1,0 1-1,-1-1 1,1 0 0,0 1-1,0-1 1,0 1 0,0-1-1,0 1 1,0-1 0,0 1-1,0 0 1,0-1 0,0 1-1,0 0 1,0 0 0,0 0-1,0 0 1,0 0 0,0 0-1,0 0 1,0 0 0,0 0-1,0 0 1,0 1 0,0-1-1,0 0 1,0 1-1,0-1 1,0 1 0,0-1-1,0 1 1,0-1 0,0 1-1,0 0 1,8 5-143,-1 0 0,0 0-1,13 14 1,-17-16 83,5 4-34,-1 1 36,0-1 0,0-1 0,1 0 0,0 0 0,1-1 0,11 7 0,-20-13 63,-1 0 0,0 1 0,1-1 0,-1 0 0,0 0 0,1 0 0,-1 0-1,0 0 1,1 0 0,-1 0 0,1 0 0,-1 0 0,0 0 0,1 0 0,-1 0-1,0 0 1,1 0 0,-1 0 0,0 0 0,1 0 0,-1 0 0,1 0 0,-1 0 0,0-1-1,1 1 1,-1 0 0,0 0 0,0 0 0,1-1 0,-1 1 0,0 0 0,1 0-1,-1-1 1,0 1 0,3-17 153,-10-23 293,5 34-345,-1-11 131,0 6-82,1 1 0,0 0 0,1-1 0,0 1 0,1-15 0,0 22-185,1 1-1,-1-1 1,1 0 0,0 0 0,0 0 0,0 1-1,0-1 1,0 0 0,0 1 0,1-1 0,0 1-1,-1-1 1,1 1 0,0 0 0,0 0 0,0 0 0,0 0-1,1 0 1,-1 0 0,0 1 0,1-1 0,-1 1-1,1 0 1,3-2 0,0 1-205,0 0 0,1 0 0,-1 0 1,1 1-1,0 0 0,0 0 0,-1 1 0,1 0 0,0 0 0,0 0 1,-1 1-1,1 0 0,0 0 0,-1 1 0,1 0 0,-1 0 1,1 0-1,-1 1 0,0 0 0,9 7 0,-12-7 230,0 0 1,0 0-1,-1 1 0,1 0 1,-1-1-1,0 1 0,0 0 0,-1 0 1,1 0-1,-1 0 0,0 1 1,1 5-1,-1-4 38,1 0 1,0-1-1,0 1 1,0 0-1,1-1 1,-1 1-1,5 4 1,-2-5-1,0 0 1,0-1-1,0 0 1,1 0-1,-1 0 1,1-1-1,0 0 1,0 0-1,1 0 1,-1-1-1,0 0 1,1 0-1,-1-1 1,1 1-1,11-1 1,-6 0-16,-1 0 0,1-1 0,-1-1 0,1 0-1,-1 0 1,0-1 0,1-1 0,14-5 0,-22 6-164,0 1 0,0-1 0,0 0 0,0-1 1,0 1-1,-1 0 0,1-1 0,-1 0 0,0 0 0,0 0 0,0 0 0,0-1 0,-1 1 0,1-1 0,-1 0 0,0 0 0,0 1 0,0-1 0,1-5 0,-1-8-1836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8:05.5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11891,'11'3'5633,"9"3"-1064,19 1-3777,6-1-120,14-4-208,3-2-240,-12-5-888,-8 0-496,-14 0-921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8:05.9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15427,'10'7'6074,"6"1"-3810,23-5-1648,5-1-184,14-2-328,2 0-464,-17 0-1304,-1-2-649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8:06.4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 17220,'0'-2'6201,"5"2"-5017,-2 0-832,-3-2-384,0 1-312,18-1-3265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5:38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38 162 16740,'-26'68'6833,"24"-94"-3992,1-18-1609,-1-3-368,-1 1-432,0 9-488,3 19-1320,0 7-1033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8:06.8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14187,'29'119'6345,"-34"-108"-1200,8-8-3808,-3-11-569,0 6-320,0 1-1360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7:59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978 0 12755,'-41'38'5337,"-34"25"-3017,-45 64-519,-12 27-81,-11 59-416,3 23-431,33 18-593,16-1-120,33-22-504,15-20-377,24-39-1095,11-17-736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8:00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9562,'20'15'7400,"-2"2"-4008,-5-1-3304,18 31 0,-20-30 869,146 277 1129,-79-138-1923,14 49 952,-92-203-1087,0-1 1,1 0-1,-1 1 1,1-1 0,-1 0-1,1 1 1,-1-1 0,1 0-1,0 0 1,0 0-1,0 0 1,0 0 0,0 0-1,0 0 1,0 0 0,0 0-1,0 0 1,0 0-1,0-1 1,0 1 0,3 1-1,-3-2 3,0-1-1,0 1 1,0 0-1,0 0 1,0 0-1,1-1 1,-1 1-1,0-1 1,0 1-1,0-1 1,0 1-1,0-1 0,0 0 1,-1 1-1,1-1 1,0 0-1,0 0 1,0 1-1,-1-1 1,2-1-1,5-8 343,0-1-1,-1 1 0,9-21 1,-13 25-122,29-56 900,74-108 1,56-45-1183,-154 206 47,38-46-1047,2 2-1,2 2 0,60-46 1,-64 60-1259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8:00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 1 14179,'-21'41'5185,"-34"59"-3937,-5 27-127,-7 49 95,-8 17-80,0 25-168,1 6-63,23-17-297,17-16-96,29-40-464,10-22-296,11-33-800,-1-13-441,-4-25-967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8:09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192 250 8058,'-19'-13'677,"10"8"-359,1 0 0,0 0 0,0-1-1,0 0 1,1 0 0,0-1 0,0 0 0,0-1-1,1 1 1,1-1 0,-1 0 0,-7-15 0,-37-85 5406,35 90-2877,6 11 1994,27 5-3375,11 1-1358,1 2 1,-1 1 0,0 2 0,-1 0-1,1 2 1,40 14 0,-55-15-99,0 0 1,0 1-1,-1 1 0,1 0 1,-2 1-1,1 0 0,-1 1 1,-1 1-1,1-1 0,-2 2 1,1 0-1,-1 0 0,-1 0 0,15 25 1,-22-31 4,1-1 1,-1 1-1,0 0 0,-1 0 1,1 0-1,-1 0 0,0 0 1,0 0-1,-1 0 0,1 1 1,-1-1-1,0 0 1,-1 0-1,1 0 0,-1 1 1,0-1-1,-2 6 0,0-4 19,0-1-1,0 1 0,-1-1 0,0 0 0,0 0 1,0 0-1,-1-1 0,1 1 0,-1-1 0,-1 0 1,1 0-1,-8 4 0,-7 4-77,1-1 1,-1-1-1,-1-2 1,0 1-1,0-2 1,-1-1-1,0-1 0,0-1 1,-1 0-1,0-2 1,-28 1-1,25-7-1858,11-5-813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8:10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69 301 15763,'34'-11'6794,"-42"-7"-3561,-7-16-1673,-9-12-384,8-7-600,-6-3-360,9 14-1024,9 11-648,7 21-1617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8:10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1 275 12859,'14'58'4306,"-8"-47"-818,-3-16-1818,0-15 578,-3-92 1459,0 111-3700,0 0 1,0 0-1,-1 0 1,1 0-1,0 0 0,0 1 1,0-1-1,1 0 1,-1 0-1,0 0 0,0 0 1,0 0-1,1 0 1,-1 0-1,0 0 0,1 1 1,-1-1-1,1 0 1,-1 0-1,1 1 0,-1-1 1,1 0-1,0 0 0,-1 1 1,1-1-1,0 1 1,-1-1-1,1 1 0,0-1 1,0 1-1,0-1 1,-1 1-1,1-1 0,0 1 1,0 0-1,0 0 1,0-1-1,0 1 0,0 0 1,0 0-1,0 0 1,0 0-1,-1 0 0,1 0 1,0 0-1,0 1 0,0-1 1,0 0-1,0 0 1,0 1-1,0-1 0,-1 1 1,2 0-1,7 3-16,-1 0-1,0 1 0,0 0 1,9 7-1,-10-6 31,-6-5-22,60 38-24,-56-36 23,1 0 0,0 0 0,0-1 0,0 0 1,0 0-1,0 0 0,1-1 0,-1 0 0,7 0 0,-12-1 16,1 0 0,-1 0 1,0 0-1,1 0 0,-1 0 1,0 0-1,1 0 0,-1-1 1,0 1-1,0 0 0,0-1 1,1 1-1,-1-1 0,0 0 1,0 1-1,0-1 0,0 0 1,0 0-1,0 1 0,0-1 1,0 0-1,0 0 0,0 0 1,-1 0-1,1 0 0,1-2 1,-2 1 42,1-1-1,0 0 1,-1 1 0,1-1 0,-1 0 0,0 1 0,0-1-1,0 0 1,0 0 0,-1 1 0,1-1 0,-2-2 0,-2-10 237,-1 0 0,-1 0 0,-10-19 0,13 30-278,-10-21 173,7 13-232,0 0 0,0 0 0,1 0 0,0 0 0,-3-15 1,8 26-39,0 0 1,0 0 0,0 0-1,0 0 1,0 0 0,0 0 0,0 0-1,0 0 1,0 0 0,0 0-1,0 0 1,0 0 0,1 0-1,-1 1 1,0-1 0,1 0 0,-1 0-1,1 0 1,-1 0 0,1 0-1,0 1 1,-1-1 0,1 0 0,0 1-1,-1-1 1,1 0 0,0 1-1,0-1 1,-1 1 0,1-1 0,0 1-1,0-1 1,1 0 0,32-2-3217,-32 3 3080,36 1-2901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8:11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0 204 13499,'60'84'5016,"-48"-76"-3006,-6-14-916,-5-18-72,-1 20-626,3-57 2030,-3 33-1623,1 1 0,2 1-1,0-1 1,2 0 0,9-29 0,-13 55-790,-1 0 1,0 1 0,1-1-1,-1 1 1,1-1 0,-1 1-1,1-1 1,-1 1 0,1-1-1,-1 1 1,1-1 0,-1 1-1,1 0 1,0-1-1,-1 1 1,1 0 0,-1-1-1,1 1 1,0 0 0,-1 0-1,1 0 1,0 0 0,0 0-1,-1 0 1,1 0 0,0 0-1,-1 0 1,1 0-1,0 0 1,-1 0 0,1 0-1,0 0 1,-1 1 0,1-1-1,0 0 1,-1 0 0,1 1-1,0-1 1,-1 1 0,1-1-1,-1 0 1,1 1-1,-1-1 1,2 2 0,30 26-13,-28-24 9,30 29-166,6 7-2406,67 52 0,-81-72-205,-13-4-111</inkml:trace>
  <inkml:trace contextRef="#ctx0" brushRef="#br0" timeOffset="1">83 214 15947,'-5'0'6450,"9"0"-4402,7-1-896,23-6-1007,8 1-234,12-3-407,3-2-456,-3 3-1552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8:11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1 226 12435,'31'33'4753,"-28"-42"924,0-23-4772,-3 27-374,4-150 2098,-4 155-2615,0-1 1,0 1-1,0-1 1,0 1-1,0-1 1,0 0-1,0 1 0,0-1 1,0 1-1,0-1 1,0 1-1,0-1 1,1 0-1,-1 1 1,0-1-1,0 1 1,1-1-1,-1 1 1,0 0-1,1-1 1,-1 1-1,1-1 0,-1 1 1,0-1-1,1 1 1,-1 0-1,1-1 1,-1 1-1,1 0 1,0 0-3,0 0 1,0 0-1,0 0 1,0 0-1,0 1 1,0-1 0,0 0-1,-1 1 1,1-1-1,0 1 1,0-1-1,0 1 1,-1-1-1,1 1 1,1 1-1,31 38 97,-26-32-48,1 2-49,1 0 0,0 0-1,1-1 1,0-1 0,0 0 0,1 0 0,13 7-1,-18-12-17,1 0 1,-1 0-1,0-1 0,1 0 0,-1 0 0,1-1 0,-1 1 0,1-1 0,0-1 0,-1 0 0,1 0 0,0 0 0,0 0 0,-1-1 0,1 0 0,6-3 0,-10 3 11,0 0-1,1 0 0,-1-1 0,0 1 1,0-1-1,-1 0 0,1 1 1,0-1-1,-1-1 0,1 1 0,-1 0 1,1-1-1,-1 1 0,0-1 1,0 0-1,0 0 0,-1 1 0,1-1 1,-1 0-1,1-1 0,-1 1 1,0 0-1,0 0 0,-1 0 1,2-6-1,-1-6 49,0 1 1,-1-1 0,-1 0-1,-3-21 1,2 21 8,1 3 43,5 18-145,3 7-219,-2-3-352,1 0 0,0 0-1,0-1 1,1 0-1,0-1 1,1 0 0,0 0-1,16 13 1,18 2-2314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8:11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1 297 18028,'50'-21'6897,"-60"-10"-4912,2-10-473,2-13-640,-3-4-320,9 12-904,2 11-712,6 25-1560,8 10-809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5:38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21 231 10322,'-6'14'967,"3"-8"-523,1 0 0,0 0 1,0 0-1,0 0 0,-1 10 0,2-15-350,1 0-1,0 0 1,0 0 0,1 0-1,-1 1 1,0-1-1,0 0 1,0 0 0,1 0-1,-1 0 1,1 0-1,-1 0 1,1 0-1,-1 0 1,1 0 0,-1 0-1,1 0 1,0-1-1,-1 1 1,1 0 0,0 0-1,0 0 1,0-1-1,0 1 1,0-1 0,0 1-1,0-1 1,0 1-1,0-1 1,0 1 0,0-1-1,0 0 1,0 1-1,0-1 1,0 0-1,2 0 1,5 1 155,1 0-1,-1-1 1,0 0 0,1-1-1,-1 0 1,0 0 0,1-1-1,-1 0 1,0 0 0,0-1-1,-1 0 1,1 0 0,10-7-1,-16 9-190,1-1 0,0 0-1,-1 1 1,1-1 0,-1 0 0,1-1-1,-1 1 1,0 0 0,0-1-1,0 1 1,0-1 0,-1 1-1,1-1 1,-1 0 0,1 0-1,-1 0 1,0 0 0,0 0-1,0 0 1,-1 0 0,1 0-1,-1 0 1,0-1 0,1 1-1,-1 0 1,-1 0 0,1 0-1,0 0 1,-1 0 0,0-1 0,0 1-1,0 0 1,0 0 0,0 0-1,0 1 1,-1-1 0,-2-4-1,-3-2 138,1 0-1,-1 1 1,-1 0 0,1 0-1,-1 1 1,-1 0-1,1 0 1,-1 1-1,-12-6 1,-10-9 452,29 20-622,1 0 1,0 1-1,0-1 1,0 0 0,0 0-1,0 1 1,0-1-1,0 0 1,0 0-1,1 0 1,-1 0-1,0-1 1,0 1 0,1 0-1,-1 0 1,1 0-1,-1 0 1,0-3-1,2 3-24,-1 0 0,1 0-1,-1 0 1,1-1-1,-1 1 1,1 0-1,0 0 1,-1 0 0,1 0-1,0 0 1,0 0-1,0 0 1,0 1-1,0-1 1,0 0 0,0 0-1,0 1 1,0-1-1,0 1 1,0-1-1,1 1 1,0-1 0,17-7-219,-1 1 1,1 0 0,0 2 0,0 0-1,31-3 1,-37 7-362,0 0 1,-1 0-1,1 1 1,0 1-1,0 0 0,-1 1 1,1 0-1,-1 1 1,22 8-1,-13 2-3446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8:12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67 14547,'-8'-67'5585,"-26"92"-3992,-16 7-273,16 17-168,1 6-216,18-6-239,19-4-161,18-15-280,19-12-56,14-18-168,1-10-88,2-15-328,-19-9-168,-6 5-265,-9 5-231,-14-1-576,6 9-449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8:12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16 162 14147,'23'-67'5609,"-29"101"-3712,-9 15-625,5 6-600,4-3-224,4-5-464,10-8-400,5-18-928,7-8-521,6-22-3384</inkml:trace>
  <inkml:trace contextRef="#ctx0" brushRef="#br0" timeOffset="1">213 1 13459,'2'14'5761,"-2"24"-3104,0 6-1041,-2 8-944,0-2-232,2-3-352,2-5-296,5-11-1272,4-8-713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8:12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15555,'15'2'5850,"11"0"-4130,18-2-1432,4-2-80,8-1-272,-4-4-456,-5-1-1328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8:13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76 115 11434,'-4'14'5490,"-6"17"-1394,3 5-1847,4 13-601,3-4-111,11 2-457,7-6-264,13-12-504,-2-8-224,10-16-424,-3-8-272,-8-18-432,4 0-225,-11-4-559,-4-1-128,-12 2-369,1-2-607</inkml:trace>
  <inkml:trace contextRef="#ctx0" brushRef="#br0" timeOffset="1">0 40 13979,'11'0'5649,"24"0"-3072,10 0-1225,15-8-568,5 1-128,-14-6-456,-12 5-312,-9 6-1088,-13 1-760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8:13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16123,'15'3'5714,"22"-3"-4930,4-8-360,9-7-384,-1 0-552,-9 1-1393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8:17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67 13371,'-10'-17'5617,"-11"-18"-3080,8 20-609,23 33-568,16 14-255,31 42-545,17 20-72,24 23-248,1 1-392,-1-15-792,-2-12-473,-28-24-1159,-18-11-1993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8:18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12955,'41'60'3806,"-40"-58"-3567,0-1-1,0 1 1,0-1 0,1 0 0,-1 1 0,0-1-1,1 0 1,-1 0 0,0 0 0,1 0-1,2 2 1,8-4 2933,-12 1-3004,0 0 0,1 0-1,-1-1 1,1 1 0,-1 0 0,1 0 0,-1 0 0,0 0 0,1 0-1,-1 0 1,1 0 0,-1 0 0,1 0 0,-1 0 0,0 0 0,1 0-1,-1 0 1,1 1 0,-1-1 0,1 0 0,-1 0 0,0 0 0,1 1-1,-1-1 1,0 0 0,1 0 0,0 1 0,-1-13 271,2 3-443,0 1 1,1-1-1,0 0 1,0 1-1,1 0 1,7-13 0,-11 20 1,0 1 1,1-1 0,-1 0-1,0 1 1,1-1 0,-1 0-1,0 1 1,1-1 0,-1 0-1,1 1 1,-1-1 0,1 1-1,-1-1 1,1 1 0,-1-1-1,1 1 1,0-1 0,-1 1-1,1 0 1,0-1 0,-1 1-1,1 0 1,0 0 0,-1-1-1,1 1 1,0 0 0,0 0-1,-1 0 1,1 0 0,0 0-1,0 0 1,-1 0 0,1 0-1,0 0 1,-1 0 0,1 0-1,0 1 1,0-1 0,-1 0 0,1 1-1,0-1 1,-1 0 0,1 1-1,0-1 1,-1 0 0,1 1-1,-1-1 1,1 1 0,-1-1-1,1 1 1,-1 0 0,1-1-1,-1 1 1,0 0 0,1-1-1,-1 1 1,0 0 0,1-1-1,-1 2 1,16 37 91,-15-29-8,1 0 1,-1 0-1,-1-1 0,0 1 0,-1 0 0,1 0 1,-4 10-1,4-17-22,-1-1 1,1 1 0,-1-1-1,0 1 1,0-1 0,0 1-1,-1-1 1,1 1-1,-1-1 1,1 0 0,-1 0-1,0 0 1,-2 3 0,2-4-10,0 0 0,1-1 1,-1 1-1,1 0 1,-1-1-1,0 1 1,1-1-1,-1 1 0,0-1 1,0 0-1,1 0 1,-1 0-1,0 0 1,0 0-1,1 0 0,-1 0 1,0-1-1,1 1 1,-1-1-1,0 1 1,1-1-1,-1 1 0,-2-2 1,2 0-135,-1 0 0,0 0-1,0 0 1,0 0 0,1-1 0,0 1 0,-1-1 0,1 1-1,0-1 1,0 0 0,0 0 0,1 0 0,-1 0 0,1 0-1,-1 0 1,1-1 0,0 1 0,0 0 0,1-1 0,-1 1-1,1 0 1,-1-1 0,1 1 0,1-7 0,2-11 168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8:36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0 230 11755,'1'2'433,"-1"0"0,1 0 0,-1-1 0,1 1 0,0 0 0,0 0 0,0-1 0,0 1 0,0-1 0,1 1 0,-1-1 1,0 1-1,1-1 0,-1 0 0,1 1 0,-1-1 0,1 0 0,0 0 0,1 1 0,-2-2-351,0 0 0,0 0 0,1 0 0,-1 0 0,0 0 0,0-1 0,0 1 0,0 0 0,0 0 0,0-1 0,0 1 0,0-1 0,0 1-1,0-1 1,0 1 0,0-1 0,0 1 0,0-1 0,-1 0 0,1 0 0,0 1 0,0-1 0,-1 0 0,1 0 0,0 0 0,-1 0 0,1 0 0,-1 0 0,1 0 0,-1 0-1,1 0 1,-1 0 0,0-2 0,4-8 329,0-1 0,-2 1-1,1-1 1,1-22 0,1-12 520,-5 46-922,0 0 1,0-1-1,0 1 0,0-1 1,0 1-1,1-1 1,-1 1-1,0-1 0,0 1 1,0 0-1,0-1 0,0 1 1,1-1-1,-1 1 1,0 0-1,0-1 0,1 1 1,-1 0-1,0-1 0,1 1 1,-1 0-1,0-1 1,1 1-1,-1 0 0,0 0 1,1-1-1,-1 1 0,1 0 1,-1 0-1,1 0 1,-1 0-1,0-1 0,1 1 1,-1 0-1,1 0 0,-1 0 1,1 0-1,-1 0 1,1 0-1,-1 0 0,0 0 1,2 1-1,17 10 40,-14-7-46,-2-2-5,110 73 4,-94-65 34,1 0-1,-1-1 0,2 0 1,28 7-1,-28-14-15,-20-2-7,-1-1-1,0 1 0,0 0 1,1 0-1,-1 0 1,0 0-1,0 0 0,1 0 1,-1 0-1,0-1 1,0 1-1,1 0 0,-1 0 1,0 0-1,0-1 1,0 1-1,1 0 0,-1 0 1,0-1-1,0 1 0,0 0 1,0 0-1,0-1 1,0 1-1,0 0 0,1 0 1,-1-1-1,0 1 1,0 0-1,0-1 0,0 1 1,0 0-1,0 0 0,0-1 1,-2-3 173,1 0 1,-1 1-1,1-1 0,-1 1 1,0-1-1,-5-5 1,2 2 64,-5-8 66,1 0 0,0-1 0,1 0 0,1 0 0,-9-26 1,15 39-352,1 0 1,-1 0 0,1 0-1,-1 0 1,1 0 0,0-1-1,0 1 1,0 0 0,1 0-1,-1 0 1,1 0 0,0 0-1,0 0 1,0 0 0,0 0-1,2-3 1,-1 3-95,0 1 0,1-1-1,-1 1 1,1 0 0,-1 0 0,1 0 0,0 0 0,-1 0-1,1 1 1,0-1 0,0 1 0,1 0 0,-1 0 0,0 0 0,0 0-1,0 1 1,1-1 0,5 1 0,9 0-953,0 1 0,0 1-1,-1 1 1,1 0 0,-1 1 0,1 1 0,19 9 0,-6-4 295,-21-6 761,0-1 0,0 1 1,0 1-1,0 0 0,0 0 1,-1 1-1,0 0 0,9 8 1,-16-11 216,1-1 0,-1 1 1,1 0-1,-1 0 0,0 0 1,0 0-1,0 0 0,0 1 1,-1-1-1,1 0 1,-1 1-1,0-1 0,0 1 1,0 0-1,0-1 0,-1 1 1,0 0-1,1-1 0,-1 1 1,-1 0-1,1-1 0,0 1 1,-1 0-1,0-1 0,0 1 1,0-1-1,-2 6 0,0-4 127,1-1 0,-1 1 1,0-1-1,-1 1 0,1-1 0,-5 4 0,7-7-235,1 0 1,-1 0-1,0 0 0,0 0 1,0 0-1,0 0 1,0 0-1,0-1 0,0 1 1,0 0-1,0-1 1,0 1-1,0 0 0,-1-1 1,1 0-1,0 1 1,0-1-1,0 0 0,-1 1 1,1-1-1,0 0 1,0 0-1,-1 0 0,1 0 1,0 0-1,-1-1 1,1 1-1,0 0 1,0-1-1,0 1 0,-2-1 1,0-3 43,0 1 1,0-1 0,1 0-1,0 0 1,0 0 0,0 0-1,0 0 1,1 0 0,-1 0-1,1-1 1,0 1 0,0 0-1,1-1 1,-1-8 0,0-1-144,1 0 0,1 1 0,3-27 1,-3 35-133,-1 4 70,0 1 1,0-1 0,0 0-1,0 0 1,0 0 0,1 0 0,-1 0-1,0 0 1,0 0 0,1 1-1,-1-1 1,0 0 0,1 0-1,-1 0 1,1 1 0,-1-1 0,1 0-1,-1 0 1,1 1 0,0-1-1,-1 1 1,1-1 0,0 0-1,0 1 1,-1-1 0,1 1-1,0 0 1,0-1 0,0 1 0,1-1-1,12 1-2325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8:36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139 220 16700,'78'52'6337,"-78"-64"-5017,-2-10-336,9-8-848,-6-5-488,3-8-1032,-1 3-592,-13-3-3786</inkml:trace>
  <inkml:trace contextRef="#ctx0" brushRef="#br0" timeOffset="1">53 2 14347,'-52'-2'6129,"97"12"-3384,4-2-721,14-8-719,1-1-465,-6-1-992,-6-1-680,-21 3-1489,2 0 641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8:37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0 263 10578,'2'-2'7565,"10"-10"-4623,6-11-1905,0-1 1,-1 0 0,-2-2-1,17-35 1,16-28 618,-48 89-1653,1 0 0,-1 0 0,0 0 1,0 0-1,0-1 0,0 1 1,0 0-1,0 0 0,0 0 0,0 0 1,0 0-1,0 0 0,0 0 1,1 0-1,-1 0 0,0 0 0,0-1 1,0 1-1,0 0 0,0 0 1,0 0-1,1 0 0,-1 0 0,0 0 1,0 0-1,0 0 0,0 0 0,0 0 1,0 0-1,1 0 0,-1 0 1,0 0-1,0 0 0,0 0 0,0 0 1,0 0-1,0 0 0,1 0 1,-1 1-1,0-1 0,0 0 0,0 0 1,0 0-1,0 0 0,0 0 1,0 0-1,0 0 0,0 0 0,1 0 1,-1 0-1,0 1 0,0-1 0,6 11 50,4 23-78,-8-26 42,7 23-765,1 0-1,2 0 0,1-1 1,23 38-1,-9-27-1658</inkml:trace>
  <inkml:trace contextRef="#ctx0" brushRef="#br0" timeOffset="1">228 274 13963,'-89'-21'5593,"111"24"-3456,19-3-1545,6 2-464,17 1-1633,1 2-727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5:38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9498,'37'8'2953,"-37"-3"-3617,-3-2-545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8:37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14771,'55'-4'6001,"67"-7"-3616,31-5-665,53-5 25,15 6-449,8 4-624,5 2-128,-30 6-968,-32-3-472,-39 4-1136,-40 0-865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8:40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 13995,'-4'4'6558,"-1"9"-5226,1-5-596,-37 105 699,30-78-884,-30 67-1,35-90-552,0 0-21,0 0 1,-1 0-1,0-1 1,-1 0-1,-11 12 1,54-33-503,-23 4 451,1 1 1,1 1 0,-1 0-1,1 1 1,-1 0-1,1 1 1,0 1 0,0 0-1,0 1 1,0 0 0,-1 1-1,1 1 1,0 0 0,0 1-1,-1 0 1,24 9 0,42 16-147,-68-60 2811,17-31-2812,-13 32-2368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8:40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21 301 11266,'-20'40'3702,"20"-40"-3675,0 0 1,0 0-1,-1 0 0,1 0 1,0 0-1,0 0 0,0 0 1,0 1-1,0-1 0,0 0 1,0 0-1,0 0 1,0 0-1,0 0 0,0 0 1,0 1-1,0-1 0,0 0 1,0 0-1,0 0 0,0 0 1,0 0-1,0 0 0,0 1 1,0-1-1,0 0 0,0 0 1,0 0-1,1 0 1,-1 0-1,0 0 0,0 0 1,0 1-1,0-1 0,0 0 1,0 0-1,0 0 0,0 0 1,0 0-1,1 0 0,-1 0 1,0 0-1,0 0 0,0 0 1,0 0-1,0 0 1,0 0-1,1 0 0,-1 0 1,0 0-1,0 0 0,0 0 1,0 0-1,0 0 0,0 0 1,1 0-1,-1 0 0,0 0 1,0 0-1,0 0 0,0 0 1,0 0-1,0 0 1,0 0-1,1 0 0,-1 0 1,0 0-1,21-17 1280,-5-3-652,0 0-1,-1 0 1,-1-2 0,-1 0 0,-1 0 0,11-32 0,17-27 763,-32 67-947,-4 9-147,-1 0 1,0 0 0,0 0-1,-1 0 1,0 0 0,1-1 0,-2 1-1,2-6 1,8 66-725,3 1 1,1-2 0,28 62-1,-19-73-1840,3-5-448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8:40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14563,'15'4'5497,"19"-1"-3928,10-1-401,24-2-232,5 0-216,0 0-512,0 0-344,-22-2-896,-12-1-696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8:41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34 222 10410,'-6'5'478,"3"-2"-82,0 0 0,0 0-1,0 0 1,0 0 0,0 0 0,1 1 0,-5 6-1,7-9-347,0-1-1,0 1 0,0-1 0,0 0 1,0 1-1,0-1 0,0 1 0,0-1 1,0 1-1,0-1 0,0 1 0,0-1 1,0 0-1,0 1 0,1-1 0,-1 1 1,0-1-1,0 0 0,0 1 0,1-1 1,-1 1-1,0-1 0,0 0 1,1 1-1,-1-1 0,0 0 0,1 1 1,0-1-1,23 8 1045,-5-6-865,0 0 1,1-1-1,-1-1 0,1-1 0,-1-1 1,1-1-1,-1 0 0,0-1 1,-1-2-1,35-13 0,-51 18-183,1 0 0,-1 0 0,0 0-1,0-1 1,0 1 0,0-1 0,0 1-1,0-1 1,0 0 0,0 0-1,0 0 1,-1 0 0,1 0 0,1-4-1,-2 4 9,-1 1 0,1-1 1,-1 1-1,0-1 0,1 0 0,-1 1 0,0-1 0,0 1 0,0-1 0,0 1 0,-1-1 0,1 0 0,0 1 0,-1-1 0,1 1 0,-1-1 1,1 1-1,-1-1 0,0 1 0,1 0 0,-1-1 0,0 1 0,0 0 0,0-1 0,-2 0 0,-10-10 276,0 2 0,-1 0 0,0 1 0,0 0 0,-1 1 0,0 1 0,-30-10 0,22 8 113,1-1 0,-24-14-1,45 23-409,0 0-1,0 1 0,0-1 1,0 0-1,0 0 0,0 1 1,0-1-1,0 0 0,0 0 0,0 0 1,1 0-1,-1-1 0,0 1 1,0-2-1,1 3-22,0-1 0,0 1 1,0 0-1,0-1 0,0 1 0,0-1 1,0 1-1,0-1 0,0 1 0,0 0 0,0-1 1,1 1-1,-1-1 0,0 1 0,0 0 1,0-1-1,1 1 0,-1 0 0,0-1 1,0 1-1,1 0 0,-1-1 0,0 1 0,1 0 1,-1-1-1,1 1 0,32-11 105,-32 11-109,28-6-300,0 2 0,1 1 0,-1 1 1,37 2-1,-16 6-1747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8:42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0 150 14075,'5'-8'5737,"10"-10"-3696,1-2-593,4-2-688,-6-6-384,1 9-1080,1-1-608,-6 5 24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8:42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12187,'2'60'5777,"14"-71"-1856,4-12-2705,4 2-192,2 5-856,2-4-672,-1 14-1432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8:42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13163,'7'-32'5177,"1"50"-3873,2 1-304,-4-1-664,4-3-432,-5-4-984,3-1-768</inkml:trace>
  <inkml:trace contextRef="#ctx0" brushRef="#br0" timeOffset="1">93 64 12987,'49'-64'5777,"-39"80"-2944,4 2-1305,-4-1-336,-7-6-720,4 4-296,-2 2-1112,-1-5-736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8:43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34 110 13435,'20'-1'3120,"-13"-6"-968,-8 4-1882,1 0 1,-1 1-1,1-1 1,-1 0-1,0 1 0,0-1 1,0 0-1,-1 1 0,-1-3 1,-4-10 573,3 8-316,-9-24 1391,12 31-1867,1-1 1,0 1-1,0-1 0,-1 1 0,1-1 1,0 1-1,0-1 0,0 1 0,0-1 0,-1 1 1,1-1-1,0 1 0,0-1 0,0 0 0,0 1 1,1-1-1,-1 1 0,0-1 0,0 1 1,0-1-1,0 1 0,0-1 0,1 1 0,-1-1 1,0 1-1,0-1 0,1 1 0,-1-1 1,0 1-1,1-1 0,-1 1 0,1 0 0,-1-1 1,0 1-1,1 0 0,-1-1 0,1 1 0,-1 0 1,1 0-1,-1-1 0,1 1 0,-1 0 1,1 0-1,-1 0 0,1 0 0,0-1 0,8 2 58,0-1-1,0 2 1,0-1-1,0 1 1,-1 0-1,1 1 1,-1 0-1,14 6 1,-2 2-186,0 0 1,24 18-1,-35-22-72,0-1 0,-1 1-1,0 1 1,11 11 0,-18-18 128,0 0 1,0 0 0,0 1-1,-1-1 1,1 0 0,0 0-1,0 1 1,-1-1 0,1 0-1,0 1 1,-1-1 0,0 0-1,1 1 1,-1-1 0,0 1-1,1-1 1,-1 1-1,0-1 1,0 0 0,0 1-1,-1-1 1,1 1 0,0-1-1,0 1 1,-1-1 0,1 1-1,-1-1 1,1 0 0,-1 1-1,0-1 1,1 0 0,-1 0-1,0 1 1,0-1-1,0 0 1,0 0 0,0 0-1,0 0 1,0 0 0,0 0-1,-1-1 1,-1 3 0,-8 2 25,-1 1 0,1-1 1,-1-1-1,0 0 1,0-1-1,0 0 0,-24 2 1,16-4 96,0 0 1,1-1 0,-1-1-1,-24-4 1,30 1-851,19 2-45,31 1-853,-18 0 778,45-2-1777,6-1-1545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8:43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77 160 10714,'0'-8'5674,"-7"-17"-1162,-6 1-1687,-3-7-712,-4 2-529,11 8-720,-3 6-464,12 10-1488,3 4-905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5:39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0 12571,'17'10'3271,"-17"-10"-3203,0 0 0,0 1 0,1-1 0,-1 0 0,0 1 1,0-1-1,0 0 0,0 1 0,0-1 0,0 0 0,0 1 0,0-1 1,0 0-1,0 1 0,0-1 0,0 1 0,0-1 0,0 0 0,0 1 1,0-1-1,0 0 0,0 1 0,0-1 0,0 0 0,-1 1 0,1-1 1,0 0-1,-1 1 0,-2 3 229,0-1 0,-1 0-1,0 0 1,0 0 0,-8 5 0,-13 9 611,13-8-493,-1 0 0,1 1 0,1 1 0,0 0 0,1 1 0,0 0 0,0 0 0,-12 24 1,21-34-386,0 0 0,0 0 0,1 1 0,-1-1 0,1 1 0,0-1 0,-1 0 0,1 1 0,0-1 0,0 1 0,1-1 0,-1 0 0,0 1 0,1-1 0,-1 1 0,1-1 0,0 0 1,0 0-1,0 1 0,0-1 0,0 0 0,1 0 0,-1 0 0,0 0 0,1 0 0,0-1 0,-1 1 0,1 0 0,0-1 0,3 3 0,-1-1-28,0-1-1,1 1 1,-1-1-1,1 0 1,-1 0-1,1 0 0,0-1 1,-1 0-1,1 0 1,0 0-1,0 0 1,0-1-1,0 0 1,9 0-1,0-4-7,0 1 0,0-2 0,-1 1 0,0-2 0,0 0-1,0-1 1,0 0 0,-1 0 0,0-2 0,-1 1 0,0-2 0,0 1 0,-1-1 0,0-1-1,-1 0 1,0 0 0,-1-1 0,8-14 0,-13 15 570,-13 14-14,8-1-502,-1 0-1,1 0 1,0 0-1,0 0 1,0 1 0,0-1-1,0 1 1,0-1-1,-1 4 1,2-3-50,0-1 0,1 1 1,0 0-1,0-1 0,0 1 1,0 0-1,0-1 0,0 1 1,1 0-1,-1-1 0,1 1 1,-1-1-1,1 1 0,0-1 1,0 1-1,1-1 0,-1 1 1,0-1-1,1 0 0,-1 0 1,1 0-1,0 0 1,0 0-1,2 2 0,2 2-10,1-1-1,-1 0 1,1 0-1,0 0 0,0-1 1,15 6-1,-10-5-61,1-1 0,0-1 0,0 0 0,0-1 0,0 0 0,1-1 0,-1 0-1,0-2 1,1 1 0,-1-1 0,0-1 0,0-1 0,20-5 0,-30 7-132,1-1 1,-1 1 0,0-1-1,0 0 1,1 0 0,-1 0-1,-1-1 1,1 1-1,0-1 1,0 1 0,-1-1-1,0 0 1,1 0 0,-1 0-1,0 0 1,-1-1-1,1 1 1,0 0 0,-1-1-1,0 1 1,0-1-1,0 1 1,0-1 0,-1 0-1,1 1 1,-1-5 0,4-14-1637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8:45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12 9914,'-3'-6'16132,"1"4"-15116,0 0-400,2 1-1112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8:4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141 261 12195,'-1'2'157,"0"-1"1,1 0-1,-1 1 1,1-1 0,0 1-1,0-1 1,-1 1-1,1-1 1,0 1-1,0-1 1,0 1 0,0-1-1,1 1 1,-1-1-1,0 1 1,1-1 0,-1 1-1,1-1 1,-1 0-1,1 1 1,0-1 0,0 0-1,-1 1 1,1-1-1,0 0 1,0 0 0,0 0-1,0 0 1,0 0-1,1 0 1,-1 0-1,0 0 1,0 0 0,3 0-1,3 1 84,0 0-1,0-1 0,0-1 1,0 1-1,0-1 1,12-1-1,0 0 106,-7 1-148,-1-1 1,1 0 0,15-4-1,-25 5-185,-1 0-1,1 0 1,0-1-1,-1 1 1,1-1-1,0 1 1,-1-1-1,1 0 1,-1 1-1,1-1 1,-1 0-1,1 0 1,-1 0-1,0 0 1,1 0-1,-1-1 1,0 1-1,0 0 1,0 0-1,0-1 1,0 1-1,0-1 1,0 1-1,0-1 1,-1 1-1,1-1 1,0 0-1,-1 1 0,0-1 1,1-2-1,-1 2 18,-1 1-1,1-1 0,-1 0 0,1 0 0,-1 1 0,1-1 0,-1 0 0,0 1 0,0-1 0,0 0 0,0 1 0,0-1 0,0 1 0,-1 0 0,1-1 0,0 1 0,-1 0 1,1 0-1,-1 0 0,-2-2 0,-38-16 641,28 14-444,-23-11 410,12 7-202,1 0 0,0-2 0,1-1-1,0-1 1,1-1 0,-33-26 0,53 38-400,0 0 0,0 0 0,0 1 0,0-1-1,1 0 1,-1 0 0,1-1 0,-1 1 0,1 0 0,0 0-1,0-1 1,0 1 0,0-1 0,0 1 0,0-1 0,1 1 0,-1-1-1,1-3 1,0 5-19,0-1 0,1 1 0,0-1 1,-1 1-1,1-1 0,0 1 0,-1-1 0,1 1 0,0 0 0,0 0 0,0-1 0,0 1 0,1 0 0,-1 0 0,0 0 1,0 0-1,1 0 0,-1 0 0,0 1 0,1-1 0,2-1 0,5-1-22,1 0-1,-1 0 1,1 1 0,0 1-1,0-1 1,-1 2 0,19 0-1,-2 2-508,1 1-1,-1 1 0,0 1 0,0 2 1,38 14-1,-17 1-1570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8:46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38 131 12955,'-38'0'5521,"43"-8"-3009,2-5-679,-4-4-537,-1-2-400,4-2-584,5 1-416,-4 2-1160,3 4-608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8:46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15659,'42'100'6346,"-39"-114"-4130,5-4-615,0-6-721,4-4-336,2 4-712,1-1-648,1 12-1497,1 0 1993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8:47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12251,'44'-34'5473,"-37"47"-2545,1 0-1111,-2 5-705,1-2-408,1 2-568,-2-2-408,-2-9-1112,-1 1-673</inkml:trace>
  <inkml:trace contextRef="#ctx0" brushRef="#br0" timeOffset="1">148 50 14915,'44'-50'5857,"-44"68"-4128,8 1-369,0 6-664,7-1-344,-2-4-1104,0-2-792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8:51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86 101 10114,'15'-54'3744,"-15"53"-3625,1 0 0,0 0 1,-1 1-1,1-1 0,-1 0 0,1 0 1,0 1-1,0-1 0,-1 0 1,1 1-1,0-1 0,0 0 1,0 1-1,0-1 0,0 1 1,-1 0-1,1-1 0,0 1 0,0 0 1,0-1-1,0 1 0,0 0 1,0 0-1,2 0 0,22 3 1749,-20-2-1303,-1 0-361,0 0 0,1 1 0,-1-1-1,0 1 1,0 0 0,0 0 0,0 1-1,-1-1 1,1 1 0,-1 0 0,1 0 0,-1 0-1,0 0 1,0 0 0,0 1 0,-1-1-1,1 1 1,-1 0 0,0 0 0,0 0-1,0 0 1,-1 0 0,1 0 0,-1 1-1,0-1 1,1 5 0,-1-5-142,-1 0 0,1 0 0,-1 0 0,0 0 0,1 0 0,-2 0 1,1 0-1,0 0 0,-1 0 0,0 0 0,0 0 0,0 0 0,-1-1 0,1 1 0,-1 0 0,0-1 0,1 1 1,-2-1-1,1 0 0,0 1 0,-1-1 0,0 0 0,1 0 0,-1-1 0,0 1 0,0-1 0,-1 1 1,1-1-1,-5 2 0,3-2-20,-1 0 1,1 0 0,0-1 0,-1 1-1,1-1 1,-1-1 0,1 1-1,-1-1 1,0 0 0,1 0 0,-1 0-1,1-1 1,-1 0 0,1 0-1,-1-1 1,1 1 0,0-1 0,-1 0-1,1-1 1,0 1 0,0-1-1,1 0 1,-1 0 0,1-1-1,-1 1 1,1-1 0,0 0 0,0 0-1,1-1 1,-1 1 0,1-1-1,0 1 1,0-1 0,1 0 0,-1 0-1,1 0 1,-3-10 0,4 6-32,-1 0 1,1 0 0,0 0 0,1 0-1,0 0 1,2-13 0,-2 18-17,1 0 0,-1 0 1,1 0-1,0 0 0,1 1 0,-1-1 1,1 0-1,0 1 0,-1-1 0,2 1 1,-1-1-1,0 1 0,1 0 0,-1 0 1,1 0-1,5-4 0,-7 7-4,0-1 0,1 0-1,-1 1 1,0-1 0,1 1 0,-1 0 0,1-1 0,-1 1-1,1 0 1,-1 0 0,1 0 0,-1 0 0,1 0-1,-1 0 1,1 0 0,-1 1 0,0-1 0,1 0 0,-1 1-1,1-1 1,-1 1 0,0 0 0,1-1 0,-1 1-1,0 0 1,0 0 0,1 0 0,-1 0 0,0 0 0,1 1-1,4 4-195,-1-1-1,0 2 0,0-1 0,5 8 0,10 20-1615,-6 0-749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8:52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0 224 9730,'0'2'488,"1"-1"0,-1 1-1,1-1 1,0 1 0,-1-1 0,1 1 0,0-1-1,0 0 1,0 1 0,0-1 0,0 0-1,2 2 1,21 14 2034,-14-12-2057,0-1 0,0 0 0,13 4-1,11-2 12,-1-1 1,1-2-1,0-1 0,45-3 0,-77 1-473,28-5 89,-29 5-84,-1 0-1,1 0 1,-1 0 0,1 0 0,-1 0 0,1-1 0,-1 1-1,0 0 1,1 0 0,-1-1 0,1 1 0,-1 0-1,0-1 1,1 1 0,-1-1 0,0 1 0,1 0 0,-1-1-1,0 1 1,1-1 0,-1 1 0,0-1 0,0 1-1,0-1 1,1 1 0,-1-1 0,0 1 0,0-1 0,0 1-1,0-1 1,0 1 0,0-1 0,0 1 0,0-1 0,0 1-1,0-1 1,0 1 0,0-1 0,-1 1 0,1-1-1,0 1 1,0-1 0,0 1 0,-1-1 0,1 1 0,0 0-1,-1-1 1,1 1 0,0-1 0,-1 1 0,1 0 0,-1-1-1,-10-11 177,-1 0-1,0 1 0,0 0 0,-2 1 0,-15-10 0,14 10 9,-1 0-1,2-2 0,0 0 0,-21-22 0,33 32-162,1 0 0,-1 0-1,0 0 1,1-1-1,-1 1 1,1 0-1,0-1 1,0 1-1,0-1 1,0 0-1,0 1 1,0-1 0,1 0-1,-1 0 1,1 1-1,0-1 1,0 0-1,0 0 1,0 1-1,0-1 1,2-4-1,-1 4-35,0 0 0,1 0-1,0 1 1,0-1-1,0 0 1,0 1 0,0-1-1,0 1 1,1 0-1,-1-1 1,1 1 0,0 1-1,0-1 1,-1 0-1,1 1 1,0-1 0,6-1-1,0 0-222,0 0 0,0 0 0,1 1 0,-1 1 0,1-1-1,-1 2 1,1-1 0,14 2 0,36 4-1730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8:52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243 319 12091,'-3'-30'7662,"4"1"-4621,-1 16-2726,0 1 0,0 0 0,-4-18 0,1 15-647,-1 0 0,0 0 0,-1 0 0,-1 1 0,0-1-1,-16-25 1,19 35-38,-1 1 0,1-1-1,-1 0 1,-1 1 0,1 0-1,0 0 1,-1 0 0,0 1-1,0 0 1,0-1 0,0 2-1,-1-1 1,1 1 0,-1-1-1,0 2 1,1-1 0,-1 1-1,0-1 1,0 1 0,-10 0-1,10 1 80,0 0 1,0 0-1,-1 0 0,1 0 0,0 1 0,0 0 0,0 1 0,0-1 1,-12 6-1,24-6 995,-1 1 0,1-1 0,0 0 0,-1 0 0,1 0 1,7-1-1,173-6 3689,-22-1-4809,-127 8-1418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8:53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1 347 13771,'8'-7'5305,"6"-14"-3833,6-5 17,1-15-313,3-2-160,9-3-264,-1-4-152,-7 3-119,-9 9-9,-5 20 8,-6 9-112,2 18-144,1 11-56,-2 11-384,6 11-280,2 8-752,8-6-577,2-3-863</inkml:trace>
  <inkml:trace contextRef="#ctx0" brushRef="#br0" timeOffset="1">100 217 14379,'8'3'5649,"13"0"-3960,18 0-689,23 1-664,13-4-680,22 0-1369,-6-5-3040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8:53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33 14931,'-40'-32'5865,"51"51"-4176,4 6-297,9 9-624,1 2-304,1-6-896,0-5-536,0-12-944,-7-8-737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5:39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0 10978,'10'2'5377,"21"4"-872,3 2-2704,8-11-737,12 3-128,-2 3-536,-10-6-208,-13 5-856,-13 1-592,-25 5-1241</inkml:trace>
  <inkml:trace contextRef="#ctx0" brushRef="#br0" timeOffset="1">1 171 14075,'13'3'5985,"15"7"-2976,20-5-1913,11-2-296,4-3-320,-8-2-304,-12 2-1344,-14 3-880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8:53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1 244 12371,'11'-14'5961,"10"-7"-1664,23-14-3113,8-7-144,5 0-656,-2 5-608,-5 7-1528,-14 8-681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8:54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106 192 13867,'-106'-42'5537,"118"33"-3720,6-4-417,5-13-512,-1-3-280,1-3-672,5 7-624,-9 11-1128,6 12-441</inkml:trace>
  <inkml:trace contextRef="#ctx0" brushRef="#br0" timeOffset="1">152 249 11290,'0'-4'5266,"-2"-4"-2474,13-10-711,2-11-417,12-7-520,2 2-336,-2-1-424,4 10-464,-8 12-1120,4 13-608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8:54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0 204 11755,'3'3'641,"-1"0"1,1 1 0,0-1 0,0-1 0,0 1 0,0 0 0,1-1-1,-1 1 1,6 1 0,-1 0-202,0 0 1,0-1-1,0-1 0,9 3 1,8-1 52,51 3 1,-72-7-321,29 1 10,1-2-1,-1-1 0,44-8 1,-75 10-174,0-1 0,0 1 0,0 0 0,0-1 0,0 1 0,0-1 0,0 0 0,-1 1 0,1-1 0,0 0 0,0 0 0,-1 0 0,1 0 0,0-1 0,-1 1 0,0 0 0,1-1 0,-1 1 0,0-1 0,3-2 0,-4 2 13,0 0 0,0 0 1,0 0-1,0 1 0,0-1 1,0 0-1,-1 0 0,1 1 0,0-1 1,-1 0-1,0 0 0,1 1 1,-1-1-1,0 0 0,0 1 1,0-1-1,0 1 0,0-1 0,0 1 1,0 0-1,0-1 0,-1 1 1,-1-2-1,-20-17 386,0 1 1,-2 0-1,-47-26 1,25 16 88,44 27-442,-1 0 0,1-1 0,0 1 1,0-1-1,0 0 0,0 1 0,0-1 0,-2-4 0,5 7-47,-1-1 0,1 1-1,0-1 1,0 1 0,0-1-1,-1 1 1,1-1 0,0 1-1,0-1 1,0 1-1,0-1 1,0 1 0,0-1-1,0 1 1,0-1 0,0 1-1,0-1 1,0 1 0,0 0-1,1-1 1,-1 1 0,0-1-1,0 1 1,0-1 0,1 1-1,-1-1 1,2 0-7,-1 0 1,0-1-1,1 2 0,-1-1 1,1 0-1,-1 0 0,1 0 1,-1 1-1,1-1 0,-1 1 1,1-1-1,2 0 0,11-1-359,0 0 0,0 1 0,0 1 0,0 0-1,0 1 1,-1 1 0,1 0 0,26 8 0,13 10-342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8:54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12507,'47'-11'5585,"-42"31"-2729,-8 14-1103,-2 11-785,2 2-480,0-4-552,3-9-464,0-10-928,3-9-449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8:55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1 13803,'-3'18'6049,"-4"6"-3144,-7 10-1609,-4-1-464,2-1-568,4 2-264,6-6-1176,4-2-664</inkml:trace>
  <inkml:trace contextRef="#ctx0" brushRef="#br0" timeOffset="1">1 168 15963,'13'0'5874,"23"7"-4794,8-4-496,14 0-736,5 0-632,7-1-1473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8:55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1 270 11979,'31'34'4985,"-30"-34"-4821,-1 0 1,1 0 0,-1 1 0,1-1 0,-1 0 0,1 0-1,-1 0 1,1 0 0,-1 1 0,1-1 0,-1 0-1,1 0 1,-1 0 0,1 0 0,-1 0 0,1 0-1,-1 0 1,1-1 0,-1 1 0,1 0 0,-1 0 0,1 0-1,-1 0 1,1-1 0,-1 1 0,1 0 0,-1 0-1,1-1 1,-1 1 0,1 0 0,-1-1 0,0 1 0,1-1-1,-1 1 1,18-18 495,-14 14-314,10-13-1,-1-1 0,0 0 0,-1-1 0,-1-1 0,-1 1 0,14-41-1,4-3 564,-26 58-815,-1 2-7,0-1 1,1 1 0,-1 0-1,1 0 1,0 0 0,0 1-1,0-1 1,0 0 0,0 1-1,1-1 1,-1 1 0,4-3-1,-6 5-66,0 0-1,1 0 0,-1 0 1,1 0-1,-1 0 1,0 0-1,1 0 0,-1 0 1,1 0-1,-1 0 0,1 0 1,-1 0-1,0 0 0,1 0 1,-1 0-1,1 0 1,-1 0-1,1 0 0,-1 1 1,0-1-1,1 0 0,-1 0 1,0 1-1,1-1 0,-1 0 1,0 0-1,1 1 0,-1-1 1,0 0-1,1 1 1,-1-1-1,0 0 0,0 1 1,0-1-1,1 0 0,-1 1 1,0-1-1,0 1 0,0-1 1,0 1-1,8 22 180,-7-18-141,42 141-819,-15-54-2619,-16-50 468</inkml:trace>
  <inkml:trace contextRef="#ctx0" brushRef="#br0" timeOffset="1">106 221 16171,'13'0'5986,"20"0"-4906,-2 3-336,14 2-608,1-3-552,1 3-1344,5-5-1185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8:56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5 294 10570,'-4'0'7125,"4"-10"-4505,5-17-1970,2 1-1,0 0 1,1 0 0,15-28-1,-20 45-538,2 0-1,0 1 1,0-1-1,0 1 1,1 1-1,0-1 1,1 1-1,-1 0 1,1 0-1,1 1 0,-1 0 1,1 0-1,0 1 1,1 0-1,16-7 1,-23 11-113,-1 0 0,1 0 0,0 1 0,0-1 0,0 1 1,0-1-1,0 1 0,0 0 0,0 0 0,1 0 0,-1 0 0,0 0 0,0 0 1,0 0-1,0 1 0,0-1 0,0 1 0,0-1 0,0 1 0,0 0 0,-1 0 1,1 0-1,0 0 0,0 0 0,-1 0 0,1 0 0,0 1 0,-1-1 0,1 1 1,-1-1-1,0 1 0,0 0 0,1-1 0,-1 1 0,0 0 0,1 2 0,-1-1-1,0 1-1,0-1 0,-1 1 0,1 0 0,-1-1 1,1 1-1,-1 0 0,0-1 0,-1 1 0,1-1 1,0 1-1,-1 0 0,0-1 0,0 1 0,0-1 0,0 0 1,-1 1-1,0-1 0,1 0 0,-4 5 0,-6 4 173,-1 1 1,0-2-1,0 1 0,-1-2 0,-1 0 0,0 0 0,0-1 0,-1-1 0,-24 10 0,38-17-100,0-1 0,0 1-1,0 0 1,0-1 0,-1 0 0,1 1-1,0-1 1,0 1 0,0-1-1,0 0 1,0 0 0,-1 0-1,1 0 1,0 0 0,0 0 0,0 0-1,-1 0 1,1 0 0,0 0-1,-1-1 1,4-3 682,13 0-608,6 5-146,1 1 0,-1 1 0,0 1 0,0 1-1,36 13 1,-39-13-23,11 6 37,20 4-12,-46-15-15,1 1 0,-1-1 0,1 0-1,-1 0 1,1 0 0,-1-1 0,0 0 0,1 1 0,-1-1 0,0 0 0,1 0 0,-1-1 0,3-1 0,3-2-14,-1 0 0,0 0 1,0-1-1,13-14 0,-20 19 29,0 0-2,0 0 0,0 0 0,0 0 0,1 0 0,-1 1-1,0-1 1,0 0 0,0 1 0,1-1 0,-1 0-1,1 1 1,-1-1 0,0 1 0,1 0 0,-1 0 0,1-1-1,-1 1 1,0 0 0,1 0 0,-1 0 0,1 0-1,-1 1 1,1-1 0,1 1 0,2 1-4,0 1 0,0-1 0,0 1 0,-1 0 0,7 6 0,-7-5-12,1-1 0,0 1 0,-1-1 0,1 0 0,1 0 0,-1-1 0,7 3 0,-6-3-188,2-1 0,-1 1 0,0-2-1,0 1 1,0-1 0,0 0 0,9-1 0,-13 1-136,0-1 1,0 1 0,0-1 0,1 0 0,-1-1 0,0 1 0,0 0 0,0-1 0,-1 0-1,1 0 1,0 1 0,-1-2 0,1 1 0,-1 0 0,0 0 0,1-1 0,-1 1-1,3-6 1,3-6-1670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8:57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21 15067,'15'-1'5921,"16"-4"-4256,4-2-65,1 1-752,5 4-264,-2 2-800,-13 2-624,-8 4-1272,-10-2 15</inkml:trace>
  <inkml:trace contextRef="#ctx0" brushRef="#br0" timeOffset="1">1 146 14011,'9'2'5073,"26"0"-4393,5 3-144,11-7-1040,5-3-720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8:57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12451,'55'56'4475,"-54"-56"-4414,-1 1 0,1-1 0,-1 1 0,1-1 0,-1 0-1,1 1 1,0-1 0,-1 1 0,1-1 0,0 0 0,-1 0-1,1 1 1,0-1 0,-1 0 0,1 0 0,0 0 0,-1 0 0,1 0-1,0 0 1,0 0 0,-1 0 0,1 0 0,0 0 0,0 0 0,-1 0-1,1 0 1,0-1 0,-1 1 0,1 0 0,0-1 0,-1 1-1,1 0 1,-1-1 0,1 1 0,0-1 0,-1 1 0,1-1 0,-1 1-1,1-1 1,-1 1 0,0-1 0,1 1 0,-1-1 0,1 0 0,-1 1-1,0-1 1,0 0 0,1 1 0,-1-2 0,2-1 269,3-5 66,0 0 0,0 0 0,0 0 1,-1-1-1,0 0 0,-1 0 0,0 0 0,0 0 0,-1-1 1,-1 1-1,1-1 0,-1 1 0,-1-1 0,0 0 0,0 1 0,-1-1 1,0 1-1,-5-19 0,-2 18 439,6 6 296,16 8-545,8 2-577,-1 1-1,1 0 1,-2 2-1,1 1 0,-2 0 1,21 15-1,-30-19-13,0 1-1,0-1 1,-1 2-1,0-1 1,0 1-1,12 16 1,-19-22 11,-1 1 0,1-1 0,-1 1 0,1 0 1,-1 0-1,0 0 0,0 0 0,0 0 0,-1 0 1,1 0-1,-1 0 0,1 0 0,-1 0 0,0 0 0,0 0 1,0 0-1,-1 0 0,1 0 0,-1 0 0,0 0 1,0 0-1,0 0 0,0 0 0,0 0 0,0-1 1,-1 1-1,0 0 0,1-1 0,-1 1 0,-4 3 1,0 0 40,0-1 1,0 0-1,0 0 1,-1 0-1,0-1 1,0 0-1,0 0 1,0-1-1,0 0 1,-1 0-1,0-1 1,-11 3-1,5-2-353,0-1-1,1 0 1,-1-1-1,0-1 0,0 0 1,-23-3-1,29 1-2091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8:58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13155,'4'5'5529,"3"3"-3185,1 7-695,0 6-385,-3-2-440,2 2-472,-1-1-408,4-9-1136,-2-1-552,3 0-2249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5:40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52 245 13347,'3'17'5230,"-10"-40"-2719,-12-46-519,8 32-1096,8 26-532,-1 1 0,1-1 1,1 0-1,0-1 1,0 1-1,1 0 1,1-18-1,0 27-330,1 1 1,0-1-1,-1 1 1,1-1-1,0 1 0,0-1 1,0 1-1,0 0 0,0 0 1,0 0-1,0-1 1,1 1-1,-1 0 0,0 0 1,1 0-1,-1 1 0,0-1 1,1 0-1,-1 0 1,1 1-1,-1-1 0,1 1 1,0 0-1,-1-1 0,1 1 1,-1 0-1,1 0 0,0 0 1,-1 0-1,1 0 1,1 0-1,7 1-16,1-1-1,-1 2 1,16 3 0,-14-2-91,-1 1 1,0 0-1,0 1 1,0 0-1,-1 0 1,0 1-1,0 1 1,0 0-1,0 0 1,8 10-1,-14-13 11,0-1-1,-1 1 1,0-1 0,0 1-1,0 0 1,0 1 0,0-1-1,-1 0 1,0 1 0,0-1 0,0 1-1,-1 0 1,1 0 0,-1-1-1,0 1 1,0 0 0,-1 0-1,0 0 1,0 0 0,0 0-1,0 0 1,-1 0 0,0 0-1,0 0 1,0 0 0,-3 6-1,-1-2 91,0 0-1,0 0 0,-1 0 1,-1-1-1,0 0 0,0 0 1,0-1-1,-1 0 1,0 0-1,0-1 0,-1 0 1,1 0-1,-2-1 0,1 0 1,0-1-1,-1 0 0,0-1 1,0 0-1,-14 3 0,21-5 29,-1-1 1,1 0-1,0 0 0,-1 0 0,1 0 0,0 0 1,-1-1-1,-3 0 0,6 1-49,1-1 1,-1 1 0,1 0-1,-1 0 1,0 0-1,1-1 1,-1 1 0,1 0-1,-1-1 1,1 1-1,0 0 1,-1-1-1,1 1 1,-1-1 0,1 1-1,0-1 1,-1 1-1,1 0 1,0-1 0,-1 0-1,1 1 1,0-1-1,0 1 1,0-1 0,-1 1-1,1-1 1,0 1-1,0-1 1,0 0-1,0 1 1,0-1 0,0 1-1,0-1 1,0 1-1,0-1 1,0 0 0,1 1-1,-1-1 1,0 1-1,0-1 1,0 1-1,1-1 1,-1 1 0,0-1-1,1 1 1,-1-1-1,0 1 1,1-1 0,-1 1-1,1-1 1,-1 1-1,1 0 1,-1-1-1,1 1 1,2-3-9,0 0 0,0 0 0,0 0 0,0 1 0,1-1 0,-1 1 0,1 0 0,-1 0 0,1 0 0,0 0 0,0 1 0,0-1 0,0 1 0,8-1 0,5 0-87,-1 1 0,28 2 0,-33 0 22,0-1 1,0 0-1,1-1 1,-1 0 0,0 0-1,15-5 1,-9-1 26,-2 0 1,1-2-1,-1 0 1,0 0 0,-1-2-1,0 0 1,-1 0-1,19-21 1,7-13 713,36-55 0,-71 94-548,-4 39 1169,0-19-1564,1 0 0,0-1 0,1 1 0,1-1 0,0 0-1,1 0 1,0 0 0,1 0 0,11 21 0,5 5-2003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8:58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14779,'52'-64'6057,"-52"71"-3880,2 7-457,8 6-591,-5-2-401,3 0-504,0-2-528,0-3-1209,-8-3-647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9:19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1121 0 14131,'-46'7'5169,"-59"27"-3977,-24 18-399,-9 42-217,0 21-72,-15 32-248,9 14-144,22 11-240,19-6-480,61-27-1497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9:20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14 11979,'-1'-13'8798,"11"36"-7533,-2-4-670,14 37 234,-2 1 0,20 93 0,4 124-496,-44-251 427,6-44 1169,-6 19-1913,2-4 25,1 0 0,-1 0-1,1 0 1,0 1-1,5-9 1,30-38 235,2 1-1,85-83 1,-91 106-218,1 1 1,1 1-1,41-21 0,122-53-1734,-143 73 184,-17 6-1177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9:20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1 790 11114,'3'-3'5185,"15"-18"-1832,5-8-1136,26-31-697,9-18-136,17-25-327,4-9-321,8 6-336,5 9-120,4 27-520,3 16-320,-13 20-1337,1 11-831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9:22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97 254 14627,'-15'-10'1178,"0"0"-1,0-1 1,-15-14-1,28 23-1046,1-1-1,-1 1 0,1-1 0,-1 0 0,1 0 0,0 1 1,0-1-1,0 0 0,0 0 0,1 0 0,-1 0 0,1 0 1,0 0-1,0 0 0,0 0 0,0 0 0,0-1 0,1 1 0,-1 0 1,2-3-1,1-12 567,-3 1 372,-1 1 0,0-1 0,-2 1 0,-6-27 0,9 43-1052,0-1 0,0 1 1,0 0-1,0 0 0,0-1 1,0 1-1,0 0 0,1-1 1,-1 1-1,0 0 0,0 0 1,0-1-1,0 1 0,0 0 1,1 0-1,-1-1 0,0 1 1,0 0-1,0 0 0,0 0 1,1-1-1,-1 1 0,0 0 1,0 0-1,1 0 0,-1 0 1,0 0-1,0-1 0,1 1 1,-1 0-1,0 0 0,1 0 1,-1 0-1,0 0 0,0 0 1,1 0-1,-1 0 0,0 0 1,1 0-1,-1 0 1,0 0-1,0 0 0,1 0 1,-1 0-1,0 1 0,1-1 1,-1 0-1,0 0 0,0 0 1,1 0-1,-1 0 0,0 1 1,0-1-1,0 0 0,1 0 1,-1 0-1,0 1 0,20 8 1,-19-9 6,128 81-72,-55-33-8,-45-31 35,32 22-35,-55-35 54,-1 0-1,0 1 1,0-1-1,0 1 1,0 0-1,-1 1 1,0-1-1,4 7 1,-8-11 6,1 1 1,0 0-1,0 0 1,-1-1-1,1 1 1,-1 0-1,0 0 1,0 0-1,1-1 0,-1 1 1,0 0-1,-1 0 1,1 0-1,0 0 1,0-1-1,-1 1 1,1 0-1,-1 0 1,1-1-1,-1 1 1,0 0-1,0-1 0,0 1 1,0-1-1,0 1 1,0-1-1,0 1 1,0-1-1,-1 0 1,1 1-1,-1-1 1,1 0-1,-1 0 1,1 0-1,-3 1 1,-3 2 16,0 0 0,-1-1 0,1 1 0,-1-2 0,1 1 0,-16 2 0,10-3-4,-1 0-1,1-2 1,-1 1 0,-25-4-1,32 2-46,0 0 0,0-1 0,1 1-1,-1-1 1,0-1 0,1 1-1,-1-1 1,1-1 0,0 1-1,0-1 1,-5-4 0,10 8-19,1-1 1,-1 1 0,0-1-1,1 1 1,-1 0 0,1-1-1,-1 1 1,1-1-1,-1 0 1,1 1 0,-1-1-1,1 1 1,-1-1-1,1 0 1,0 1 0,-1-1-1,1 0 1,0 1 0,0-1-1,0 0 1,-1 0-1,1 1 1,0-1 0,0 0-1,0 1 1,0-1-1,0 0 1,0 0 0,1 1-1,-1-1 1,0-1-1,1 1-69,0 0 0,0 0 0,0 0 0,1 0 0,-1 0 0,0 1 0,0-1-1,1 0 1,-1 0 0,0 1 0,1-1 0,-1 1 0,1-1 0,1 1-1,51-7-2695,-8 9 806,59 9 0,-59-5 1773,58 0 0,-100-6 403,1 0 0,-1 0 0,0 0 0,0-1 1,1 0-1,-1 0 0,0 0 0,0 0 0,0 0 0,0-1 0,0 0 1,-1 0-1,1 0 0,6-4 0,-9 5 2,0-1 0,0 1-1,0 0 1,0 0 0,-1-1 0,1 1 0,0 0 0,-1-1-1,1 1 1,0-1 0,-1 1 0,0-1 0,1 1 0,-1-1-1,0 1 1,0-3 0,0 1 122,0-1-1,-1 1 0,0-1 1,0 1-1,0 0 0,0 0 1,0-1-1,0 1 1,-4-5-1,-7-14 649,-16-27 475,8 19-4475,26 37 843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9:23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0 276 12979,'33'28'6906,"1"-10"-5419,-28-17-1492,-1 1-1,1-1 1,-1 0-1,1-1 1,0 1 0,-1-1-1,1 0 1,0-1-1,-1 1 1,1-1 0,-1 0-1,8-2 1,-6 0 74,0 1 1,0-1-1,-1-1 0,1 1 1,-1-1-1,1 0 0,10-9 1,-15 11-11,0 0 0,0 0 0,0 0 0,0 0 0,0 0 0,-1 0 0,1 0 0,0-1 0,-1 1 0,0-1 0,0 1 0,0-1 0,0 1 0,0-1 0,0 0 0,0 1 1,-1-1-1,0 0 0,1 0 0,-1 1 0,0-1 0,0 0 0,-1 0 0,0-3 0,-3-5 165,-1 1-1,0 0 1,0 1 0,-1-1-1,-1 1 1,1 0-1,-12-11 1,10 12-128,1 0 0,0-1-1,1 0 1,0 0 0,0-1 0,1 0-1,-6-13 1,11 22-95,-1 0-1,1-1 1,0 1-1,-1-1 1,1 1 0,0 0-1,0-1 1,0 1-1,0-1 1,0 1-1,0-1 1,1 1 0,-1 0-1,0-1 1,1 1-1,-1-1 1,1 1 0,-1 0-1,1 0 1,0-1-1,-1 1 1,1 0-1,0 0 1,0 0 0,0 0-1,0-1 1,0 2-1,0-1 1,0 0-1,0 0 1,1 0 0,-1 0-1,0 1 1,0-1-1,1 0 1,-1 1-1,0-1 1,1 1 0,-1 0-1,1 0 1,-1-1-1,0 1 1,1 0-1,1 0 1,7-1-77,1 1-1,-1-1 1,1 2 0,18 2-1,1 2-225,-1 2 0,53 18 0,-66-19 144,0 1 0,-1 0 0,0 1 0,0 1 0,-1 0 0,22 19 0,-34-25 152,1-1 0,-1 1 0,0-1 0,1 1 0,-1 0-1,0 0 1,-1 0 0,1 1 0,-1-1 0,1 0 0,-1 0 0,0 1 0,0-1 0,-1 1 0,2 6 0,-2-8 77,0 0 0,-1 1-1,1-1 1,0 0 0,-1 0-1,1 0 1,-1 0 0,0 0-1,0 0 1,0 0 0,0 0 0,0 0-1,0 0 1,0 0 0,-1-1-1,1 1 1,-1 0 0,1-1-1,-1 1 1,1-1 0,-1 0 0,0 0-1,0 1 1,0-1 0,0 0-1,0 0 1,-3 0 0,2 1 84,-1-1-1,0-1 1,0 1 0,0 0 0,0-1-1,0 0 1,0 0 0,0 0 0,0-1 0,0 1-1,0-1 1,0 0 0,0 0 0,0 0 0,1-1-1,-1 1 1,0-1 0,1 0 0,-1 0-1,1 0 1,0 0 0,-5-5 0,5 5-153,1 0 0,0 0 0,0 0 0,0 0 0,0-1 0,0 1 0,0-1 0,1 1 0,-1-1 0,1 0 0,-1 0 0,1 0 0,0 1 0,0-1 0,1 0 0,-1 0 0,1 0 0,-1-1 0,1 1 0,0 0 0,0 0 0,0 0 0,0 0 0,1 0 0,-1 0 0,1 0 0,0 0 0,0 0 1,2-4-1,-1 4-117,-1 1 1,1-1 0,0 1 0,0 0 0,0-1 0,0 1 0,0 0 0,1 0 0,-1 0 0,0 1 0,1-1 0,0 1 0,-1-1 0,1 1 0,0 0 0,0 0 0,0 0 0,0 0 0,4 0 0,2 0-491,1 0 0,0 0-1,-1 1 1,17 2 0,26 6-2252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9:23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12755,'24'-9'2364,"41"-23"1,-62 30-2070,-1 0 0,0-1-1,0 1 1,-1 0 0,1-1 0,-1 0 0,1 1 0,-1-1 0,0 0 0,1 0 0,-2 1 0,1-1 0,0 0 0,0 0-1,0-5 1691,-1 13-1245,-1 16-470,0-1 1,-2 1 0,0 0-1,-1-1 1,-1 0-1,-11 27 1,16-47-272,-2 7-7,0 0-1,-1 0 0,0 0 0,-1 0 0,1-1 1,-1 0-1,0 0 0,-1 0 0,-8 9 1,23-26-576,-8 8 478,0 0 0,0 0 0,1 0 0,-1 0-1,1 1 1,0 0 0,-1-1 0,5-1 0,-1 1-81,0 0 1,1 1-1,-1 0 0,1 1 1,-1 0-1,1 0 1,0 0-1,-1 0 1,1 1-1,0 0 0,-1 1 1,8 1-1,13 2-558,43 14-1,-39-9 343,-10-3 225,41 10-513,-58-15 730,1-1 1,0 1 0,-1-1-1,1 0 1,0 0-1,-1 0 1,1-1 0,-1 0-1,1 0 1,7-2 0,-11 2 36,0 1 0,0-1 1,1 1-1,-1-1 1,0 0-1,0 0 1,0 0-1,0 1 0,0-1 1,0 0-1,0 0 1,0-1-1,-1 1 0,1 0 1,0 0-1,-1 0 1,1 0-1,0-1 1,-1 1-1,0 0 0,1-3 1,0 1 90,-1 0 1,0 0 0,0 0-1,-1 1 1,1-1-1,0 0 1,-1 0 0,0 0-1,-1-4 1,-3-5 37,-1 0 1,0 1-1,-11-16 1,15 24-360,-4-6-1060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9:23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31 211 13267,'26'50'5553,"-26"-60"-2784,-5-9-2241,4-7-288,-4-7-200,-3-6-112,3-5-632,-11-1-473,-1 1-1671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9:24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11875,'50'8'3960,"29"6"-1235,-37-8-2553,1-2-1,58-1 1,-60-4-113,124-1-3,-144 4-16,0 0-1,0 1 1,-1 1-1,0 1 0,36 13 1,-51-16 141,-1 0 0,1 1 0,0-1 1,-1 1-1,1 0 0,-1 1 0,0-1 0,0 1 1,-1 0-1,1-1 0,5 9 0,-9-11-44,1 1-1,0 0 0,0-1 0,-1 1 1,1 0-1,-1-1 0,1 1 1,-1 0-1,0 0 0,0-1 0,0 1 1,0 0-1,0 0 0,0 0 1,0-1-1,0 1 0,-1 0 0,1 0 1,-1-1-1,1 1 0,-1 0 1,0-1-1,0 1 0,0-1 0,0 1 1,0-1-1,0 1 0,0-1 1,0 0-1,0 1 0,-1-1 0,1 0 1,-1 0-1,1 0 0,-1 0 1,1 0-1,-1 0 0,-1 0 0,-4 3 54,0-1-1,0 0 0,-1 0 1,1 0-1,-1-1 1,0-1-1,1 1 0,-1-1 1,0 0-1,0-1 0,0 0 1,0 0-1,1-1 0,-1 0 1,0 0-1,0-1 0,1 0 1,-1 0-1,-10-5 0,13 5-159,0 0 0,0 0 0,0-1 0,1 0 0,-1 1 0,1-2 0,-1 1 0,1 0 0,0-1 0,1 0 0,-1 0 0,0 0 0,1 0 0,0-1 0,0 1 0,1-1 0,-1 0 0,1 0 0,0 0 0,0 0 0,0 0 0,1 0 0,0 0 0,0-1 0,0 1 0,1-1 0,0 1 0,0-9 0,0 11-53,1 0 1,-1 1-1,1-1 0,-1 0 0,1 1 0,0-1 0,0 1 0,0-1 0,0 1 0,1-1 0,-1 1 0,0 0 0,1 0 0,0 0 0,0 0 0,-1 0 0,1 0 0,0 0 0,0 0 0,1 1 1,-1-1-1,0 1 0,1 0 0,-1 0 0,0-1 0,1 1 0,-1 1 0,1-1 0,0 0 0,-1 1 0,1-1 0,0 1 0,-1 0 0,1 0 0,0 0 0,-1 0 0,6 1 0,-1 0-245,-1 0 0,1 1-1,-1 0 1,0 0 0,0 0-1,0 0 1,0 1 0,0 0-1,0 0 1,-1 1 0,1 0-1,-1 0 1,0 0 0,7 8-1,15 30-826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9:25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1 285 14275,'1'25'1006,"-1"-16"-593,0-1-1,1 1 1,0 0-1,1 0 1,0-1-1,3 11 1,-4-17-349,0 0 0,0 0 0,0 0 0,1 0 1,-1-1-1,1 1 0,-1 0 0,1-1 0,0 1 0,-1-1 1,1 1-1,0-1 0,0 0 0,0 0 0,0 0 0,0 0 1,0 0-1,0 0 0,0 0 0,1-1 0,-1 1 0,0-1 1,0 0-1,1 1 0,-1-1 0,0 0 0,0 0 0,4-1 1,13 0 43,-1-2 0,1 1 0,-1-2 0,25-8 0,-33 8-74,0 1 0,-1-2 0,1 1 0,-1-1 0,0-1 0,-1 0 0,1 0 0,-1 0 0,11-12 0,-17 15 11,0 1 1,0 0-1,0-1 0,0 1 1,-1-1-1,1 0 1,-1 1-1,0-1 0,0 0 1,0 0-1,0 0 1,0 0-1,-1 0 0,1 0 1,-1 0-1,0 0 1,0 0-1,0-5 0,-1 3 92,0 1 0,-1-1-1,1 1 1,-1 0-1,0-1 1,0 1-1,0 0 1,-1 0 0,0 0-1,1 1 1,-5-5-1,-4-3 489,-1-1 0,-1 2 1,0 0-1,-1 0 0,-26-13 0,-25-10 1314,52 24-1623,13 9-318,0 0 0,0 0-1,0 0 1,0 0 0,-1-1 0,1 1 0,0 0 0,0 0 0,0 0 0,0 0 0,0 0 0,0-1-1,0 1 1,0 0 0,0 0 0,0 0 0,0 0 0,0-1 0,0 1 0,0 0 0,0 0 0,0 0 0,0 0-1,0-1 1,0 1 0,1 0 0,-1 0 0,0 0 0,0 0 0,0 0 0,0 0 0,0-1 0,0 1-1,0 0 1,0 0 0,1 0 0,-1 0 0,0 0 0,0 0 0,0 0 0,0 0 0,0-1 0,1 1 0,32-4-710,4 3 81,133 1-1702,-138 2 1925,0 1 1,-1 1 0,41 12 0,-62-13 339,-1 0 0,0 0 0,0 1 1,0 0-1,0 1 0,-1 0 0,0 1 1,11 8-1,-17-12 98,0 0 1,0 0 0,0 0-1,0 0 1,0 1 0,-1-1-1,1 1 1,-1-1 0,1 1-1,-1 0 1,0-1 0,0 1-1,0 0 1,0 0-1,-1 0 1,1 0 0,-1 0-1,0 0 1,0 0 0,0 0-1,0-1 1,0 1 0,0 0-1,-1 0 1,0 0 0,1 0-1,-1 0 1,0 0 0,-1-1-1,1 1 1,-2 2 0,-1 1 168,1-1 1,-1 0-1,-1 0 1,1-1-1,-1 0 1,0 1-1,0-1 1,0-1 0,0 1-1,-1-1 1,0 0-1,1 0 1,-1-1-1,0 1 1,0-1-1,-1-1 1,1 1 0,0-1-1,-10 1 1,12-2-154,0 1 1,1-1 0,-1 0 0,0 0 0,0 0 0,0 0-1,0-1 1,0 1 0,1-1 0,-1 0 0,0-1-1,0 1 1,1 0 0,-1-1 0,1 0 0,0 0-1,-1 0 1,1 0 0,0-1 0,0 1 0,0-1-1,1 0 1,-1 1 0,0-1 0,1-1 0,0 1 0,0 0-1,0 0 1,0-1 0,0 1 0,1-1 0,-2-4-1,2 4-128,1 0-1,-1 0 0,1 0 0,0 0 1,0 1-1,0-1 0,0 0 0,0 0 0,1 0 1,0 1-1,0-1 0,0 0 0,0 1 1,1-1-1,-1 0 0,1 1 0,2-4 0,0 2-135,0 0-1,0 0 0,0 1 1,0-1-1,1 1 0,0 1 1,0-1-1,0 0 0,0 1 1,8-4-1,-7 4-33,1 0 0,-1 1 1,1 0-1,-1 0 0,1 0 0,0 0 0,-1 1 1,1 0-1,0 1 0,0 0 0,0 0 0,0 0 1,0 1-1,0 0 0,0 0 0,-1 1 0,1 0 1,0 0-1,-1 0 0,8 5 0,-4 0 213,0 2 0,-1-1-1,0 1 1,-1 0 0,0 1 0,0 0 0,-1 0-1,-1 1 1,11 22 0,-22-15 9263,0-33-8462,4 5-741,-1-1 1,1 0-1,1 0 0,0 0 1,0 0-1,1 1 1,1-1-1,0 0 0,0 1 1,1-1-1,0 1 0,1 0 1,0 0-1,6-11 0,-9 20-27,-1 0 0,1 1-1,0-1 1,-1 0 0,1 0 0,0 0-1,0 0 1,-1 0 0,1 1-1,0-1 1,0 0 0,0 1 0,0-1-1,0 1 1,0-1 0,0 1-1,0-1 1,0 1 0,0 0 0,1 0-1,-1-1 1,0 1 0,0 0-1,0 0 1,0 0 0,0 0 0,0 0-1,1 0 1,-1 1 0,0-1-1,0 0 1,0 1 0,0-1 0,0 0-1,0 1 1,0-1 0,0 1-1,0 0 1,0-1 0,0 1 0,0 0-1,1 1 1,7 5-84,0 1 1,0 0-1,11 14 0,-5-4-30,4-2 21,0-1 0,0 0 0,1-2 0,43 22 0,-63-35 106,0 0 0,0 0 0,1 0 0,-1 1 0,0-1 0,1 0 0,-1 0 0,0 0 0,0 0-1,1 0 1,-1 0 0,0 1 0,0-1 0,0 0 0,1 0 0,-1 0 0,0 1 0,0-1 0,0 0 0,0 0 0,1 1 0,-1-1 0,0 0 0,0 0 0,0 1 0,0-1 0,0 0 0,0 1 0,0-1-1,0 0 1,0 0 0,0 1 0,0-1 0,0 0 0,0 1 0,0-1 24,0 0 0,-1 0 0,1-1 0,0 1 0,-1 0 0,1 0 0,0 0 0,0 0 0,-1 0 0,1-1 0,0 1 0,0 0 0,-1 0 0,1 0 0,0-1 0,0 1 0,0 0 0,0 0 0,-1-1 0,1 1 0,0 0 0,0-1 0,0 1 0,0 0 0,0 0 0,0-1 0,0 1 0,0 0 0,0-1 1,0 1-1,0 0 0,0-1 0,0 1 0,0 0 0,0-1 0,0 1 0,-2-14-7,0 0 1,2 0 0,-1-1 0,2 1 0,0 0 0,3-17-1,-2 23-61,-1 1 0,1 0 0,1 0 0,-1 0 0,1 1 0,0-1 0,1 1 0,-1-1-1,1 1 1,1 0 0,-1 0 0,1 1 0,0 0 0,8-7 0,-11 10-31,0 1 0,0 0 0,0 0 0,0 0 0,0 0-1,0 0 1,0 1 0,0-1 0,0 0 0,1 1 0,-1 0 0,0 0 0,1-1 0,-1 1 0,0 0 0,0 1 0,1-1 0,-1 0 0,0 1 0,0-1-1,1 1 1,-1 0 0,0 0 0,0 0 0,0 0 0,0 0 0,3 3 0,6 3-581,-1 1 0,-1 0 0,17 19 0,-11-12-354,-9-8 350,0 0 0,1-1 0,0 1 1,0-2-1,1 1 0,0-1 0,0 0 1,0 0-1,1-1 0,-1-1 0,1 1 1,0-1-1,0-1 0,10 3 0,15-4-3492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2:38.3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10 258 14987,'31'34'5929,"-32"-50"-4232,-4-5-433,3-7-560,1 6-520,1-1-904,1 5-592,-1 0-192</inkml:trace>
  <inkml:trace contextRef="#ctx0" brushRef="#br0" timeOffset="1">30 76 12579,'4'-41'5664,"-4"39"-5414,1 0 1,-1 0 0,1 1 0,-1-1 0,1 0 0,0 1 0,0-1 0,0 1 0,0-1-1,0 1 1,0-1 0,1 1 0,-1 0 0,0-1 0,1 1 0,-1 0 0,1 0 0,-1 0-1,1 0 1,-1 0 0,1 0 0,0 1 0,-1-1 0,1 0 0,0 1 0,0 0 0,-1-1-1,1 1 1,0 0 0,3 0 0,3 0 33,0 0 0,-1 0 0,1 1 0,-1 0-1,11 3 1,-16-4-256,0 0 0,0 1 0,-1-1 0,1 0-1,0 1 1,-1 0 0,1-1 0,0 1 0,-1 0 0,1 0-1,-1 0 1,1 0 0,-1 0 0,0 0 0,1 0 0,-1 0-1,0 1 1,0-1 0,0 0 0,0 1 0,0-1 0,0 1-1,0-1 1,0 1 0,-1 0 0,1-1 0,0 4 0,-1-2-22,-1 0 1,1 0-1,-1 0 1,0 0-1,1 0 1,-2 0 0,1 0-1,0 0 1,0 0-1,-1-1 1,0 1-1,1-1 1,-1 1-1,0-1 1,-3 3-1,-1 2-39,-1-1 0,0 1-1,0-2 1,0 1 0,-1-1-1,0 0 1,0-1 0,0 1-1,0-2 1,-1 1 0,1-1-1,-1 0 1,0-1 0,0 0-1,-12 1 1,13-5-1246,8-3-473,11-1-1230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5:40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 15619,'0'-2'6330,"9"2"-3834,18 0-1360,17-1-823,5 6-89,4-2-264,-5 5-417,-9 3-1223,-5 1-648</inkml:trace>
  <inkml:trace contextRef="#ctx0" brushRef="#br0" timeOffset="1">322 181 13715,'36'18'6601,"-46"-47"-2416,0-9-1000,4-2-1409,-1-1-407,3 13-761,2 14-256,-3 6-1456,8 11-1073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9:25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90 12667,'104'28'5617,"-89"-10"-3033,-7 3-511,-8-1 31,-10-3-191,-16-5-153,-5-9-248,0-5-231,-9-15-609,4-8-264,8-12-240,1 1-160,33-3-8,17 10 0,8 12-136,14 11-192,-1 19-1096,-5 13-873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9:25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15403,'6'11'5649,"4"25"-4200,6 10-441,6 10 8,0 1 56,6-18-207,3-13-145,9-21-240,-2-15-96,2-30-200,-7-14-96,-18-9-248,-7-1-216,-16 9-760,-1 10-593,0 17-1039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9:26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31 337 13155,'-4'6'539,"1"-3"-159,1 0 0,0 0 0,0 0 0,0 0 0,0 1 0,1-1 0,-1 0 0,1 1 0,-1 3 0,2-5-289,0-1-1,0 0 1,1 0 0,-1 1-1,1-1 1,-1 0 0,1 0-1,-1 0 1,1 0 0,0 1-1,0-1 1,-1 0 0,1 0-1,0-1 1,0 1-1,0 0 1,0 0 0,0 0-1,0-1 1,0 1 0,1 0-1,-1-1 1,0 1 0,0-1-1,0 1 1,1-1 0,-1 0-1,0 1 1,0-1 0,2 0-1,9 3 299,0 0 0,1-1 0,-1 0 0,0-1 0,1-1-1,24-1 1,-33 0-289,1 0-1,-1 0 1,1 0-1,-1 0 1,1 0-1,-1-1 1,0 0-1,1 0 1,-1 0-1,4-3 1,-6 3-42,-1 0 1,1 1 0,0-1-1,-1 0 1,1 0 0,-1 0-1,0 0 1,1 0 0,-1 0-1,0 0 1,0 0-1,0 0 1,-1-1 0,1 1-1,-1 0 1,1-1 0,-1 1-1,0 0 1,1-1-1,-2-3 1,1 0 86,-1 0 0,0 0 0,-1 0 0,0 0 0,0 0 0,0 0 0,-1 0 0,1 1 0,-1-1 0,-7-8 0,-43-50 838,42 52-843,-13-14 119,2 2-83,0 0-1,-26-41 0,47 63-189,0 1-1,0-1 1,0 1-1,0-1 1,0 1-1,0-1 1,0 0-1,1 0 1,-1 1-1,1-1 1,-1 0-1,1 0 1,0 0-1,0 1 1,0-1-1,0 0 1,0 0-1,0 0 1,0 0-1,0 1 1,1-1-1,-1 0 1,2-2-1,-1 2-38,0 1 0,1 0-1,-1-1 1,1 1 0,-1 0 0,1 0 0,0 0-1,-1 0 1,1 0 0,0 1 0,0-1-1,0 0 1,0 1 0,-1-1 0,1 1-1,0 0 1,0-1 0,2 1 0,6 0-366,1 0 0,-1 1 1,1 0-1,-1 0 1,0 1-1,18 6 0,-16-3-229,0 1-1,0 1 1,-1-1-1,0 2 1,0 0-1,-1 0 1,0 1-1,0 0 1,-1 0-1,0 1 1,-1 1-1,0-1 1,-1 1-1,0 1 0,0-1 1,9 26-1,-12-25 983,0 0 0,-1 0 0,0 1 0,-1-1 0,0 1 0,-1 16 0,4 3 5123,-5-32-5364,0 1-1,1-1 1,-1 1-1,0-1 0,0 1 1,0-1-1,1 1 1,-1-1-1,0 0 1,0 1-1,1-1 0,-1 0 1,0 1-1,1-1 1,-1 0-1,0 1 1,1-1-1,-1 0 0,1 0 1,-1 1-1,1-1 1,-1 0-1,0 0 1,1 0-1,-1 1 0,1-1 1,-1 0-1,1 0 1,-1 0-1,1 0 1,-1 0-1,1 0 1,-1 0-1,1 0 0,-1 0 1,1 0-1,-1-1 1,0 1-1,1 0 1,-1 0-1,1 0 0,-1-1 1,1 1-1,-1 0 1,0 0-1,1-1 1,-1 1-1,1 0 0,-1-1 1,0 1-1,0 0 1,1-1-1,-1 1 1,0 0-1,1-1 0,-1 1 1,0-1-1,20-24 511,-1-1-1,-2 0 1,0-1-1,-2-1 1,-1 0-1,14-40 1,-13 30-289,2 11-132,-17 26-183,0 1 0,1 0 1,-1 0-1,0 0 0,0-1 1,1 1-1,-1 0 0,0 0 1,0 0-1,1 0 0,-1 0 1,0 0-1,1-1 0,-1 1 1,0 0-1,0 0 0,1 0 1,-1 0-1,0 0 0,1 0 1,-1 0-1,0 0 0,1 0 1,-1 0-1,0 1 1,0-1-1,1 0 0,-1 0 1,0 0-1,1 0 0,-1 0 1,0 0-1,0 1 0,1-1 1,-1 0-1,0 0 0,0 0 1,0 1-1,1-1 0,-1 0 1,0 0-1,0 1 0,3 5-97,0 0 0,-1 0-1,0 1 1,-1-1 0,2 12-1,1 1-241,5 20-1465,1 0 0,24 57 0,-8-41-1122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9:2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1 134 17524,'9'0'6129,"19"-7"-5457,9 2-488,27 4-136,1-6-8,6 7-624,1 2-592,-23-2-1441</inkml:trace>
  <inkml:trace contextRef="#ctx0" brushRef="#br0" timeOffset="1">472 126 14899,'49'11'5769,"-57"-21"-3848,6-1-1105,-3-7-528,7 0-48,4-5-320,-9-4-584,3-3-1328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9:27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39 15675,'-65'-39'5994,"78"46"-4146,8-4-504,18 5-223,-2 0-137,10-1-424,4 1-176,-7-3-208,1 0-240,-6 6-808,-3 0-569,-5 6-1511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9:27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1 215 14387,'45'34'5441,"-66"3"-4104,5 0-409,11 4-184,5-7-56,13-8-64,8-5-128,8-11-232,5-2-112,2-6-384,3 0-192,-10-4-560,-4-3-376,-2 3-505,-1-6-191</inkml:trace>
  <inkml:trace contextRef="#ctx0" brushRef="#br0" timeOffset="1">80 0 14739,'44'10'7543,"0"0"-4157,95 24-2248,-137-34-1217,0 1 1,0-1 0,1 1-1,-1 0 1,0 0-1,0 0 1,0 0 0,-1 0-1,1 0 1,0 0 0,0 1-1,-1-1 1,1 1-1,0-1 1,2 4 0,-4-4-2,0 1 1,0-1 0,0 1 0,0-1-1,0 1 1,0-1 0,0 1 0,-1-1-1,1 0 1,0 1 0,-1-1 0,1 0-1,-1 1 1,0-1 0,1 0 0,-1 1-1,0-1 1,0 0 0,0 0 0,0 0-1,0 0 1,0 0 0,0 0 0,-1 1-1,-13 14 117,0-1-1,-1-1 0,0 0 0,-1-1 0,-1-1 0,0 0 0,-1-2 1,-28 13-1,37-18 559,11-1-321,21-1-553,35-3-2648,-13-3-2084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9:31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1 250 11995,'1'4'3956,"0"-2"-3819,1 0-1,-1 0 0,1 0 0,-1 0 0,1 0 0,-1 0 0,1-1 1,0 1-1,0 0 0,0-1 0,2 2 0,5 3-43,-1 0-1,1-1 0,0 0 1,0 0-1,1-1 1,0 0-1,-1 0 1,1-1-1,0-1 1,1 1-1,17 0 1,-23-3-6,4 1 115,0-1 0,0 0 0,0 0 1,0-1-1,0 0 0,-1-1 0,1 1 0,0-2 0,-1 1 1,11-6-1,-18 8-147,0-1-1,-1 0 1,1 0 0,0 1-1,0-1 1,0 0 0,-1 0-1,1 0 1,0 0 0,-1 0-1,1 0 1,-1 0 0,1 0-1,-1 0 1,0 0 0,1-1-1,-1 1 1,0 0 0,0 0-1,0 0 1,0 0 0,0 0-1,0-1 1,0 1 0,0 0 0,0 0-1,-1 0 1,1 0 0,0 0-1,-1 0 1,1 0 0,-1 0-1,1 0 1,-1 0 0,1 0-1,-1 0 1,-1-2 0,-4-6 286,-1 0 0,1 1 1,-10-9-1,9 9-73,-24-26 690,14 18-364,2-1-1,0-1 1,-25-39 0,39 56-579,0-1-1,0 0 1,0 1-1,1-1 1,-1 1-1,0-1 1,1 0-1,0 0 1,-1 1-1,1-1 1,0 0-1,0 0 1,0 1-1,0-1 1,0 0-1,0 0 1,0 1 0,1-1-1,-1 0 1,1 1-1,-1-1 1,2-2-1,0 2-35,0 0 0,-1-1 0,1 1 0,0 1 0,0-1 0,0 0 0,1 0 0,-1 1 0,0 0 0,1-1 0,-1 1 0,0 0 0,4-1 0,4-1-182,0 0 0,-1 1 0,1 0 0,0 1 1,0 0-1,19 1 0,-9 4-675,-1 0 1,1 0 0,-1 2 0,-1 0-1,34 18 1,-40-19 222,41 17-2580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9:32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80 10570,'5'5'4713,"10"1"-2288,-10-1-649,3 8 1,-8 2-113,-8-2-168,-12 0-184,2-5-87,-6-11-249,-7-5-120,5-15-352,-3-5-192,11-4-296,18 2-288,14 9-624,14 8-400,16 20-993,3 9-447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9:32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44 14667,'68'-31'5311,"-59"23"-3605,-10 4-111,0 4-1520,1 0-1,-1 0 1,1 0 0,-1 0-1,0 0 1,1 0-1,-1 0 1,1 0 0,-1 0-1,0 1 1,1-1-1,-1 0 1,1 0 0,-1 1-1,1-1 1,-1 0-1,1 1 1,-1-1 0,1 0-1,-1 1 1,1-1-1,0 1 1,-1-1 0,1 1-1,0-1 1,-1 1-1,0 0 1,-45 88 1685,35-65-1712,-1-1-1,-1 0 0,-1-1 0,-28 35 1,32-48-232,28-20-474,1 4 133,0 2 1,1 0-1,-1 1 1,1 0-1,0 2 0,38 0 1,124 17-338,-108-7 816,-36-4 55,-3-2 165,-1 1 0,0 3 0,57 15 0,-89-20-68,1 0 1,0 0 0,-1 1-1,1-1 1,-1 1 0,0-1-1,1 1 1,-1 0 0,2 2-1,-1 7 1060,-4-11-1099,1 1 1,-1 0 0,0-1 0,1 1 0,-1-1-1,0 1 1,0 0 0,1-1 0,-1 0 0,0 1-1,0-1 1,0 1 0,0-1 0,1 0 0,-1 0-1,-2 1 1,-4 0 122,0-1 1,0 1-1,-1-1 0,1-1 0,0 1 0,0-1 1,0 0-1,0-1 0,0 0 0,0 0 0,0 0 1,1-1-1,-1 0 0,1 0 0,-1-1 0,-6-5 1,5 4-144,0-1 1,0 0 0,0-1 0,1 0 0,0 0 0,0-1-1,1 1 1,0-1 0,0-1 0,-7-15 0,11 22-58,1-1 0,0 1 0,0-1 0,0 1 1,0-1-1,1 1 0,-1-1 0,1 0 0,-1 1 0,1-1 1,0 0-1,0 0 0,1 1 0,-1-1 0,0 0 0,1 1 1,-1-1-1,1 1 0,0-1 0,0 0 0,0 1 1,0 0-1,1-1 0,-1 1 0,1 0 0,-1-1 0,1 1 1,0 0-1,-1 0 0,1 0 0,0 1 0,1-1 0,-1 0 1,0 1-1,0 0 0,1-1 0,-1 1 0,4-1 1,1-1-184,0 1 1,0-1 0,1 2 0,-1-1 0,1 1 0,-1 0 0,1 1 0,-1 0 0,1 0-1,0 0 1,-1 1 0,11 2 0,34 16-1842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9:33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9 13843,'3'-2'3148,"9"-4"1985,-12 6-5089,1 0 0,-1 0 0,1 1 0,-1-1 0,0 0 0,1 1 0,-1-1 0,1 0 0,-1 1 0,0-1 0,0 0 0,1 1 0,-1-1 0,0 1 0,0-1 0,1 1 0,-1-1 0,0 1 0,0-1 0,0 0 0,0 1 0,0-1 0,0 1 0,0-1 0,0 1 0,0-1 0,0 1 0,0-1 0,0 1 0,0-1 0,0 1 0,0 0 0,-1 9 71,0 0 0,0 0 0,-1 0 1,0 0-1,-1 0 0,0-1 0,-7 15 0,-38 65 872,12-26-676,104-91-997,-42 22 667,1 1-1,0 1 0,0 1 1,0 2-1,48 2 0,-18 0-11,24 5 55,-58-4 87,1 0-1,-1-1 0,29-3 1,-45 0-32,1 1-1,-1-1 1,1 1 0,-1-2 0,0 1 0,0-1 0,0-1-1,0 1 1,-1-1 0,1 0 0,-1 0 0,0-1 0,0 0 0,5-6-1,5-14 336,-16 24-398,1-1 0,-1 1 0,1-1 0,-1 1 0,1 0-1,0-1 1,0 1 0,-1 0 0,1 0 0,0-1 0,0 1 0,0 0 0,0 0 0,1 0 0,-1 0 0,0 0 0,0 0 0,1 1 0,-1-1 0,0 0 0,1 1 0,-1-1 0,0 1 0,1-1 0,-1 1 0,1 0 0,-1-1 0,1 1 0,-1 0 0,1 0 0,-1 0 0,3 0 0,22 4-233,-15-2-104,0-1 1,0 0-1,14-1 0,-22-1 66,1 1 0,0-1 0,-1 0 0,1 0 0,-1 0 0,1 0 0,-1-1 0,0 1 0,1-1 0,-1 0 0,0 0 0,0 0 0,5-5 0,3-8-1860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5:40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64 173 14867,'-3'0'8826,"1"0"-7570,1-2-271,-1 1-601,-6-16-392,-21-59-825,22 37-671,-4 2-1184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9:33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14387,'13'0'5289,"9"1"-4025,8 2-759,13 2-257,3 0-24,3 5-400,-5 3-496,-17-2-1233,-14 2-1136</inkml:trace>
  <inkml:trace contextRef="#ctx0" brushRef="#br0" timeOffset="1">72 127 11266,'-11'0'5442,"-9"4"-1986,15-3-983,10 7-1265,13-3-416,19 3-696,1-1-400,14-5-1248,3-1 352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9:34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203 271 10898,'-1'0'362,"1"0"0,-1 1 0,0-1 0,1 0 0,-1 1 0,0-1 0,0 0 0,1 0 0,-1 0 0,0 0 0,0 0 0,1 0 0,-1 1 0,0-2 0,0 1 0,1 0 0,-1 0 0,0 0 0,0 0 0,1 0 0,-1-1 0,0 1 0,1 0 0,-1-1 0,0 1 0,1 0 0,-1-1 0,0 1 0,1-1 0,-1 0 0,-15-25 3317,1-2-3087,-69-86 1907,23 30-32,60 84-2456,1 0 1,0 0-1,-1-1 0,1 1 0,0 0 0,0 0 0,-1-1 0,1 1 0,0 0 1,0-1-1,0 1 0,0 0 0,-1-1 0,1 1 0,0 0 0,0-1 0,0 1 1,0-1-1,0 1 0,0 0 0,0-1 0,0 1 0,0 0 0,0-1 0,0 1 1,0-1-1,0 1 0,0 0 0,0-1 0,1 1 0,-1 0 0,0-1 0,0 1 1,0 0-1,0-1 0,1 1 0,-1 0 0,0 0 0,0-1 0,1 1 0,-1 0 1,0-1-1,1 1 0,-1 0 0,0 0 0,1 0 0,-1 0 0,0-1 0,1 1 1,-1 0-1,0 0 0,1 0 0,-1 0 0,0 0 0,1 0 0,-1 0 0,1 0 0,-1 0 1,0 0-1,1 0 0,26 3 45,6 5-76,0 2-1,0 1 1,-1 2-1,-1 1 1,0 1-1,-1 2 1,38 28-1,-64-43 16,-1 1 0,0-1 0,0 1 0,-1 0 0,1 0 1,0 0-1,-1 0 0,0 0 0,0 1 0,0-1 0,2 5 0,-4-6 3,1 0 1,-1-1-1,1 1 1,-1 0-1,0 0 1,1 0-1,-1 0 1,0 0-1,-1 0 1,1 0-1,0 0 1,-1 0-1,1 0 1,-1 0-1,1 0 1,-2 3-1,-1-1 4,0 0 0,0 0 0,0-1 1,-1 1-1,1-1 0,-1 0 0,0 0 0,0 0 0,0-1 0,0 1 0,0-1 0,-1 0 0,1 0 1,-1 0-1,1-1 0,-7 2 0,-4 1 10,-1-1 1,0-1-1,0 0 1,-27-1-1,34-1-83,-1-1 0,1 0 0,0-1 0,0 1 0,0-2 0,0 1 0,0-1 0,1-1 0,-14-6 0,21 9 17,-1 0 1,1 0-1,0 0 1,0 1-1,0-1 1,0 0-1,0-1 1,0 1-1,0 0 1,0 0-1,0 0 1,0-1-1,-1-1 1,2 2-2,0 1 0,0-1 1,0 0-1,0 1 1,0-1-1,0 0 0,0 0 1,0 1-1,0-1 1,0 0-1,0 1 0,0-1 1,0 0-1,1 1 1,-1-1-1,0 1 0,1-1 1,-1 0-1,0 1 1,1-1-1,0 0 0,1-2-140,1 1 0,0 0 0,-1 0-1,1 1 1,0-1 0,0 1-1,0-1 1,0 1 0,0 0 0,0 0-1,0 0 1,5 0 0,16-3-668,-1 2 1,1 0 0,-1 2 0,25 2-1,98 17-2007,-31-3 2902,-114-16 66,0 1 0,-1-1 0,1 0 0,0 0 0,0 1-1,-1-1 1,1 0 0,0 0 0,0 0 0,-1 0 0,1 0 0,0 0-1,0 0 1,-1 0 0,1-1 0,0 1 0,0 0 0,-1 0 0,1-1 0,0 1-1,-1 0 1,1-1 0,0 1 0,-1-1 0,1 1 0,0-1 0,-1 1-1,1-1 1,-1 1 0,1-1 0,-1 1 0,0-1 0,1 0 0,-1 1 0,1-1-1,-1 0 1,0 1 0,0-1 0,1-1 0,-1-1 478,-1-1 0,1 1 0,-1-1 0,0 1 0,0-1 0,0 1 0,-2-5 0,-2-5-356,5 11-162,-5-11 31,1-1-1,0 0 1,1 0 0,1-1-1,-2-22 1,5 36-185,-1 0 1,0 1-1,1-1 1,-1 0-1,0 1 1,1-1-1,-1 1 1,1-1-1,-1 1 1,1-1-1,-1 1 1,1-1-1,-1 1 1,1-1-1,-1 1 1,1 0-1,0-1 1,-1 1-1,1 0 1,0-1-1,-1 1 1,1 0 0,0 0-1,-1 0 1,1 0-1,0 0 1,-1 0-1,1 0 1,0 0-1,0 0 1,-1 0-1,1 0 1,0 0-1,-1 0 1,1 0-1,0 1 1,-1-1-1,1 0 1,0 1-1,-1-1 1,1 0-1,0 2 1,35 14-2927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9:34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0 226 10954,'16'42'5117,"-16"-41"-5005,0-1-1,0 0 0,0 1 0,0-1 0,0 1 1,0-1-1,0 0 0,1 1 0,-1-1 0,0 1 1,0-1-1,0 0 0,0 1 0,1-1 0,-1 0 1,0 1-1,0-1 0,0 0 0,1 1 0,-1-1 1,0 0-1,1 0 0,-1 1 0,0-1 0,1 0 1,-1 0-1,0 0 0,1 1 0,-1-1 0,0 0 1,1 0-1,-1 0 0,1 0 0,-1 0 0,0 0 1,1 0-1,-1 0 0,1 0 0,-1 0 0,0 0 1,1 0-1,-1 0 0,1 0 0,-1 0 0,0 0 1,1 0-1,-1 0 0,1-1 0,-1 1 0,0 0 1,1 0-1,-1 0 0,0-1 0,1 1 0,-1 0 1,0 0-1,0-1 0,1 1 0,-1 0 0,0-1 1,0 1-1,1-1 0,9-21 1154,-9 21-872,4-17 599,0-1 1,4-34-1,-6 33-636,9-36-1,-11 55-357,-1-1 0,0 1 0,1-1 0,-1 1-1,0 0 1,1 0 0,0-1 0,-1 1 0,1 0 0,0 0-1,0 0 1,0-1 0,-1 1 0,1 0 0,0 0-1,1 1 1,-1-1 0,0 0 0,0 0 0,0 0-1,0 1 1,1-1 0,-1 0 0,0 1 0,1-1 0,-1 1-1,0 0 1,1-1 0,-1 1 0,0 0 0,1 0-1,-1 0 1,1 0 0,-1 0 0,0 0 0,1 0-1,-1 1 1,1-1 0,-1 0 0,0 1 0,1-1 0,-1 1-1,0 0 1,2 0 0,6 4-113,0 1-1,0 0 1,-1 0 0,13 13 0,-14-13 24,20 19-310,40 34-594,-61-54 938,1-1-1,-1 1 0,1-1 0,0-1 0,0 0 0,0 0 0,1 0 0,11 3 0,-18-6 71,0 0 0,0 0-1,1 0 1,-1 0-1,0 0 1,0 0 0,0 0-1,0 0 1,0-1-1,0 1 1,0 0-1,0-1 1,0 1 0,0-1-1,0 1 1,0-1-1,0 1 1,0-1 0,0 0-1,0 1 1,-1-1-1,1 0 1,0 0 0,0 1-1,-1-1 1,1 0-1,-1 0 1,1 0-1,-1 0 1,1 0 0,-1 0-1,1 0 1,-1 0-1,0 0 1,1 0 0,-1 0-1,0 0 1,0 0-1,0-1 1,0 0-1,0-5 101,1 0-1,-2 0 0,1 0 1,-3-11-1,-12-34 423,11 42-637,1 0 1,0-1-1,0 1 0,1-1 0,-1-15 0,7 9-1541,4 8-660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9:34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0 272 14803,'4'-17'9466,"8"-10"-8453,-6 15-139,17-41 572,45-90 1326,-67 142-2751,-1-1-1,1 1 0,0 0 1,0-1-1,0 1 0,0 0 1,0 0-1,0 0 0,0 0 1,0 0-1,0 0 0,0 0 1,1 0-1,-1 0 0,3-1 0,-4 2-16,1 0-1,0 0 0,-1 0 0,1 0 0,0 0 0,-1 0 0,1 0 0,0 0 0,-1 1 0,1-1 0,0 0 0,-1 0 0,1 1 0,0-1 0,-1 0 0,1 1 1,-1-1-1,1 0 0,-1 1 0,1-1 0,-1 1 0,1-1 0,-1 1 0,1 0 0,3 5-42,0 1-1,0-1 1,-1 1-1,0 0 1,3 8-1,1 5-89,5 0-354,0-1 0,1 0 0,0 0 0,2-2 0,0 0 0,1 0 0,23 17 0,-36-31 168,-1-1 0,1 1 0,0 0 1,-1 0-1,1 0 0,-1 0 0,0 1 0,0-1 1,1 4-1,-2-6 214,-1-1 1,0 1-1,0-1 1,0 1-1,0-1 1,0 1-1,0-1 1,0 1-1,0-1 1,0 1-1,0-1 0,0 1 1,0-1-1,0 1 1,0-1-1,0 1 1,-1-1-1,1 1 1,0-1-1,0 0 1,0 1-1,-1-1 0,1 1 1,0-1-1,-1 0 1,0 1-1,0 0-31,0 0 0,0-1 0,-1 1-1,1-1 1,-1 1 0,1-1 0,0 0-1,-1 0 1,1 1 0,-1-1 0,1 0-1,0 0 1,-4-1 0,-6 0 13,0-1 1,-1 0-1,1-1 0,0 0 0,0-1 0,0 0 1,1-1-1,-1 0 0,-9-7 0,6 3 1153,1 0-1,0-1 1,1-1-1,-1 0 1,-16-20-1,29 30-931,-1 1 0,1-1 0,-1 1 0,1-1 0,0 1 0,-1 0 0,1-1 0,-1 0 0,1 1 0,0-1 0,-1 1 0,1-1 0,0 1 1,0-1-1,0 0 0,-1 1 0,1-1 0,0 1 0,0-1 0,0 0 0,0 1 0,0-1 0,0 0 0,0 1 0,0-1 0,1-1 0,-1 2-49,1 0-1,0-1 1,-1 1 0,1 0-1,0-1 1,0 1 0,0 0 0,-1 0-1,1 0 1,0-1 0,0 1-1,0 0 1,-1 0 0,1 0 0,0 1-1,0-1 1,1 0 0,49 14-567,-39-11 455,96 27-2953,-44-16 1805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9:35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 12379,'1'-15'9813,"2"-2"-4850,2-2-3461,4-8-3366,-2 5 2548,-7 19-668,1-1 1,0 0 0,1 0 0,-1 0 0,0 0-1,1 1 1,3-6 0,5 7-7,3 12-32,13 29 3,-19-27 26,1-1-1,16 20 1,-23-29-6,1 0 1,0 0 0,0 0 0,0-1 0,0 1-1,0-1 1,0 1 0,0-1 0,0 0-1,1 0 1,-1 0 0,1 0 0,-1 0-1,1 0 1,-1-1 0,1 1 0,-1-1-1,1 0 1,-1 0 0,4 0 0,-3-1 6,-1 0-1,0 0 1,1 0 0,-1 0 0,0 0 0,0-1 0,0 1 0,0-1 0,0 0 0,0 1 0,0-1 0,-1 0 0,1 0-1,-1 0 1,1 0 0,-1 0 0,0-1 0,0 1 0,0 0 0,0-1 0,0 1 0,0 0 0,0-6 0,3-5 59,-2-1-1,3-25 1,-4 23-43,0 21-190,6 26-580,-3-21 292,0-1-1,0 0 1,1 0-1,0 0 1,1-1-1,0 0 1,0 0-1,1 0 1,0-1 0,0 0-1,1 0 1,13 9-1,38 19-2140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9:35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1 280 14875,'60'1'6049,"-60"-19"-3600,0-8-353,13-16-503,-3-12-337,1-2-632,1 8-560,-6 21-1344,5 17-696,2 25-433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9:36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6 11835,'2'-4'6735,"-5"2"-3890,-15 2 348,11 1-3115,1 0 0,-1 1 0,0 0 0,1 0-1,-1 0 1,1 1 0,0 0 0,0 0 0,0 1 0,0-1 0,0 1 0,1 1 0,0-1 0,-10 10-1,-2 2 67,1-3-37,1-1 14,0 1 0,-21 24 0,33-35-108,1 1 0,0 0 1,0-1-1,0 1 0,0 0 1,0 0-1,1 1 0,0-1 1,-1 0-1,1 1 0,0-1 1,0 0-1,1 1 0,-1-1 1,1 1-1,0-1 0,0 1 1,0-1-1,1 7 0,0-7-15,0-1 0,0 0 0,1 0 0,-1 1 0,0-1 0,1 0 0,-1 0-1,1 0 1,0-1 0,0 1 0,0 0 0,0-1 0,0 1 0,0-1 0,0 1 0,0-1-1,1 0 1,-1 0 0,0 0 0,1 0 0,-1-1 0,1 1 0,-1-1 0,1 1-1,-1-1 1,1 0 0,-1 0 0,6 0 0,8-1-81,-1 0 1,1 0-1,19-6 1,-31 6 65,35-7-944,55-20 0,-76 22-103,0-2 1,0 0-1,-1-1 1,0-1 0,17-13-1,-11 5-806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9:36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 8498,'34'-60'3871,"-33"58"-3596,0 0-1,0 0 0,0 0 0,-1 0 0,1 0 1,0-1-1,-1 1 0,0 0 0,1 0 1,-1 0-1,0-1 0,0 1 0,0 0 1,0 0-1,-1 0 0,1-1 0,-2-2 1,0-6 1594,2 10-1801,0 1 1,0 0-1,0 0 1,0 0-1,0-1 1,0 1-1,0 0 1,0 0-1,0-1 1,0 1-1,0 0 1,0 0-1,1 0 1,-1-1-1,0 1 1,0 0-1,0 0 1,0 0-1,0-1 1,1 1-1,-1 0 1,0 0-1,0 0 0,0 0 1,1 0-1,-1 0 1,0-1-1,0 1 1,0 0-1,1 0 1,-1 0-1,0 0 1,0 0-1,1 0 1,-1 0-1,0 0 1,1 0 86,-1 0 0,1 1 0,-1-1 1,0 0-1,1 0 0,-1 1 0,1-1 0,-1 0 1,0 1-1,0-1 0,1 1 0,-1-1 0,0 0 1,1 1-1,-1-1 0,0 1 0,0-1 0,0 0 0,0 1 1,1-1-1,-1 1 0,0-1 0,0 1 0,0-1 1,0 1-1,0-1 0,0 1 0,0-1 0,0 1 1,0-1-1,-1 1 0,0 21 135,-1-1-1,-1 0 1,-1 0-1,-8 23 1,-6 28-80,17-68-291,0 1 0,0-1 1,1 1-1,0 0 1,-1-1-1,1 1 0,2 8 1,-2-12-1,1 1-1,-1-1 1,1 0 0,-1 0 0,1 0 0,0 0-1,0 0 1,0 0 0,-1 0 0,1 0 0,0 0-1,0-1 1,0 1 0,0 0 0,0-1 0,0 1-1,1 0 1,-1-1 0,0 1 0,0-1 0,0 0-1,1 1 1,-1-1 0,0 0 0,0 0 0,1 0-1,-1 1 1,0-2 0,0 1 0,1 0 0,1 0-1,4-1-329,-1 0-1,1 0 1,-1 0-1,0 0 1,1-1-1,-1 0 1,0-1 0,0 0-1,0 0 1,-1 0-1,1 0 1,0-1-1,-1 0 1,0 0-1,0 0 1,-1-1-1,1 1 1,3-7-1,8-10-1470,-1-1 0,-1-1 0,14-31 0,1-2 2218,3 9 4284,-31 45-4288,1 0 0,-1 1 0,1-1 0,0 0 0,-1 1-1,1-1 1,0 1 0,0 0 0,0 0 0,3-2 0,-4 3-219,-1 0 1,0 0-1,1 0 1,-1 0-1,0 0 0,1 0 1,-1 0-1,0 0 1,1 0-1,-1 0 1,1 0-1,-1 0 0,0 0 1,1 0-1,-1 0 1,0 1-1,1-1 1,-1 0-1,0 0 0,0 0 1,1 1-1,-1-1 1,0 0-1,1 0 1,-1 1-1,0-1 0,0 0 1,0 0-1,1 1 1,-1-1-1,0 0 1,0 1-1,0-1 0,0 0 1,0 1-1,1 0 1,-1 3 317,1 0 1,-1 1-1,0-1 0,0 0 1,0 1-1,0-1 1,-1 0-1,-1 8 1,-18 56 917,11-39-1068,-10 51 0,18-72-543,0 1 1,0-1-1,1 1 1,0 0-1,1-1 1,0 1-1,0-1 1,1 1-1,0-1 1,4 13-1,2-8-2360,-3-7-432</inkml:trace>
  <inkml:trace contextRef="#ctx0" brushRef="#br0" timeOffset="1">10 162 16828,'21'2'5801,"23"4"-5129,10 6-560,3 1-96,-2 0-160,0 0-856,-1-2-393,1-6-743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9:36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10450,'-10'8'11299,"9"-7"-10847,-4 21 3135,4 26-5124,1-39 2810,0-4-1212,-1 1-1,1-1 1,0 0-1,1 0 1,0 1 0,-1-1-1,1 0 1,1 0-1,-1 0 1,1 0 0,0 0-1,0 0 1,1 0-1,-1 0 1,1-1-1,0 1 1,0-1 0,1 0-1,-1 0 1,1 0-1,0-1 1,0 1 0,0-1-1,1 0 1,-1 0-1,1 0 1,-1-1-1,1 0 1,0 1 0,0-2-1,0 1 1,0-1-1,0 1 1,10 0-1,-5-1-174,1 0 0,0-1-1,0 0 1,-1-1-1,1 0 1,0-1-1,-1 0 1,1 0 0,-1-1-1,0-1 1,0 1-1,0-2 1,0 1-1,-1-2 1,16-10 0,15-25-3697,-27 22 1388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9:37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6 14099,'6'0'5641,"7"-5"-3744,9 5-489,4 1-56,4 3-424,1-3-239,2 2-625,1 2-473,-13-1-1215,-1 2-680</inkml:trace>
  <inkml:trace contextRef="#ctx0" brushRef="#br0" timeOffset="1">4 108 11787,'-3'0'5889,"3"5"-1704,8-4-993,21-1-2239,59-4-201,-39-1-152,-4 3-512,-7-1-568,-16 1-1105,-2 2-543,-17-3-441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5:41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89 13323,'-21'-52'5249,"52"46"-3305,14-4-671,6 4 103,6-1-312,-2 1-312,0 4-696,-9 2-624,-22 3-1392,-11 5 848</inkml:trace>
  <inkml:trace contextRef="#ctx0" brushRef="#br0" timeOffset="1">72 187 16660,'8'0'5913,"19"-2"-4985,6 1-328,7-6-328,16 6-336,-4 2-1280,-3 2-641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9:42.0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6 184 10858,'-4'4'4192,"4"-3"-3842,0-1-1,0 0 1,0 1-1,-1-1 0,1 1 1,0-1-1,0 1 0,0-1 1,0 1-1,0-1 0,0 1 1,0-1-1,0 1 0,4 16 2494,13 16-3971,-14-28 2086,2 10-271,-8-29-35,-1-24-278,1 0-1,6-77 0,1 94 77,-4 21-435,1 0 0,-1 0 1,0 0-1,0 0 1,1 0-1,-1-1 0,0 1 1,0 0-1,0 0 1,1 0-1,-1 0 0,0 0 1,0 0-1,1 0 1,-1 0-1,0 0 0,0 0 1,1 0-1,-1 0 1,0 0-1,0 1 0,1-1 1,-1 0-1,0 0 1,0 0-1,0 0 0,1 0 1,-1 0-1,0 0 1,0 1-1,0-1 0,1 0 1,-1 0-1,0 0 1,0 1-1,0-1 0,0 0 1,0 0-1,0 0 1,1 1-1,17 38 642,-10-14-504,-2 0 1,0 1-1,-2 0 1,2 38-1,-10-47 105,4-17-246,-1 0 0,1 0 1,-1 0-1,1 0 0,-1 0 0,1 0 0,-1 0 0,1 0 0,0 0 0,-1 0 0,1 0 0,-1-1 0,1 1 0,-1 0 0,1 0 1,0-1-1,-1 1 0,1 0 0,-1 0 0,1-1 0,0 1 0,-1 0 0,1-1 0,0 1 0,0 0 0,-1-1 0,1 1 1,0-1-1,0 1 0,-1-1 0,1 1 0,0 0 0,0-1 0,0 1 0,0-1 0,0 1 0,0-1 0,0 0 0,-9-20 56,2 0 0,0 0 0,2-1 0,0 0 0,1 0-1,1 0 1,1-44 0,2 63-82,0 0 0,0 0 0,1 1 0,-1-1 0,1 0-1,-1 1 1,1-1 0,2-5 0,-3 8-11,1 0 0,-1-1 0,0 1-1,1-1 1,-1 1 0,0 0 0,1-1 0,-1 1-1,1 0 1,-1-1 0,0 1 0,1 0 0,-1 0-1,1-1 1,-1 1 0,1 0 0,-1 0 0,1 0-1,-1 0 1,1-1 0,-1 1 0,1 0 0,17 9-1371,6 15-1283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0:2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37 282 12635,'-33'6'4458,"30"-14"-875,4-18-2310,-1 19-625,0-28 481,1 1 1,1 1 0,13-64-1,-15 96-1110,0 1 0,1-1 0,-1 1 1,0-1-1,0 1 0,0-1 0,0 1 0,0-1 0,1 1 0,-1-1 0,0 1 0,0 0 0,1-1 1,-1 1-1,0-1 0,1 1 0,-1 0 0,0-1 0,1 1 0,-1 0 0,0 0 0,1-1 0,-1 1 1,1 0-1,-1 0 0,1-1 0,-1 1 0,1 0 0,-1 0 0,1 0 0,-1 0 0,0 0 0,1 0 1,-1 0-1,1 0 0,-1 0 0,1 0 0,-1 0 0,1 0 0,-1 0 0,1 0 0,-1 0 0,1 0 1,-1 1-1,1-1 0,-1 0 0,1 0 0,-1 1 0,0-1 0,1 0 0,-1 0 0,1 1 0,-1-1 1,0 0-1,1 1 0,-1-1 0,0 1 0,0-1 0,1 0 0,-1 1 0,0 0 0,24 32 126,-21-30-72,16 29 61,-10-15-81,1-1 0,20 24 0,-27-36-45,0-1-1,0 0 1,0 0 0,1 0 0,-1 0-1,1 0 1,0-1 0,0 0 0,0 0 0,0 0-1,0 0 1,0 0 0,0-1 0,1 0 0,-1 0-1,6 1 1,-8-2 15,0 0 1,0 0-1,0 0 0,0 0 1,-1 0-1,1 0 0,0 0 1,0-1-1,0 1 0,0-1 1,0 1-1,-1-1 0,1 0 1,0 0-1,-1 0 0,1 0 0,0 0 1,-1 0-1,1 0 0,-1 0 1,0-1-1,1 1 0,1-3 1,-1 0 45,-1 1 0,1 0 1,-1-1-1,0 1 1,0-1-1,0 1 0,-1-1 1,1 0-1,-1 1 1,0-1-1,0-6 0,-2-7 282,-1-1-1,-1 1 1,-10-32-1,9 37-222,-4-17 172,9 28-306,0 1 1,0-1-1,0 0 1,0 1-1,0-1 1,0 0-1,1 1 1,-1-1-1,0 1 1,0-1-1,1 1 1,-1-1-1,1 1 1,-1-1-1,0 1 1,1-1-1,-1 1 1,1-1-1,-1 1 1,1-1-1,-1 1 1,1 0-1,-1-1 1,1 1-1,-1 0 1,1 0-1,0-1 1,-1 1-1,1 0 1,-1 0-1,1 0 1,0 0-1,-1 0 0,1-1 1,0 1-1,-1 1 1,1-1-1,0 0 1,-1 0-1,1 0 1,-1 0-1,2 1 1,26 3-861,-1 1-1,0 1 1,0 2 0,27 11 0,47 13-2050,20-11 835,-79-15 1812,-40-6 306,0 0 1,0 0-1,0 0 0,-1 0 0,1 1 1,0-1-1,0 1 0,0-1 0,-1 1 1,1 0-1,0-1 0,-1 1 0,1 0 1,-1 0-1,1 0 0,-1 0 0,1 1 1,-1-1-1,0 0 0,3 3 0,-4-2 67,0 0-1,0-1 0,-1 1 0,1-1 0,0 1 0,-1-1 0,1 1 1,-1-1-1,1 0 0,-1 1 0,0-1 0,1 1 0,-1-1 1,0 0-1,0 0 0,0 1 0,0-1 0,0 0 0,0 0 1,-1 0-1,1 0 0,0 0 0,-3 1 0,-3 3 228,-1 1 1,0-2-1,0 1 0,-1-1 0,1 0 1,-1-1-1,0 0 0,0 0 0,0-1 1,0 0-1,0-1 0,-1 0 0,1 0 1,0-1-1,-14-1 0,17 1-279,0-1 1,0 0-1,0 0 1,0-1-1,1 1 0,-1-1 1,0 0-1,1-1 0,-1 1 1,1-1-1,0 0 1,0-1-1,0 1 0,0-1 1,1 0-1,-1 0 0,1-1 1,0 1-1,0-1 1,1 0-1,-1 0 0,1 0 1,0 0-1,-4-11 1,6 14-69,1 0 1,-1 0 0,0-1-1,1 1 1,-1 0 0,1-1 0,0 1-1,0 0 1,0 0 0,0-1-1,0 1 1,0 0 0,1-1-1,-1 1 1,1 0 0,0 0 0,-1-1-1,1 1 1,0 0 0,0 0-1,0 0 1,1 0 0,-1 0 0,1 0-1,-1 0 1,1 1 0,-1-1-1,1 1 1,3-3 0,0 0-201,0 2-1,0-1 1,1 0 0,-1 1 0,1 0 0,0 0 0,-1 1-1,1 0 1,0 0 0,11-1 0,35 5-2107,3 11 346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0:22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155 317 14187,'43'39'5961,"-45"-52"-3384,-1-15-1161,-1-6-256,1-6-559,-2-7-321,-8-7-881,2 4-639,-10 2-1256,0 6-569</inkml:trace>
  <inkml:trace contextRef="#ctx0" brushRef="#br0" timeOffset="1">38 2 15027,'-37'18'5721,"90"-17"-4216,4-2-377,4 2-568,2-1-216,-3-5-592,-6 2-536,-14 0-1272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0:22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4 355 14827,'-4'11'7134,"11"-21"-2987,4-9-3774,-1 2-1,2-1 0,26-29 0,22-30 305,-48 61-512,23-33 497,33-64 1,-70 118-653,1-1 0,0 0 0,0 0 0,0 0 1,1 1-1,-1-1 0,1 0 0,0 0 0,1 1 1,-1-1-1,0 0 0,1 1 0,0-1 0,0 0 1,2 4-1,3 9-436,1 0 1,11 19-1,39 54-3433,-51-82 3289,21 34-2542</inkml:trace>
  <inkml:trace contextRef="#ctx0" brushRef="#br0" timeOffset="1">153 264 13299,'0'2'5793,"12"-2"-2824,17 2-1353,33-2-1032,-1-4-248,9 3-840,-8-4-256,-16 5-608,-3-2-585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0:22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0 139 16852,'24'1'6265,"43"-7"-4401,32 3-407,60-9 31,33-7-40,41-1-472,9-6-375,5 2-425,-24 3-96,-45 13-144,-33 8-48,-75 13-665,-26 5-527,-46 4-984,-19-5-497,-26-9 2113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0:2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6 11771,'-11'-2'1388,"0"0"0,0 1 0,-1 0 1,1 1-1,0 0 0,-14 3 0,11-1-690,1 1 0,-1 0 0,1 1 1,-22 9-1,20-6-476,1 1 0,0 1 0,0 0 0,0 0 0,1 2 0,0-1 0,1 2 0,1-1 0,-12 16 0,20-23-179,0 0 0,0 1 0,0-1 0,0 1 0,1 0 1,0 0-1,0 0 0,0 0 0,1 0 0,0 0 0,-1 0 0,2 0 0,-1 1 0,1-1 0,0 0 0,0 1 0,0-1 0,2 7 0,-1-7-63,0-1-1,1 0 0,0 0 0,0 0 0,0 0 0,0-1 0,1 1 1,-1 0-1,1-1 0,0 0 0,0 0 0,0 0 0,0 0 1,1 0-1,-1 0 0,1-1 0,0 0 0,0 0 0,0 0 0,0 0 1,0 0-1,8 1 0,7 2-330,-1-2 1,1 0-1,0-1 0,0-1 1,0-1-1,0 0 1,0-2-1,36-6 0,9-8-1782,76-28 0,-78 23 988,-51 17 1116,1 0 1,-1 1 0,1 0 0,0 1 0,0 1-1,0 0 1,0 0 0,0 1 0,0 1-1,0 0 1,18 4 0,-28-4 97,-1-1 0,1 1 0,0 0 0,-1-1 1,1 1-1,0 0 0,-1 0 0,1 0 0,-1 0 0,0 0 0,1 0 0,-1 0 1,0 1-1,0-1 0,1 1 0,-1-1 0,0 1 0,-1-1 0,1 1 0,0-1 1,0 1-1,0 1 0,-1 0 36,1 0 0,-1-1 1,0 1-1,0-1 0,-1 1 1,1-1-1,0 1 0,-1-1 1,1 1-1,-1-1 0,0 1 1,0-1-1,-2 4 0,-1 1 123,0 0 0,-1-1 0,1 0 0,-1 0 0,0 0 0,-1-1 0,1 0 0,-1 0 0,-10 6 0,13-9-142,0 0-1,-1 0 1,1 0 0,0-1 0,-1 1 0,0-1 0,1 0-1,-1 0 1,0 0 0,1-1 0,-1 1 0,0-1-1,0 0 1,1 0 0,-1-1 0,0 1 0,0-1 0,1 1-1,-1-1 1,0 0 0,1-1 0,-1 1 0,1 0 0,-7-5-1,6 3-32,0 0-1,1-1 1,-1 0-1,1 0 1,-1 0-1,1 0 1,0 0-1,1 0 1,-1-1-1,1 0 0,0 1 1,0-1-1,0 0 1,1 0-1,0 0 1,0 0-1,-1-7 1,2 7-57,-1 0 0,1 1 1,0-1-1,0 0 0,1 0 0,-1 0 1,1 0-1,0 0 0,1 1 0,-1-1 1,1 0-1,0 1 0,0-1 1,0 1-1,1 0 0,0 0 0,-1 0 1,1 0-1,6-5 0,-7 7-62,1 0-1,-1 0 0,1 0 1,0 1-1,-1 0 0,1-1 1,0 1-1,0 0 0,0 0 1,0 0-1,0 1 0,1-1 1,-1 1-1,0-1 1,0 1-1,0 0 0,0 1 1,0-1-1,0 0 0,1 1 1,-1 0-1,0-1 0,0 1 1,0 1-1,0-1 0,-1 0 1,1 1-1,0-1 1,0 1-1,-1 0 0,4 3 1,9 7-764,0 1 1,18 22-1,-24-24 749,1-1 0,0 1 0,1-2 0,0 1 0,0-2 0,20 12 0,-33-48 5440,3 5-4951,1 0 0,8-39 0,-8 57-348,-1 0-1,1 0 1,0-1 0,0 1-1,1 1 1,0-1 0,0 0-1,0 1 1,6-8 0,-8 11-45,0 0-1,0 0 1,0 0 0,0 0 0,0 0 0,0 0 0,0 1-1,0-1 1,1 0 0,-1 1 0,0-1 0,0 1 0,1-1-1,-1 1 1,0 0 0,1-1 0,-1 1 0,0 0 0,1 0-1,-1 0 1,0 0 0,1 0 0,-1 0 0,1 0 0,-1 1-1,0-1 1,1 0 0,-1 1 0,0-1 0,0 1-1,1-1 1,-1 1 0,0 0 0,0 0 0,0-1 0,0 1-1,2 1 1,7 10 19,-1-1 0,0 1 1,0 0-1,11 23 0,20 28-101,-32-54 58,0 0 0,1 0 0,0-1 0,0 0 0,11 7 0,-18-13 18,0-1 0,0 0 1,0 0-1,1 0 0,-1 0 1,0 0-1,1 0 0,-1-1 1,1 1-1,-1-1 0,1 0 1,-1 1-1,5-1 0,-6-1 13,1 1-1,-1-1 0,1 1 1,-1-1-1,1 0 0,-1 0 0,0 0 1,1 1-1,-1-1 0,0 0 0,1-1 1,-1 1-1,0 0 0,0 0 1,0 0-1,0-1 0,0 1 0,0 0 1,-1-1-1,1 1 0,0-1 1,-1 1-1,1-3 0,2-6 121,-1 0 0,0 0 0,-1 0 0,1-19 1,2-18 180,-3 42-358,0-5 129,1-1 1,0 0-1,1 1 1,7-18 0,-9 26-166,0 0 1,0 0-1,0 0 1,0 0-1,1 0 1,-1 0-1,0 1 1,1-1-1,0 0 1,-1 1-1,1-1 1,0 1-1,-1 0 1,1 0-1,0-1 1,0 1-1,0 0 1,0 1-1,0-1 1,1 0 0,-1 0-1,0 1 1,0 0-1,0-1 1,0 1-1,1 0 1,-1 0-1,0 0 1,0 0-1,3 1 1,22 6-2962,5 6-1591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0:25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293 337 9642,'-9'6'1695,"0"0"0,0-1-1,0 0 1,-15 5 0,15-7-1100,0-1-1,0 1 1,0-2 0,0 1-1,-12-1 1,14-1-453,0 0 0,0 0 0,0-1 0,1 0 0,-1-1 0,0 1 0,0-1 0,1 0 0,-1-1 0,1 0 0,0 0 0,-1 0 0,1-1 0,1 0 0,-1 0 0,1 0 0,-6-7 0,5 5-74,2 0 0,-1-1 0,0 0 0,1 0 0,1 0 0,-1-1 0,1 1 0,0-1 0,1 0 0,0 0 0,0 1 0,1-2 0,0 1 0,0 0 0,1 0 0,0 0 0,0 0 0,1 0 1,0 0-1,0 0 0,1 0 0,4-12 0,-4 11-10,1 1 1,0 0 0,1 0 0,0 0 0,0 0-1,1 0 1,0 1 0,0-1 0,0 1-1,1 1 1,0-1 0,1 1 0,-1 0 0,1 1-1,0-1 1,1 1 0,-1 1 0,1-1 0,0 1-1,11-4 1,-13 7-4,1 0 0,-1 0-1,0 0 1,1 1 0,-1 0-1,1 0 1,-1 0 0,0 1-1,1 0 1,-1 1 0,0-1 0,1 1-1,-1 0 1,0 0 0,-1 1-1,1 0 1,0 0 0,-1 1-1,1-1 1,-1 1 0,0 0 0,0 0-1,-1 1 1,1 0 0,5 8-1,-4-5-70,0 0 0,0 1-1,-1 0 1,0 0 0,-1 0 0,0 0-1,0 1 1,-1-1 0,0 1-1,-1 0 1,0 0 0,0 0 0,-1 0-1,-1 1 1,0 13 0,-12 37-1043,11-56 807,0-1 0,-1 0-1,0 0 1,0 0 0,0 0-1,0 0 1,-1-1 0,1 1-1,-1-1 1,0 1 0,-5 4-1,-5-1-352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0:26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43 196 14107,'-40'131'6137,"40"-121"-1384,0-21-3088,0-17-721,1-9-360,-1-14-616,0-2-240,-1-1-768,-1 9-465,2 12-1127,0 9-65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0:27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52 10530,'-2'-1'2860,"-10"-6"3347,12 7-6088,0 0 1,0 0 0,0-1 0,0 1 0,-1 0 0,1 0 0,0 0-1,0-1 1,0 1 0,0 0 0,0 0 0,0-1 0,0 1-1,0 0 1,0 0 0,0-1 0,0 1 0,0 0 0,0 0 0,0-1-1,0 1 1,0 0 0,0 0 0,0 0 0,0-1 0,0 1 0,0 0-1,0 0 1,0-1 0,0 1 0,0 0 0,1 0 0,-1 0-1,0-1 1,0 1 0,0 0 0,0 0 0,0 0 0,1 0 0,-1-1-1,0 1 1,0 0 0,0 0 0,1 0 0,-1 0 0,0 0-1,0 0 1,1 0 0,-1-1 0,0 1 0,0 0 0,1 0 0,-1 0-1,0 0 1,19-7 156,0 0 0,0 1 0,24-5 0,-40 10-260,1 1 0,-1-1 0,0 1 0,0 0 0,1 0 0,-1 0 0,0 0 0,0 1-1,0-1 1,1 1 0,-1 0 0,0 0 0,0 0 0,0 0 0,3 2 0,-5-2-11,1 0 1,0 1-1,-1-1 0,1 0 1,-1 1-1,0-1 1,1 1-1,-1 0 1,0 0-1,0-1 1,0 1-1,0 0 0,-1 0 1,1 0-1,0 0 1,-1 0-1,1 4 1,0-2-3,-1 1-1,0 0 1,-1 0 0,1 0 0,-1-1 0,0 1-1,0 0 1,0-1 0,-1 1 0,1-1 0,-1 1-1,0-1 1,-1 0 0,1 0 0,-1 0 0,0 0-1,-3 4 1,-62 55-7,68-63 3,0 0-1,-1 0 0,1 0 0,0 0 1,0 0-1,0 1 0,0-1 1,0 0-1,-1 0 0,1 0 1,0 0-1,0 0 0,0 0 0,0 1 1,0-1-1,0 0 0,0 0 1,0 0-1,0 0 0,-1 1 1,1-1-1,0 0 0,0 0 1,0 0-1,0 1 0,0-1 0,0 0 1,0 0-1,0 0 0,0 0 1,0 1-1,0-1 0,1 0 1,-1 0-1,0 0 0,0 0 0,0 1 1,0-1-1,0 0 0,0 0 1,0 0-1,0 0 0,1 1 1,9 2-74,21-1-63,-28-2 116,32 1-154,0 1 0,50 10 0,-82-11 166,0-1 0,0 1 0,0 0 0,0 0 0,0 0 0,0 1 0,-1-1 0,1 1 0,0-1-1,-1 1 1,1 0 0,-1 0 0,1 0 0,-1 0 0,2 3 0,-3-3 10,0 0 0,0 0 0,0 0 0,-1 0 0,1 0 0,-1 0 0,0 0 0,1 0 0,-1 0-1,0 0 1,0 0 0,0 0 0,-1 1 0,1-1 0,0 0 0,-1 0 0,1 0 0,-1 0 0,0 0 0,0-1-1,1 1 1,-1 0 0,0 0 0,-1 0 0,-1 2 0,-6 8 80,-1 0-1,0-1 1,-1 0-1,0 0 1,-1-2-1,0 1 1,0-1 0,-22 11-1,7-6 68,0 0 1,-1-2-1,-42 12 1,39-17-524,31-7 355,0-1 0,0 1 0,0 0 0,0 0 0,0 0 0,0 0 0,0 0 0,0 0 0,0 0 0,0-1 0,0 1 0,0 0 0,0 0 0,0 0 0,0 0 0,0 0 1,0 0-1,0-1 0,0 1 0,0 0 0,0 0 0,0 0 0,0 0 0,0 0 0,0 0 0,0-1 0,0 1 0,0 0 0,0 0 0,0 0 0,-1 0 0,1 0 0,0 0 1,0 0-1,0 0 0,0 0 0,0 0 0,0-1 0,0 1 0,0 0 0,-1 0 0,1 0 0,0 0 0,0 0 0,0 0 0,0 0 0,0 0 0,0 0 0,-1 0 0,1 0 0,0 0 1,0 0-1,0 0 0,0 0 0,0 0 0,0 0 0,-1 0 0,1 0 0,0 1 0,0-1 0,0 0 0,0 0 0,0 0 0,12-10-2078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0:27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14115,'75'-2'10626,"95"-17"-8848,-185 21-2402,9-2 626,-1 0 0,0 0 0,0 1 0,0 0 0,1 1 0,-1 0 0,1 0 0,-1 0 0,1 0 0,0 1-1,0 0 1,0 1 0,0-1 0,-9 9 0,13-10 31,1 1-1,-1-1 0,1 1 0,0-1 1,0 1-1,0-1 0,0 1 1,1-1-1,-1 1 0,1 0 1,-1 0-1,1-1 0,0 5 1,4 35 316,3-6-17,23 68 1,-20-75-136,-1 1 0,-2 1 0,6 45 0,-13-71-97,0 0 0,0-1-1,-1 1 1,1 0-1,-1 0 1,0 0 0,-1-1-1,1 1 1,-1-1-1,0 1 1,0-1 0,-1 0-1,1 0 1,-1 0 0,-3 5-1,4-8-58,1 1-1,-1-1 1,1 1-1,-1-1 1,1 1-1,-1-1 1,0 0-1,0 0 1,1 0-1,-1 0 1,0 0 0,0-1-1,0 1 1,0 0-1,0-1 1,0 1-1,0-1 1,-1 0-1,1 0 1,0 0-1,0 0 1,0 0-1,0 0 1,0-1-1,0 1 1,0 0-1,0-1 1,0 0 0,0 0-1,0 1 1,0-1-1,0 0 1,0 0-1,1-1 1,-1 1-1,0 0 1,-1-3-1,0 2-32,0-2-1,0 1 0,0 0 0,1 0 1,0-1-1,-1 1 0,1-1 0,0 0 1,1 0-1,-1 0 0,1 0 0,-1 0 1,0-6-1,2 7-178,-1 1 0,1-1-1,0 1 1,0 0 0,0-1 0,0 1 0,0-1 0,0 1 0,1-1 0,-1 1 0,1 0-1,0-1 1,-1 1 0,1 0 0,0 0 0,0 0 0,1-1 0,-1 1 0,0 0-1,1 0 1,-1 1 0,1-1 0,0 0 0,0 0 0,1-1 0,19-8-2374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5:41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0 168 18652,'86'36'7130,"-97"-57"-5066,1 0-568,4-9-544,6-2-231,5-2-721,3 3-528,10 8-1217,4 12-815,8 17 303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0:28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69 258 9674,'7'8'825,"13"14"4540,-20-22-5303,0 0 0,0 0 1,0 0-1,0 0 0,0 1 0,0-1 0,0 0 0,0 0 0,1 0 0,-1 0 0,0 0 0,0 0 0,0 0 0,0 0 0,0 0 0,0 0 0,0 0 0,0 0 1,0 0-1,1 1 0,-1-1 0,0 0 0,0 0 0,0 0 0,0 0 0,0 0 0,0 0 0,0 0 0,0 0 0,1 0 0,-1 0 0,0 0 0,0 0 1,0 0-1,0-1 0,0 1 0,0 0 0,0 0 0,1 0 0,-1 0 0,0 0 0,0 0 0,0 0 0,0 0 0,0 0 0,0 0 0,0 0 0,0 0 0,0 0 1,0-1-1,0 1 0,0 0 0,1 0 0,-1 0 0,0 0 0,0 0 0,-4-16 3396,-4-9-2221,2-1 0,-5-45-1,6 39-1202,-9-36 0,14 64-96,-2 1 1,1-1-1,0 0 1,-1 1-1,0-1 1,1 1-1,-1 0 1,-4-5-1,5 7-4,0 0 0,0 0-1,0 0 1,0 0 0,0 0-1,-1 1 1,1-1-1,0 1 1,0-1 0,0 1-1,-1-1 1,1 1-1,0-1 1,-1 1 0,1 0-1,0 0 1,-1 0-1,1 0 1,0 0 0,-1 0-1,1 0 1,0 0-1,-1 0 1,1 1 0,0-1-1,-2 1 1,12-3 341,1 1 1,0 0-1,-1 0 1,1 1-1,0 0 1,-1 1-1,1 0 1,0 0-1,-1 1 1,0 0-1,1 1 1,-1 0-1,0 1 1,10 4-1,-8-3-177,-1 1 0,1-1 0,-1 2 0,0-1 0,0 1 0,-1 1 0,0 0 0,0 0 0,-1 1 0,0 0 0,11 17 0,-15-20-55,-2 0 0,1-1 0,-1 1 0,0 0 0,0 0 0,-1 0 0,1 0 0,-1 0 0,-1 0 1,1 1-1,-1-1 0,0 0 0,-1 0 0,-1 13 0,-1-11 15,1 0 0,-1 0 1,0 0-1,-1 0 0,0 0 0,0-1 0,-1 1 1,0-1-1,0 0 0,-6 6 0,2-4-20,0-1-1,0 1 0,0-2 1,-1 1-1,-1-1 0,1-1 1,-1 0-1,0 0 1,0-1-1,0-1 0,-1 0 1,0 0-1,0-1 0,0-1 1,-13 2-1,23-4-62,0 1 1,0-1-1,0 0 1,-1 0-1,1 0 0,0-1 1,0 1-1,0 0 1,0-1-1,0 1 0,0-1 1,0 0-1,0 0 1,0 0-1,0 0 0,0 0 1,1 0-1,-1 0 0,0 0 1,1-1-1,-1 1 1,0-1-1,-1-3 0,2 4-73,1-1-1,0 0 0,-1 0 1,1 1-1,0-1 0,0 0 1,1 0-1,-1 0 0,0 1 0,0-1 1,1 0-1,-1 0 0,1 1 1,0-1-1,-1 0 0,1 1 1,0-1-1,0 0 0,0 1 1,0 0-1,0-1 0,0 1 0,1-1 1,-1 1-1,0 0 0,1 0 1,-1 0-1,3-2 0,3-2-436,-1 1-1,1 0 1,0 0-1,8-4 0,36-10-2852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0:28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0 138 15211,'79'-53'5219,"-78"53"-5177,-1-1 0,0 1 1,0 0-1,1 0 1,-1 0-1,0 0 0,1-1 1,-1 1-1,0 0 1,1 0-1,-1 0 0,0 0 1,1 0-1,-1 0 0,0 0 1,1 0-1,-1 0 1,0 0-1,1 0 0,-1 0 1,0 0-1,1 0 0,-1 0 1,0 0-1,0 0 1,1 0-1,-1 0 0,0 0 1,1 1-1,-1-1 1,0 0-1,1 0 0,-1 0 1,0 1-1,0-1 0,1 0 1,-1 0-1,0 1 1,0-1-1,0 0 0,1 0 1,-1 1-1,0-1 0,0 0 1,0 1-1,0-1 1,0 0-1,0 1 0,0-1 1,0 0-1,1 1 1,-3 23 1055,1-11-518,1-2-314,0-1 1,1 1 0,0-1-1,1 0 1,0 1-1,0-1 1,1 0-1,1 0 1,-1 0-1,8 13 1,-8-20-209,-1 1 0,0-1 0,1 1 0,0-1 0,-1 0 0,1 0 1,1 0-1,-1 0 0,0-1 0,1 1 0,-1-1 0,1 0 0,0 0 0,0 0 0,0-1 0,0 1 0,0-1 0,0 0 0,0 0 0,0 0 1,0-1-1,0 0 0,1 1 0,-1-1 0,0-1 0,0 1 0,0-1 0,1 1 0,4-3 0,-3 2-12,1-1-1,-1 0 1,0 0 0,0-1-1,0 1 1,0-2-1,-1 1 1,1 0-1,-1-1 1,1 0 0,-1-1-1,-1 1 1,1-1-1,-1 0 1,1 0 0,-1 0-1,-1 0 1,1-1-1,-1 0 1,0 1 0,0-1-1,-1 0 1,1-1-1,1-8 1,-1 1-78,-1 0 0,-1-1 1,0 1-1,0 0 0,-2-1 1,0 1-1,0 0 0,-1-1 0,-1 1 1,-5-14-1,6 16-433,2 12 405,0 0 0,0 1 1,0-1-1,0 0 0,0 0 0,0 0 0,0 0 0,0 0 1,0 0-1,0 0 0,1 1-359,-1-1 359,0 0 1,0 0-1,0 0 0,0 0 0,0 0 0,0 0 0,0 0 1,0 0-1,1 0 0,-1 0 0,0 0 0,0 0 0,0 0 1,0 0-1,0 0 0,0 0 0,0 0 0,0 0 0,0 0 1,1 0-1,-1 0 0,0 0 0,0 0 0,0 0 0,0-1 1,0 1-1,0 0 0,0 0 0,0 0 0,10 13-3015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0:29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45 182 13035,'-37'88'4626,"30"-65"-2211,7-23-2371,0 0 0,0 0 0,0 0-1,0 0 1,0 0 0,0-1 0,0 1 0,0 0-1,0 0 1,0 0 0,0 0 0,0 0 0,0 0 0,1 0-1,-1 0 1,0 0 0,0 0 0,0 0 0,0 0-1,0 0 1,0 0 0,0 0 0,0 0 0,0 0-1,0 0 1,0 0 0,0 0 0,1 1 0,-1-1 0,0 0-1,0 0 1,0 0 0,0 0 0,0 0 0,0 0-1,0 0 1,0 0 0,0 0 0,0 0 0,0 0-1,0 0 1,0 0 0,0 0 0,0 0 0,0 1-1,0-1 1,0 0 0,0 0 0,0 0 0,0 0 0,0 0-1,0 0 1,0 0 0,0 0 0,0 0 0,0 0-1,0 0 1,12-21 2564,-5-12-1105,3-56-1,-8 61-1364,1 1 1,1-1 0,9-28 0,-13 55-137,0 1 1,0-1-1,0 1 1,0 0-1,0-1 1,0 1-1,0-1 0,0 1 1,0-1-1,1 1 1,-1 0-1,0-1 1,0 1-1,0-1 1,0 1-1,1 0 1,-1-1-1,0 1 1,0 0-1,1-1 0,-1 1 1,0 0-1,1-1 1,-1 1-1,0 0 1,1 0-1,-1-1 1,1 1-1,-1 0 1,0 0-1,1 0 1,-1 0-1,1-1 0,-1 1 1,0 0-1,1 0 1,-1 0-1,1 0 1,-1 0-1,1 0 1,-1 0-1,0 0 1,1 0-1,-1 0 0,1 0 1,-1 1-1,1-1 1,-1 0-1,0 0 1,1 0-1,-1 1 1,0-1-1,1 0 1,-1 0-1,1 1 1,-1-1-1,0 0 0,0 0 1,1 1-1,-1-1 1,16 24 73,-15-23-73,5 12 16,31 48 24,-35-57-42,1 0 0,0-1 0,0 1 0,0-1-1,0 0 1,1 0 0,0 0 0,-1 0 0,1-1 0,0 0 0,0 1 0,7 2 0,-9-5 0,1 1 0,-1-1 0,0 0 0,0 0 0,0 0 0,0 0 0,0 0 0,0 0 0,0-1 0,0 1 1,1-1-1,-1 1 0,0-1 0,0 0 0,-1 0 0,1 0 0,0 0 0,0 0 0,0 0 0,-1 0 0,1-1 1,0 1-1,-1-1 0,1 1 0,-1-1 0,0 0 0,0 1 0,1-1 0,-1 0 0,0 0 0,0 0 0,-1 0 1,2-3-1,3-8 47,0-1 1,-1 0 0,4-25-1,-6 26 33,19 128-300,-20-107-56,2-1 0,-1 1 0,1-1 1,0 0-1,0 0 0,1 0 0,0 0 0,0-1 1,1 1-1,0-1 0,0 0 0,0-1 0,9 7 0,-4-5-506,1-1-1,0-1 0,18 7 0,-29-12 749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0:29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0 269 12603,'21'55'5153,"-13"-53"-784,-8-12-2537,2-11-216,-7-8-687,2-9-305,1-7-432,-6 1-360,6-8-808,4 3-569,-4 12-1335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0:29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20 108 18452,'-12'-68'6953,"32"53"-5120,9 0-537,7 6-280,6 9-240,-5 11-415,-9 7-1,-8 8-208,-19 3-32,-17 4 8,-12-1-56,-14 1-40,0-1 8,-2-14-128,8-2-328,23-3-1305,13-3-1039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0:30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12531,'6'9'5473,"4"4"-2513,3 4-631,-3 5-657,-2-5-367,0 6-673,-6-2-272,2 2-288,0-3-144,-3-1-752,7-3-489,-3-4-1255,5-4-769</inkml:trace>
  <inkml:trace contextRef="#ctx0" brushRef="#br0" timeOffset="1">149 1 10770,'8'0'5201,"11"2"-1056,-1 9-1856,-2 0-545,-1 12-248,-7 0-735,2 3-569,-12-7-1393,2 4-751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0:30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82 16067,'-60'35'6202,"61"-46"-4378,4-4-560,7-1-527,1-3-289,1 4-960,1-3-513,8 3-1439,-1 7-3890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0:31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15211,'13'44'6370,"-11"-59"-3778,6-8-999,6 7-257,8-5-616,-1 0-264,10 11-600,-4 2-624,4 10-1793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0:36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85 142 14211,'-73'-78'4790,"64"72"-3478,7 11-509,8 19 44,-3-15-461,4 23 319,22 71 754,-26-95-1346,1 1-1,0-1 1,0 0 0,0 0-1,1 0 1,0-1-1,1 0 1,-1 0-1,9 8 1,-12-14-92,-1 1 0,1-1 0,-1 0 0,1 0 0,-1 0 0,1 0 0,0 0 0,0 0 0,-1-1 0,1 1 0,0 0 0,0-1 0,0 0 0,0 1 0,0-1 0,0 0 0,0 0 0,0 0 0,0 0 0,-1 0 0,1 0 0,2-1 0,0-1-1,-1 1 0,0-1 0,0 1 0,0-1 0,0 0 0,0 0 0,0 0 0,-1-1 0,1 1 0,-1-1 0,4-3 0,3-7 32,0 0 1,-1-1-1,-1 0 0,8-19 0,-6 7 20,-2-1 0,8-43 0,1-2-19,-16 71-82,0 1 0,0-1 0,0 0 0,0 1 0,0-1 0,0 0 0,0 0 0,1 1 0,-1-1 0,0 0 0,0 1 0,1-1 0,-1 0 0,1 1 0,-1-1 0,1 1-1,-1-1 1,1 0 0,-1 1 0,1-1 0,-1 1 0,1 0 0,-1-1 0,1 1 0,0-1 0,-1 1 0,1 0 0,0 0 0,-1-1 0,1 1 0,0 0 0,0 0 0,-1 0 0,1 0 0,0 0-1,0 0 1,-1 0 0,1 0 0,0 0 0,0 0 0,-1 0 0,1 0 0,0 0 0,-1 1 0,1-1 0,0 0 0,-1 0 0,1 1 0,0-1 0,0 1 0,5 3-392,0 1 1,-1-1-1,0 1 1,7 8-1,-1-2-294,-4-5 385,1 0 0,0-1 0,0 0 0,1 0 0,-1-1 0,1 0 1,0-1-1,1 0 0,-1 0 0,13 2 0,-22-5 373,1 0 0,-1 0-1,1 1 1,-1-1 0,0 0 0,1 0 0,-1 1-1,0-1 1,1 0 0,-1 0 0,0 1-1,1-1 1,-1 1 0,0-1 0,0 0 0,1 1-1,-1-1 1,0 0 0,0 1 0,0-1-1,1 1 1,-1-1 0,0 1 0,0-1 0,0 0-1,0 1 1,0-1 0,0 1 0,0-1 0,0 1-1,0-1 1,0 1 0,0-1 0,0 0-1,0 1 1,-1 0 0,-7 22 1283,3-11-485,4-6-681,1-1 1,-1 0-1,1 0 0,1 0 0,-1 0 1,1 0-1,0 0 0,0 0 0,0 0 1,1 0-1,-1 0 0,1 0 0,0-1 0,1 1 1,-1-1-1,1 1 0,0-1 0,0 0 1,0 0-1,1 0 0,-1-1 0,1 1 1,0-1-1,0 0 0,0 0 0,9 5 0,-10-6-191,1 1-1,0-1 0,0 0 0,0 0 0,0-1 0,1 1 0,-1-1 0,0 0 0,0 0 0,1 0 0,-1-1 0,1 1 0,-1-1 0,1 0 0,-1 0 0,1-1 0,-1 1 0,0-1 0,1 0 0,-1 0 0,0-1 0,0 1 0,0-1 0,1 0 0,-2 0 0,1 0 0,0-1 0,0 1 0,-1-1 1,1 0-1,3-4 0,-5 5-215,-1-1 0,1 1 0,-1 0 0,0 0 0,0-1 0,0 1 0,0 0 0,0-1 0,0 1 0,-1-1 0,1 0 0,-1-4 1,-1-14-2238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0:36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15483,'18'8'7207,"5"-6"-4369,24-8-2992,-26 2 924,-20 4-754,12-2-130,-1 1 1,0 0-1,0 0 0,0 1 0,1 1 1,21 4-1,-33-5 68,-1 0 0,1 0-1,-1 0 1,1 1 0,-1-1 0,1 0-1,-1 0 1,1 0 0,-1 1-1,1-1 1,-1 0 0,0 1 0,1-1-1,-1 0 1,1 1 0,-1-1 0,0 1-1,1-1 1,-1 0 0,0 1 0,0-1-1,1 1 1,-1-1 0,0 1-1,0-1 1,0 1 0,0-1 0,0 1-1,1-1 1,-1 1 0,0-1 0,0 1-1,0-1 1,0 1 0,0-1 0,-1 1-1,1-1 1,0 1 0,0-1 0,0 1-1,0-1 1,-1 1 0,1-1-1,0 1 1,0-1 0,-1 1 0,-15 18-1060,15-19 1099,-116 95-1284,104-79 1408,12-16-111,1 0-1,0 1 1,0-1-1,0 1 0,0-1 1,0 0-1,0 1 0,0-1 1,0 0-1,0 1 0,0-1 1,0 1-1,0-1 1,0 0-1,0 1 0,0-1 1,0 0-1,1 1 0,-1-1 1,0 0-1,0 1 0,0-1 1,0 0-1,1 1 1,-1-1-1,0 0 0,0 0 1,1 1-1,1 0-30,1 0-1,-1 0 1,1 0-1,0 0 1,-1 0-1,1-1 1,-1 1 0,1-1-1,0 0 1,-1 1-1,6-2 1,28 1-717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5:41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12491,'79'-13'4549,"-76"13"-4313,-1-1 1,1 0 0,-1 0 0,0 0-1,1 0 1,-1 0 0,0 0-1,1-1 1,-1 1 0,0-1 0,2-1-1,-4 2-140,0 1-1,1-1 1,-1 1-1,1 0 1,-1-1-1,1 1 1,-1 0-1,0-1 0,1 1 1,0 0-1,-1-1 1,1 1-1,-1 0 1,1 0-1,-1 0 1,1-1-1,0 1 0,-1 0 1,1 0-1,-1 0 1,1 0-1,0 0 1,-1 0-1,1 0 1,0 0-1,0 1-29,-1-1 0,1 1 0,-1-1 0,0 0 0,1 1-1,-1-1 1,1 1 0,-1-1 0,0 1 0,1-1 0,-1 1 0,0-1 0,0 1 0,0 0-1,1-1 1,-1 1 0,0-1 0,0 1 0,0 0 0,0-1 0,0 1 0,0-1 0,0 1-1,0 0 1,0-1 0,0 1 0,-1 0 0,-2 21 357,2-20-318,-3 11-43,-1 0 1,0 0 0,-1-1 0,0 1-1,-1-2 1,-14 19 0,-8 15 0,26-41-67,1 0 1,-1 0-1,1 0 0,0 1 0,1-1 0,-1 0 0,1 1 0,0-1 0,0 1 0,0 0 0,0-1 1,1 1-1,0 5 0,0-7-21,0-1 1,0 1 0,0-1-1,0 1 1,0-1-1,1 1 1,-1-1 0,1 1-1,0-1 1,0 0-1,0 1 1,0-1 0,0 0-1,0 1 1,1-1-1,1 2 1,-2-3 10,1 0 0,-1 0 0,1 0 0,-1 0 0,1 0 0,-1 0-1,1-1 1,0 1 0,-1-1 0,1 1 0,0-1 0,-1 1 0,1-1 0,0 0 0,0 0 0,0 0 0,3 0 0,6-2 16,0-1 0,-1 0 1,1 0-1,0-1 0,17-10 1,-12 7 104,0 1-93,0 1 0,1 0 0,0 1 0,0 1 0,0 1 1,19 0-1,-15 1 49,0-2 0,0 0 0,22-6 0,-29 1-17,-14 8-63,0 0-1,0 0 1,0 0 0,0-1-1,0 1 1,0 0-1,0 0 1,0 0 0,0 0-1,0-1 1,0 1-1,0 0 1,-1 0-1,1 0 1,0-1 0,0 1-1,0 0 1,0 0-1,0 0 1,0 0 0,0 0-1,-1-1 1,1 1-1,0 0 1,0 0 0,0 0-1,0 0 1,-1 0-1,1 0 1,0 0-1,0 0 1,0 0 0,0 0-1,-1 0 1,1 0-1,0-1 1,0 1 0,0 0-1,-1 0 1,1 0-1,0 1 1,0-1 0,0 0-1,-1 0 1,1 0-1,0 0 1,0 0-1,0 0 1,0 0 0,-1 0-1,1 0 1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0:36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1 181 9562,'21'5'1562,"1"0"0,27 3 0,-49-8-1465,1 0-1,0 0 1,-1 0-1,1 0 1,0-1-1,-1 1 1,1 0-1,0 0 1,-1 0-1,1-1 1,0 1-1,-1 0 1,1-1-1,-1 1 1,1 0-1,-1-1 1,1 1-1,-1-1 1,1 1-1,-1-1 1,1 1-1,-1-1 1,1 1-1,-1-1 1,0 0 0,1 1-1,-1-1 1,0 1-1,0-1 1,1 0-1,-1 1 1,0-1-1,0 0 1,0 1-1,0-1 1,0 0-1,0-1 1,-4-28 2060,2 22-1612,-2-11 913,0 0 1,-1 0 0,-1 0 0,-10-21-1,16 40-1398,-1-1-1,1 0 1,-1 0-1,1 1 1,-1-1-1,1 0 1,-1 0-1,1 0 1,-1 1-1,1-1 1,0 0-1,0 0 1,0 0-1,-1 0 1,1 0-1,0 0 1,0 0-1,0 0 1,0 0-1,0 1 1,1-1 0,-1 0-1,0 0 1,0 0-1,1 0 1,-1 0-1,0 0 1,1 0-1,0 0-33,1 1 0,-1 0-1,0 0 1,0-1 0,1 1 0,-1 0 0,0 0-1,0 0 1,1 1 0,-1-1 0,0 0-1,0 0 1,1 1 0,-1-1 0,0 1 0,2 0-1,52 29-147,-27-10-88,-1 2 0,27 27 1,-52-47 194,0-1 1,0 1-1,0 0 1,0 0-1,-1 1 1,1-1 0,0 0-1,-1 1 1,0-1-1,0 1 1,1-1-1,-2 1 1,1-1 0,0 1-1,0 0 1,-1-1-1,1 1 1,-1 0-1,0 0 1,0-1 0,0 1-1,0 0 1,-1 0-1,1-1 1,-1 1-1,1 0 1,-1-1-1,0 1 1,0 0 0,0-1-1,0 1 1,-1-1-1,1 0 1,-1 1-1,1-1 1,-1 0 0,0 0-1,0 0 1,0 0-1,0 0 1,0-1-1,-1 1 1,1 0 0,-3 0-1,1 1-13,-1 0 1,0 0-1,0 0 0,0-1 0,0 0 1,-1 0-1,1 0 0,0-1 0,-1 0 1,1 0-1,-1 0 0,0-1 1,1 1-1,-9-2 0,14 1 11,0 0 0,-1 0-1,1 0 1,0 0 0,-1 0-1,1-1 1,0 1 0,-1 0 0,1 0-1,0 0 1,0 0 0,-1-1 0,1 1-1,0 0 1,-1 0 0,1-1 0,0 1-1,0 0 1,0-1 0,-1 1 0,1 0-1,0 0 1,0-1 0,0 1 0,0 0-1,0-1 1,0 1 0,0 0 0,0-1-1,-1 1 1,1 0 0,0-1-1,0 1 1,1-1 0,-1 0 0,11-11-748,7 4 276,0 0 0,0 1-1,1 1 1,0 0-1,0 2 1,39-5 0,-30 6 262,1 2 1,-1 1 0,0 1 0,38 7-1,-66-8 228,12 2 110,0 0 0,0 1 0,-1 0-1,14 7 1,-23-10-55,-1 1 1,1 0-1,-1-1 1,1 1-1,-1 0 1,1 0-1,-1-1 1,0 1-1,0 0 1,1 0-1,-1 1 1,0-1-1,0 0 1,0 0-1,0 1 1,0-1-1,0 0 0,-1 1 1,1-1-1,0 1 1,-1-1-1,1 1 1,-1-1-1,1 1 1,-1-1-1,0 1 1,0 0-1,0-1 1,1 1-1,-2-1 1,1 1-1,0 0 1,0-1-1,0 1 1,-1-1-1,1 1 0,-1-1 1,1 1-1,-1-1 1,-1 3-1,0 0 112,-1 0 0,0-1 0,0 0 0,0 1 0,0-1 0,-1 0 0,1 0 0,-1-1 0,1 1 0,-1-1 0,0 0 0,0 0 0,0 0 0,0 0 0,-1-1 0,1 1 0,0-1 0,-1-1 0,1 1 0,0 0 0,-1-1 0,-7 0 0,8 0-107,0 0 0,0 0 0,0-1 0,0 0 0,0 1 0,0-1 0,1 0 0,-1-1 0,0 1 0,1-1 0,-1 0 0,1 1 0,0-1 0,-1-1 0,1 1 0,0 0 0,0-1 0,0 0 0,1 0 0,-1 0 0,1 0 0,-1 0 0,1 0 0,0-1 0,0 1 0,-2-6 0,2 2-74,1 1 0,0-1 0,0 1 1,0-1-1,1 1 0,0-1 0,0 1 0,1-1 1,-1 1-1,1-1 0,1 1 0,-1-1 0,1 1 1,0 0-1,1 0 0,6-12 0,-7 15-92,0-1 1,1 0-1,-1 1 0,1-1 0,0 1 0,0 0 1,0 0-1,0 0 0,1 0 0,-1 1 0,1-1 1,0 1-1,0 0 0,0 0 0,0 1 0,0-1 1,0 1-1,0-1 0,0 1 0,1 1 0,-1-1 1,0 1-1,1-1 0,-1 1 0,1 0 0,3 1 1,45 11-2252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0:37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8 14219,'-3'-1'588,"1"0"-1,-1 0 1,0 0-1,0 0 1,1 0 0,-1 1-1,0-1 1,0 1-1,0 0 1,0 0-1,0 0 1,1 0 0,-5 1-1,3 0-254,-1 1-1,0-1 0,1 1 0,0 0 1,-1 0-1,1 0 0,-5 4 1,-2 2-65,0 1 0,1 1 0,0-1 0,-13 18 0,14-16-98,1 1-1,0 0 1,0 0 0,1 1-1,1 0 1,-7 20-1,12-29-152,-1 0 0,2 0-1,-1 1 1,0-1-1,1 0 1,0 1-1,0-1 1,0 1 0,0-1-1,1 0 1,1 6-1,-1-7-20,0 0 1,1 0-1,-1 0 0,1-1 0,-1 1 0,1-1 1,0 1-1,0-1 0,0 1 0,0-1 0,0 0 1,1 0-1,-1 0 0,1-1 0,-1 1 0,1 0 1,0-1-1,3 2 0,4 0-141,0 0-1,1 0 1,-1-1 0,1 0-1,-1-1 1,1 0 0,0-1-1,0 0 1,-1-1 0,21-3-1,-4-2-931,1 0 0,52-21 0,-71 24 865,1-1 1,-1 0 0,-1 0 0,1-1 0,0 0 0,-1 0 0,0-1 0,-1 0-1,1-1 1,-1 1 0,0-1 0,-1-1 0,1 0 0,-2 1 0,1-2-1,-1 1 1,0-1 0,6-14 0,15-57 2466,-21 73-1057,-3 10-24,-1 20 432,-4 4-938,-13 54 0,-2 7-1728,17-87 937,1 0-1,0 1 0,-1-1 0,1 1 0,0-1 1,0 0-1,0 1 0,0-1 0,0 1 0,0-1 1,1 0-1,-1 1 0,0-1 0,1 1 0,-1-1 0,1 0 1,-1 1-1,2 1 0,-1-3-52,0 1 0,-1-1 0,1 0 0,0 0 0,-1 0 0,1 0 0,0 0 1,-1 0-1,1 0 0,0 0 0,-1 0 0,1 0 0,0 0 0,0-1 0,-1 1 0,1 0 0,-1 0 0,1-1 0,0 1 0,-1 0 0,1-1 0,-1 1 0,1 0 1,-1-1-1,2 0 0,4-5-1425,0 1 0,0-1 1,-1 0-1,10-14 1,15-33-2578,-4-2 6566,6-11 5554,-31 66-7830,-1-1 0,0 1 1,0 0-1,0-1 1,0 1-1,0-1 0,0 1 1,1 0-1,-1-1 1,0 1-1,0 0 0,1 0 1,-1-1-1,0 1 1,0 0-1,1-1 0,-1 1 1,0 0-1,1 0 1,-1 0-1,0-1 0,1 1 1,-1 0-1,0 0 1,1 0-1,-1 0 0,0 0 1,1 0-1,-1 0 1,1 0-1,-1-1 0,0 1 1,1 1-1,7 10 2426,1 24-556,-7-17-1798,-2 0 0,1 0-1,-2 0 1,-5 31 0,-1 28-2624,7-56-29,-2-10-1414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0:37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16331,'15'3'6178,"9"10"-4346,19-7-1192,5 1-88,1-1-343,-2-1-418,-9-2-823,-11 1-544,-2-6-1737</inkml:trace>
  <inkml:trace contextRef="#ctx0" brushRef="#br0" timeOffset="1">374 31 12955,'59'-31'5425,"-66"52"-2945,4 4-1215,-5 3-161,16 7-296,2-9-144,9 4-272,7-4-72,4-15-136,5-5-72,-2-6-312,-1-8-232,-9-5-624,-3 4-440,-9-8-777,-5 4 489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0:38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46 15227,'43'-15'6366,"3"3"-3868,-15 5-2582,1 2 0,40-2 1,-59 10-600,-14 5 22,-16 10-192,-13 3 217,-63 33-1,-3 3 2470,95-57-1787,1 0 0,-1 1 0,0-1 0,1 0 0,-1 1 1,1-1-1,-1 0 0,0 1 0,1-1 0,-1 1 0,1-1 0,-1 1 0,1-1 0,-1 1 0,1 0 0,0-1 0,-1 1 0,1-1 0,0 1 0,-1 0 0,1-1 0,0 1 0,0 0 0,-1-1 0,1 1 0,0 0 0,0 0 0,0-1 0,0 1 0,0 0 0,0-1 0,0 2 0,2-1-9,-1 1 1,0-1 0,0 0-1,0 0 1,0 0-1,1-1 1,-1 1-1,0 0 1,1 0-1,-1-1 1,1 1-1,-1-1 1,1 1 0,1 0-1,64 8-884,-64-8 713,45 0-1829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0:38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67 113 12923,'-38'-73'4634,"38"72"-4587,0 1 0,0 0 0,0-1 0,0 1 0,0 0 0,-1-1 0,1 1 0,0 0 0,0-1 0,0 1 0,-1 0 0,1 0 0,0-1 0,0 1 0,-1 0 0,1-1 0,0 1 0,-1 0 0,1 0 0,0 0 0,-1 0 0,1-1 0,0 1-1,-1 0 1,1 0 0,0 0 0,-1 0 0,1 0 0,-1 0 0,1 0 0,0 0 0,-1 0 0,1 0 0,0 0 0,-1 0 0,1 0 0,-1 0 0,1 0 0,0 0 0,-1 0 0,1 1 0,0-1 0,-1 0 0,1 0 0,0 0 0,-1 1 0,1-1 0,0 0 0,0 0 0,-1 1 0,1-1 0,0 0 0,0 0 0,-1 1 0,1-1 0,0 1 0,-8 19 1407,8-18-1317,-1 4 160,-1 0-1,2 0 1,-1 0 0,1 0 0,-1 0-1,2 1 1,-1-1 0,1 0-1,0 0 1,0 0 0,0 0 0,1 0-1,0 0 1,5 11 0,-5-14-209,1 1 0,-1-1 0,0 0 1,1 0-1,0 0 0,0 0 0,0 0 1,0-1-1,0 1 0,0-1 0,1 0 0,-1 1 1,1-2-1,-1 1 0,1 0 0,0-1 1,0 0-1,0 0 0,0 0 0,0 0 0,0 0 1,0-1-1,8 0 0,-7 0-48,1 0 0,-1-1 0,1 1 0,-1-1 0,0-1 0,1 1-1,-1-1 1,0 1 0,0-2 0,0 1 0,0 0 0,-1-1 0,1 0 0,0 0 0,-1 0 0,7-7 0,-7 4-68,1 0 1,-1 0 0,0 0 0,0-1 0,-1 0 0,0 1-1,0-1 1,-1 0 0,0 0 0,0-1 0,0 1 0,0-15-1,4-42-2399,-3 57-208,6 24-1658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0:39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32 213 13443,'-4'4'419,"1"-1"-42,0 0-1,0 0 1,0 1 0,1-1 0,-1 0 0,1 1 0,0 0 0,0 0 0,-2 4 0,4-7-326,0-1 0,0 1 0,0-1 0,0 1 0,0-1 0,0 1 0,0 0 0,0-1 0,1 1 0,-1-1 0,0 1 0,0-1 0,0 1 0,1-1 0,-1 1 0,0-1 0,1 1 0,-1-1 0,0 0 0,1 1 0,-1-1 0,1 1 0,-1-1 0,0 0 0,1 1 0,-1-1 0,2 1 0,1 0 52,0 0 0,0 0 0,1 0 1,-1 0-1,0 0 0,1-1 0,5 1 0,-3-1 11,1 0 0,-1 0 0,1-1 0,-1 1 0,1-1 0,-1-1 0,0 0 0,1 1 0,5-4 0,-10 4-34,0 0-1,0 0 1,0 0 0,0 0-1,0 0 1,-1 0 0,1-1-1,0 1 1,-1-1 0,1 1 0,-1-1-1,1 0 1,-1 1 0,0-1-1,0 0 1,0 0 0,0 0 0,0 0-1,0 0 1,0 0 0,-1 0-1,1 0 1,-1 0 0,1-1-1,-1 1 1,0 0 0,0 0 0,0 0-1,0 0 1,0-1 0,-1-2-1,-3-6 327,0 0 0,0 0-1,-1 1 1,-1 0-1,0-1 1,0 2 0,-1-1-1,0 1 1,-1 0-1,-11-10 1,5 4 300,-22-32 0,36 47-710,-1 0 1,1-1-1,0 1 1,-1-1-1,1 1 1,0-1-1,0 1 1,-1 0-1,1-1 1,0 1-1,0-1 1,0 1-1,0-1 0,0 1 1,0-1-1,0 1 1,0-1-1,0 1 1,0-1-1,0 0 1,0 1-1,0-1 1,0 1-1,0-1 1,0 1-1,0 0 1,1-1-1,-1 1 1,0-1-1,0 1 1,1-1-1,-1 1 1,0-1-1,1 1 1,0-1-1,21-6-681,26 8-1225,-4 9-473,2 10-707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0:39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44 292 12971,'2'-1'10046,"5"-13"-5545,6-12-3910,61-156 2104,-60 146-2264,-13 32-370,1 1 1,-1 0-1,1 0 0,-1-1 1,1 1-1,0 0 1,4-5-1,-6 8-54,0 0 0,1 0 1,-1 0-1,0 0 0,0-1 0,1 1 0,-1 0 1,0 0-1,1 0 0,-1 0 0,0 0 0,0 0 1,1-1-1,-1 1 0,0 0 0,1 0 0,-1 0 0,0 0 1,1 0-1,-1 0 0,0 0 0,0 0 0,1 1 1,-1-1-1,0 0 0,1 0 0,-1 0 0,0 0 1,1 0-1,-1 1 0,10 14 67,33 111-1546,-18-39-2740,-16-49 878</inkml:trace>
  <inkml:trace contextRef="#ctx0" brushRef="#br0" timeOffset="1">0 236 15667,'17'3'6178,"12"-3"-3626,28 6-2040,11 2-248,13-8-496,4-3-352,-10-7-792,-9 2-593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0:41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52 300 12715,'-46'41'4273,"41"-30"-2906,10-7-566,12-7 247,-11 0-837,0 0 0,0-1 0,0 0-1,-1 0 1,0-1 0,0 1 0,0-1-1,0 0 1,-1-1 0,0 1 0,0-1 0,0 0-1,-1 0 1,0 0 0,0 0 0,0 0-1,-1-1 1,0 0 0,0 1 0,-1-1-1,0 0 1,0 1 0,0-1 0,-1 0 0,-1-8-1,1 1-52,-2 0 0,0 0 0,-1 0 0,0 0 0,-1 1 0,0 0 0,-1 0 0,-1 0 0,0 0 1,-1 1-1,-11-16 0,9 12 238,12 9 37,-1 6-411,0 1-1,1 0 1,-1 0-1,0 0 1,0 0-1,0 0 1,0 1 0,0-1-1,1 1 1,-1-1-1,3 2 1,7 3-24,1 0 1,-1 0 0,-1 2-1,1-1 1,-1 1-1,0 1 1,0 0-1,-1 1 1,0 0 0,-1 0-1,0 1 1,0 0-1,-1 1 1,12 20 0,-16-25 3,-1 0 0,0 0 1,0 0-1,-1 0 1,1 0-1,-2 1 0,1-1 1,-1 1-1,1-1 1,-2 1-1,1 0 0,-1-1 1,0 1-1,0 0 1,-1-1-1,0 1 0,0-1 1,-1 1-1,1-1 1,-2 1-1,1-1 0,-1 0 1,1 0-1,-2 0 1,1 0-1,-1-1 1,1 1-1,-2-1 0,1 0 1,-9 8-1,5-6 19,-1 0 0,0-1 0,0 0 0,0 0 0,-20 8-1,25-12-15,0 0-1,-1-1 0,1 0 0,0 1 1,0-2-1,-1 1 0,1 0 0,-1-1 1,1 0-1,0 0 0,-1 0 0,1 0 1,-1-1-1,1 0 0,0 0 0,-9-3 1,12 4-23,0-1 0,-1 0 0,1 0 0,0 1 0,0-1 0,0 0 0,0 0 0,0 0 0,0 0 0,1 0 0,-1 0 0,0-1 0,0 1 0,1 0 0,-1 0 0,1 0 0,-1-1 0,1 1 0,-1 0 0,1-1 0,0 1 0,-1 0 0,1-1 0,0 1 0,0 0 0,0-1 0,0 1 1,1-1-1,-1 1 0,0 0 0,0-1 0,1 1 0,-1 0 0,1 0 0,-1-1 0,1 1 0,0 0 0,-1 0 0,1 0 0,0-1 0,1 0 0,3-5-173,0 0 1,1 0-1,0 0 1,0 1-1,8-7 1,-6 6-121,1 0-1,0 1 1,1 0 0,0 0-1,-1 1 1,15-5 0,-20 9 223,0-1 1,1 1-1,-1 0 1,1 0-1,0 0 1,-1 1-1,1 0 1,0 0-1,-1 0 1,1 0-1,-1 1 1,1 0-1,-1-1 1,1 2-1,-1-1 1,1 1-1,7 3 1,17 12 52,-18-10 99,0 0 1,0 0-1,0-1 1,1-1-1,0 0 1,0-1-1,0 0 1,1 0-1,-1-2 1,1 1-1,20 0 0,-17-3 52,-1-1-1,1-1 1,29-6-1,-39 6-107,1 1 0,-1-1 0,0-1 0,0 1 0,0-1 0,-1 0 0,1-1 0,-1 1 0,0-1 0,0 0 0,0 0 0,6-7 0,-10 10-114,0 0 0,0-1-1,0 1 1,0-1 0,-1 0 0,1 1 0,0-1-1,-1 0 1,1 1 0,-1-1 0,1 0 0,-1 1 0,0-1-1,0 0 1,0 0 0,0 0 0,0 1 0,0-1-1,0 0 1,-1 0 0,1 1 0,0-1 0,-1 0-1,0 1 1,1-1 0,-1 0 0,0 1 0,-2-3 0,-6-11-2007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0:41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14051,'67'-14'8500,"-45"8"-8353,0 1 0,0 0 0,0 2-1,0 1 1,1 1 0,42 2-1,-65-1-175,0 0-1,1 1 1,-1-1-1,1 0 1,-1 0-1,1 0 0,-1 0 1,0 0-1,1 0 1,-1 0-1,1 1 1,-1-1-1,0 0 0,1 0 1,-1 1-1,0-1 1,1 0-1,-1 0 1,0 1-1,1-1 1,-1 0-1,0 1 0,0-1 1,1 0-1,-1 1 1,0-1-1,0 1 1,0-1-1,0 0 0,1 1 1,-1-1-1,0 1 1,0-1-1,0 1 1,0-1-1,0 0 0,0 1 1,0-1-1,0 1 1,0-1-1,0 1 1,-1-1-1,1 0 0,0 1 1,0-1-1,0 1 1,0-1-1,-1 0 1,1 1-1,0-1 1,0 0-1,-1 1 0,1-1 1,0 0-1,0 1 1,-1-1-1,0 1 1,-23 21-1420,-41 16 6,46-29 1469,1 1 0,0 1 0,1 1 0,0 1 0,-18 16 0,35-29 13,-1 1 0,0 0 0,0 0-1,1 0 1,-1 0 0,0-1 0,1 1 0,-1 0-1,1 0 1,-1 0 0,1 0 0,0 0 0,-1 0 0,1 0-1,0 0 1,0 1 0,-1 0 0,2-1-15,-1-1 0,0 1 0,0-1 0,0 1 0,1-1 0,-1 1 0,0 0 0,1-1 0,-1 0 0,0 1 0,1-1 0,-1 1 0,1-1 1,-1 1-1,1-1 0,-1 0 0,1 1 0,-1-1 0,1 0 0,-1 1 0,1-1 0,0 0 0,5 2 16,0-1 0,-1 0 0,1 0-1,12 0 1,-12-1-192,36 2-511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0:42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99 11875,'77'-91'5273,"-68"83"-1102,-7 14-2550,-8 18-1340,5-21 59,-7 31-29,-16 38 0,19-61-298,0 0 0,-1 0 0,0 0 0,-1-1 0,0 0-1,-16 17 1,7-8-262,28-26-733,7-5 426,126-88-4313,-48 31 5335,-95 68-345,-1 0 1,1 0 0,0-1-1,-1 1 1,1 1 0,0-1 0,0 0-1,0 0 1,0 1 0,0-1-1,-1 1 1,1-1 0,0 1 0,0 0-1,0 0 1,0 0 0,0 0-1,0 0 1,0 0 0,0 0 0,0 1-1,0-1 1,0 1 0,0 0-1,0-1 1,0 1 0,-1 0 0,1 0-1,0 0 1,-1 0 0,1 1-1,0-1 1,-1 0 0,1 1 0,-1-1-1,0 0 1,0 1 0,1 0-1,-1-1 1,1 4 0,2 2-18,0 1 1,-1 0 0,0-1-1,-1 1 1,1 0 0,-2 0-1,1 0 1,0 15-1,-2-15-96,0-1-1,0 1 0,-1-1 0,0 1 1,0-1-1,-1 0 0,0 0 0,-6 14 0,7-18 4,-1 0 0,1-1-1,-1 1 1,1 0-1,-1-1 1,0 0 0,0 1-1,0-1 1,0 0-1,0 0 1,-1 0-1,1 0 1,-1-1 0,1 1-1,-1-1 1,0 1-1,1-1 1,-1 0-1,0 0 1,0 0 0,0 0-1,0-1 1,0 1-1,-6-1 1,9 0-2,0 1 1,-1-1-1,1 0 1,0 0-1,0-1 0,0 1 1,-1 0-1,1 0 1,0 0-1,0 0 1,0 0-1,-1 0 0,1 0 1,0 0-1,0 0 1,0 0-1,-1 0 1,1-1-1,0 1 1,0 0-1,0 0 0,0 0 1,-1 0-1,1 0 1,0-1-1,0 1 1,0 0-1,0 0 0,0 0 1,0-1-1,0 1 1,0 0-1,-1 0 1,1 0-1,0-1 0,0 1 1,0 0-1,0 0 1,0-1-1,0 1 1,0 0-1,0 0 0,0 0 1,0-1-1,0 1 1,1 0-1,-1 0 1,0 0-1,0-1 0,0 1 1,0 0-1,0 0 1,0 0-1,0-1 1,1 1-1,-1 0 0,0 0 1,0 0-1,0 0 1,0 0-1,0-1 1,1 1-1,-1 0 0,0 0 1,0 0-1,0 0 1,1 0-1,-1 0 1,30-3-2,55 2 1,-56 2-9,-1-1 1,0-2-1,29-5 0,-28 0 105,0-2-1,0-1 1,0-2 0,28-15-1,-55 26-40,-1 1-1,1-1 0,-1 1 1,1-1-1,-1 1 1,1 0-1,-1 0 1,1 0-1,0 0 1,-1 0-1,1 0 1,-1 0-1,1 0 1,-1 1-1,1-1 0,-1 0 1,1 1-1,-1 0 1,3 0-1,27 20 589,-9-6-567,-17-12-149,1 0 1,-1-1-1,1 0 1,0 0-1,0 0 0,0 0 1,-1-1-1,2 0 1,-1-1-1,0 1 0,0-1 1,0 0-1,0-1 1,0 1-1,11-4 0,-7 1-379,0-1 0,0 0-1,-1 0 1,1-1 0,-1-1-1,0 1 1,0-2 0,9-7-1,13-14-1874,-7-1 50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5:42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93 14083,'-5'4'1004,"1"1"0,0 0 0,1 0 0,-1 0 0,-4 10 0,-7 29 1244,12-21-1807,0 0 0,1 26 0,2-30 441,0-16-858,0 0 0,0 0 1,1 0-1,-1-1 0,1 1 0,-1 0 1,1 0-1,0 0 0,0-1 0,1 1 1,-1-1-1,0 1 0,1-1 0,-1 1 1,1-1-1,0 0 0,0 0 0,0 0 1,0 0-1,0 0 0,1 0 0,-1 0 1,0-1-1,1 1 0,-1-1 0,1 0 1,5 2-1,-4-1-51,-1-1 1,1 0-1,0-1 1,0 1-1,0 0 1,0-1-1,-1 0 1,1 0-1,0 0 1,0-1-1,0 1 1,0-1 0,0 0-1,-1 0 1,1 0-1,0 0 1,-1-1-1,1 1 1,-1-1-1,4-2 1,1-2-492,0-1 0,-1 1 1,0-1-1,0-1 0,-1 1 0,0-1 1,0 0-1,0-1 0,-1 1 1,6-17-1,1-4-2275</inkml:trace>
  <inkml:trace contextRef="#ctx0" brushRef="#br0" timeOffset="1">133 99 10090,'-75'-99'5297,"91"109"-184,7-2-3992,6-5-201,2 4-256,7-2-176,-11-2-296,-1 7-216,-8-4-1008,-11-2-728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0:42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65 15395,'-10'-6'1041,"-25"-21"1788,34 27-2782,1-1-1,0 1 0,-1 0 0,1 0 0,0 0 0,-1-1 0,1 1 0,0 0 0,-1 0 1,1-1-1,0 1 0,-1 0 0,1-1 0,0 1 0,0 0 0,-1-1 0,1 1 1,0 0-1,0-1 0,0 1 0,0 0 0,0-1 0,-1 1 0,1-1 0,0 1 0,0 0 1,0-1-1,0 1 0,0-1 0,0 1 0,0-1 0,0 1 0,0 0 0,0-1 0,1 1 1,-1-1-1,0 1 0,0 0 0,0-1 0,0 1 0,1 0 0,-1-1 0,0 1 1,0 0-1,1-1 0,-1 1 0,0 0 0,1 0 0,-1-1 0,0 1 0,0 0 0,1 0 1,-1-1-1,1 1 0,-1 0 0,0 0 0,1 0 0,-1 0 0,0 0 0,1-1 0,-1 1 1,1 0-1,-1 0 0,1 0 0,-1 0 0,0 0 0,1 0 0,0 1 0,17-4 526,74-7 906,-85 10-1689,1 0 0,0 0 1,-1 1-1,1 0 0,0 0 0,-1 1 0,1 0 0,-1 0 1,10 5-1,-17-7 155,0 0 0,0 0 0,0 1 1,1-1-1,-1 0 0,0 0 0,0 0 0,0 0 1,0 0-1,1 0 0,-1 0 0,0 0 0,0 1 1,0-1-1,0 0 0,0 0 0,0 0 0,0 0 1,0 1-1,1-1 0,-1 0 0,0 0 0,0 0 0,0 0 1,0 1-1,0-1 0,0 0 0,0 0 0,0 0 1,0 0-1,0 1 0,0-1 0,0 0 0,0 0 1,0 0-1,0 1 0,0-1 0,0 0 0,0 0 1,-1 0-1,1 0 0,0 1 0,-9 6-1588,-20 7-488,25-12 1786,-55 22-1661,-64 29 3450,120-52-1217,1 0-1,-1 0 0,1 0 0,0 1 1,-1-1-1,1 1 0,0 0 0,0 0 1,-3 3-1,5-4-161,0-1 0,-1 0 0,1 0 0,0 1-1,0-1 1,0 0 0,0 1 0,0-1 0,0 0 0,0 1 0,0-1 0,0 0 0,0 1 0,0-1 0,0 0 0,0 1-1,0-1 1,0 0 0,0 0 0,1 1 0,-1-1 0,0 0 0,0 1 0,0-1 0,0 0 0,1 0 0,-1 1 0,0-1 0,0 0-1,1 0 1,-1 0 0,0 1 0,0-1 0,1 0 0,-1 0 0,0 0 0,0 0 0,1 1 0,-1-1 0,0 0 0,1 0-1,0 0 1,4 1 165,2 1 0,-1-1 0,0-1 0,0 1 0,0-1 0,0 0 0,7-1-1,90-12-1351,-44 1-381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0:44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87 411 10546,'-14'13'3651,"12"-12"-3501,0 1 0,1-1 1,-1 1-1,0-1 0,1 1 1,-1 0-1,0 0 1,1-1-1,0 1 0,0 0 1,-1 0-1,1 0 0,0 1 1,1-1-1,-1 0 1,-1 4-1,2-6-124,0 0 0,0 1 0,1-1 0,-1 1 0,0-1 0,0 1 0,0-1 0,0 1 0,0-1 0,1 0 0,-1 1 0,0-1 0,0 1 0,1-1 0,-1 0 0,0 1 0,1-1 0,-1 0 0,0 1 0,1-1 0,-1 0 0,0 0 0,1 1 0,-1-1 0,1 0 0,-1 0 0,1 0 0,-1 1 0,0-1 0,1 0 0,0 0 0,22 0 434,24-10 75,-18 0-448,0-2 1,-1 0-1,0-2 0,-1-1 1,-1-1-1,-1-1 0,0-1 0,-1-2 1,-1 0-1,-1-1 0,0-2 1,-2 0-1,-1-1 0,27-44 1,-38 54 67,-1 0 0,8-24-1,-13 34-14,0-1 0,-1 0 0,0 0 0,0 0 0,0-1 0,-1 1 0,0 0 0,0 0 0,0 0 0,0 0 0,-3-8 0,3 12-102,0 1 0,0-1 0,0 1 0,0-1 0,0 1 0,0-1 0,0 1 0,0-1 0,-1 1 1,1 0-1,0-1 0,0 1 0,0-1 0,-1 1 0,1-1 0,0 1 0,-1 0 0,1-1 0,0 1 0,-1 0 0,1-1 0,-1 1 0,1 0 0,-1 0 0,1-1 0,0 1 0,-1 0 0,1 0 0,-1 0 1,1-1-1,-1 1 0,1 0 0,-1 0 0,0 0 0,-1 1 29,1-1 0,0 1 0,0 0 1,-1 0-1,1-1 0,0 1 0,0 0 1,0 0-1,0 0 0,0 0 0,0 0 0,-1 2 1,-25 46 923,-56 201-57,14-35-915,-34 30-66,83-205-46,-1-2-1,-2 0 0,-54 67 1,71-99 58,0 0 1,0 0-1,0-1 0,0 0 1,-15 9-1,20-13 32,0-1 1,0 1-1,0 0 1,0-1-1,-1 1 1,1 0 0,0-1-1,0 0 1,-1 1-1,1-1 1,0 0-1,-1 0 1,1 0-1,0 1 1,-1-1-1,1-1 1,0 1-1,0 0 1,-1 0-1,1 0 1,0-1-1,-1 1 1,1-1-1,0 1 1,0-1-1,0 1 1,-1-1-1,1 0 1,0 1 0,0-1-1,0 0 1,0 0-1,0 0 1,0 0-1,1 0 1,-1 0-1,0 0 1,0 0-1,1 0 1,-1 0-1,0-2 1,-1-3-4,0 0 1,1 0 0,0 0-1,0 0 1,0 0-1,1 0 1,-1-1-1,2 1 1,-1 0 0,1 0-1,0 0 1,2-7-1,0-2-7,2 0-1,0 1 0,13-26 0,-14 32 30,0 0-1,1 1 1,0-1-1,1 1 1,0 0-1,0 1 1,0-1-1,1 1 1,0 1-1,0-1 1,1 1-1,-1 0 1,1 1-1,0-1 1,0 2-1,1-1 1,11-2-1,-3 2 33,-1 1 0,1 1 0,0 0 0,1 1-1,-1 1 1,0 1 0,0 1 0,21 4 0,-1 0 73,-6 1-775,1-2 0,44 1 1,-64-6 177,-1-1 0,0 0 0,0 0 0,-1-1 0,1-1 0,0 0 0,-1 0 0,1-1 0,-1 0 0,18-11 0,16-13-1511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0:45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91 203 12259,'-91'-11'5481,"96"-4"-1832,5-9-2953,-4-8-304,-1-7-392,-2-2-472,-3 0-1209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0:45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41 11354,'2'-40'5634,"29"40"-1097,5 1-2217,11 1-952,3 1-279,-1-3-729,-4 5-368,-12-5-880,-10 2-553,-15-1-1407</inkml:trace>
  <inkml:trace contextRef="#ctx0" brushRef="#br0" timeOffset="1">0 150 14115,'8'0'5849,"4"0"-3136,12 0-1273,18 0-640,4-5-144,12-1-479,-1-2-370,-3 1-1023,-7 7-672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0:45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13 255 17380,'-1'-14'6689,"1"-19"-4808,0-6-641,-2-10-544,-3 1-240,0 5-888,5 17-568,5 23-1505,8 13-431</inkml:trace>
  <inkml:trace contextRef="#ctx0" brushRef="#br0" timeOffset="1">155 169 13811,'101'72'5841,"-101"-82"-3432,-5-10-585,3-1-192,-3-11-719,-1-1-297,4 2-576,-4-4-464,6 12-1153,1 11-735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0:46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153 145 13875,'115'103'5729,"-113"-113"-3168,-2 2-617,-8-12-720,-7-3-303,-7-6-689,-6-3-336,-3-2-737,0 1-535,2 2-1056,4 4-297</inkml:trace>
  <inkml:trace contextRef="#ctx0" brushRef="#br0" timeOffset="1">33 4 14739,'-33'26'5825,"62"-25"-3808,4-1-593,11 4-520,3-3-224,0 7-912,0 1-552,2-5-1408,0 5-17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0:46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1 163 13627,'115'67'6409,"-100"-89"-2296,-5-8-1496,-7-9-1273,-3-5-328,-2 3-680,-3 7-512,7 14-1224,1 20-1089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0:46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77 12459,'-2'-36'4390,"2"35"-4308,0 1 1,0-1-1,0 1 1,1-1-1,-1 0 0,0 1 1,0-1-1,1 1 1,-1-1-1,0 1 0,0 0 1,1-1-1,-1 1 1,1-1-1,-1 1 0,0-1 1,1 1-1,-1 0 1,1-1-1,-1 1 0,1 0 1,-1 0-1,1-1 1,-1 1-1,1 0 0,-1 0 1,1 0-1,-1 0 1,1-1-1,-1 1 0,1 0 1,0 0-1,0 0 1,2 0 306,7-6-83,0 2-1,0-1 0,1 2 0,-1-1 1,16-2-1,-25 6-290,1 0-1,0 0 0,-1-1 1,1 1-1,0 0 1,-1 0-1,1 1 1,0-1-1,-1 0 1,1 1-1,0-1 1,-1 1-1,1-1 1,-1 1-1,1 0 1,-1-1-1,1 1 1,1 2-1,-2-2-3,0 1-1,0 0 1,0-1-1,0 1 1,-1 0 0,1-1-1,0 1 1,-1 0 0,0 0-1,1 0 1,-1 0 0,0-1-1,0 1 1,0 0-1,0 0 1,0 0 0,-1 0-1,1 0 1,-1-1 0,1 1-1,-2 2 1,-2 10 60,-1 0 1,-1-1 0,0 0-1,-1 0 1,-1 0-1,0-1 1,-16 19 0,6-10 752,-1-2 0,0 0 0,-28 20 0,139-52 783,-84 13-1685,1 1 1,-1 0 0,0 0 0,1 1 0,-1 0-1,0 0 1,0 1 0,0 0 0,-1 1 0,13 7-1,34 13-3052,-53-24 2994,1 1-160,-1 0 0,1-1-1,-1 1 1,1-1-1,0 1 1,-1-1 0,1 0-1,-1 0 1,1 1 0,0-1-1,-1 0 1,1-1-1,-1 1 1,1 0 0,-1 0-1,1-1 1,2 0 0,2-7-3140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0:47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14 121 12955,'-4'-2'5793,"-5"-1"-2992,14 6 895,16 5-3143,55 15-690,-39-22-567,6 3-1456,-3-1 335</inkml:trace>
  <inkml:trace contextRef="#ctx0" brushRef="#br0" timeOffset="1">496 208 17116,'-8'-11'6689,"-5"-13"-4544,-5-9-441,12-3-640,1 1-280,5 5-760,8 6-584,-1 11-1344,7 11-961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0:47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16275,'56'-8'5930,"-64"24"-4682,3 3-568,1 9 0,4 8 40,0-10-167,13 1-129,9-5-312,-5-9-96,10-5-16,-7-2-48,-4-9-232,-8-5-208,2-2-457,-4 0-319,-1-1-784,8 0-241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5:42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15851,'23'0'5634,"30"0"-4898,2 0-392,-3-2-168,4 2-112,-16 0-1120,-5 5 39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0:47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88 13891,'-26'-88'5417,"53"93"-3520,9 2-1433,-5-9-128,-3 2-680,-7 0-505,-12-3-831,-4 9-3601</inkml:trace>
  <inkml:trace contextRef="#ctx0" brushRef="#br0" timeOffset="1">1 174 13131,'6'0'5657,"7"0"-2344,17-1-2441,4-4-280,5-2-216,-5 2-144,-11 5-840,-4 0-568,-12 5 104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3:47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62 218 11426,'94'52'10139,"-97"-52"-7763,0-13-664,0-3-303,-4-10-793,2-7-288,-1-2-976,-4-4-648,0-4-1569,-3 6-3936</inkml:trace>
  <inkml:trace contextRef="#ctx0" brushRef="#br0" timeOffset="1">23 21 15483,'-23'18'5978,"59"-13"-3970,3-5-784,10-6-440,3-6-311,0-2-1170,-3 2-735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3:47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1 280 11723,'1'0'513,"-1"1"0,1-1 0,0 1 0,0-1 0,0 0 0,0 1 0,0-1 0,0 0 0,0 0 0,0 0 0,-1 1 0,1-1 0,0 0 0,0 0 0,0 0 0,0-1 0,0 1 0,0 0 0,0 0 0,1-1 0,17-12 2689,10-25-1702,-13 9-559,-2-2 1,15-40-1,-15 35-506,11-16 265,-19 40-414,-3 15-95,-1 23-6,-1-13-148,0 15-340,2 0 1,10 42-1,-10-59-152,0-1 0,1 0 0,0-1 0,0 1 1,1-1-1,1 0 0,0 0 0,0 0 0,0-1 0,12 12 0,18 10-2608,-7-12 322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3:47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1257 24 11002,'-16'-8'5618,"-15"-5"-1562,26 12-1935,11-1-265,32 7-792,9 0-391,13-2-625,-6-1-544,-7 3-1353,-7 3-655</inkml:trace>
  <inkml:trace contextRef="#ctx0" brushRef="#br0" timeOffset="1">0 327 18252,'18'1'6665,"49"1"-5112,34-4-81,50-7-80,15-8-231,14-2-697,1-1-168,-30 2-280,-13 10-328,-58 8-825,-38 5-519,-47 5-600,-19 0-233,-25-4 88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3:49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10226,'6'-4'495,"0"0"0,0 1 0,1-1 0,0 1 0,0 1 0,0-1 0,0 1 0,13-2 0,-17 4-285,1 0 0,-1 0-1,1 0 1,0 1 0,-1-1-1,1 1 1,-1 0 0,1 0 0,-1 0-1,1 1 1,-1-1 0,0 1 0,1 0-1,-1 0 1,0 0 0,-1 0-1,1 0 1,0 1 0,0-1 0,3 6-1,-4-6-49,-1 0 0,0 0 0,1 1 0,-1-1 0,0 0 0,0 0 0,0 1 0,0-1 0,-1 1 0,1-1 0,-1 1 0,0-1 0,1 1 0,-1-1 0,0 1 0,0-1 0,-1 1 0,1-1 0,0 1 0,-1-1 0,0 1 0,1-1 0,-1 1 0,0-1 0,0 0 0,0 0 0,-1 1 0,1-1 0,-1 0 0,-1 2 0,1-1-2,0 0 0,-1 0 1,1-1-1,-1 1 0,1-1 0,-1 0 1,0 0-1,0 0 0,0 0 0,0 0 0,0-1 1,0 1-1,0-1 0,-1 0 0,1 0 1,0 0-1,-1 0 0,1 0 0,-1-1 0,1 0 1,-7 0-1,8 0-98,-1-1 0,1 0 1,0 0-1,0 0 0,-1 0 1,1 0-1,0-1 0,0 1 1,0-1-1,0 1 0,1-1 1,-1 0-1,0 0 0,1 0 0,-1 0 1,1 0-1,-1 0 0,1 0 1,0 0-1,0 0 0,0-1 1,0 1-1,1 0 0,-1-1 0,0 1 1,1-1-1,0 1 0,0-1 1,0-2-1,-2-10 72,2 0 1,0-1 0,3-19-1,-2 27-105,1 0 1,-1 0-1,1 0 1,1 1-1,-1-1 0,1 1 1,1 0-1,-1-1 1,1 1-1,8-10 0,-10 15-74,-1 0-1,1 0 0,0 0 0,-1 1 1,1-1-1,0 1 0,0-1 1,0 1-1,0 0 0,1-1 0,-1 1 1,0 0-1,1 0 0,-1 1 0,0-1 1,1 0-1,-1 1 0,1 0 1,-1-1-1,1 1 0,-1 0 0,0 0 1,1 1-1,-1-1 0,1 0 0,-1 1 1,1-1-1,-1 1 0,0 0 1,1 0-1,-1 0 0,0 0 0,0 0 1,0 1-1,0-1 0,0 0 0,3 4 1,23 26-2318,-5 5 54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3:49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16908,'18'-40'6361,"-16"36"-4673,-2 1-423,3 0 183,-3 1-1824,0 1-784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3:50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17428,'0'0'6393,"-3"1"-4288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3:50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37 239 11819,'-36'63'10360,"36"-69"-7405,4-20-1627,-1 11-1096,5-53 451,8-48 602,-16 116-1279,0-1 0,0 1 0,0 0 0,0 0 1,0 0-1,0-1 0,0 1 0,0 0 0,0 0 0,0 0 0,0-1 0,0 1 0,0 0 0,0 0 0,1 0 1,-1-1-1,0 1 0,0 0 0,0 0 0,0 0 0,0 0 0,0-1 0,0 1 0,1 0 0,-1 0 0,0 0 0,0 0 1,0 0-1,0 0 0,1-1 0,-1 1 0,0 0 0,0 0 0,0 0 0,1 0 0,-1 0 0,0 0 0,0 0 0,0 0 1,1 0-1,-1 0 0,0 0 0,0 0 0,0 0 0,1 0 0,-1 0 0,0 0 0,0 0 0,8 8 94,-7-8-83,33 46 92,-21-26-76,31 33 0,-40-49-24,0 1 1,1-1 0,-1-1 0,1 1-1,0-1 1,0 0 0,0 0 0,0 0-1,1 0 1,-1-1 0,1 0 0,9 2-1,-12-4 4,0 0 0,-1 1-1,1-1 1,0 0 0,0-1-1,-1 1 1,1-1 0,0 1-1,-1-1 1,1 0 0,-1 0-1,1 0 1,0 0 0,-1 0-1,0 0 1,1-1-1,-1 1 1,0-1 0,0 0-1,0 0 1,0 0 0,0 0-1,0 0 1,-1 0 0,1 0-1,0 0 1,-1-1 0,0 1-1,0-1 1,0 1 0,2-5-1,1-7 181,0 0 0,0-1 0,-1 1 0,1-21 0,-4 30-140,2-8 27,-2 5-22,1 0 0,0 0 0,0 0 0,4-11 0,-4 18-96,-1-1 0,1 1 0,0-1 1,0 1-1,-1-1 0,1 1 1,0-1-1,0 1 0,1 0 0,-1-1 1,0 1-1,0 0 0,0 0 0,1 0 1,-1 0-1,1 0 0,-1 0 0,1 0 1,-1 1-1,1-1 0,-1 1 0,1-1 1,0 1-1,-1-1 0,1 1 1,2 0-1,25 3-1881,7 8-989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3:51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15571,'5'8'6074,"11"13"-4074,-6 7-424,11 12-495,8 2-273,4-6-656,4-6-328,1-17-1225,-9 0-671,-6-13-729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3:51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0 192 13579,'5'-6'6001,"3"-4"-2344,22-11-2281,5-5-239,8-8-457,4-2-280,-5 5-1120,4 3-873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5:49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13027,'6'2'8121,"-2"7"-5273,2 22-3801,-4-14 1852,7 32-555,21 167 209,-30 17-319,-3-89-2250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3:51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21 12515,'-45'18'8399,"32"-12"-7859,1 0 0,0 1-1,0 0 1,1 1-1,-20 16 1,7-1 116,1 0-1,-22 28 1,35-38-453,0 1 1,1 0-1,0 1 0,1-1 1,-11 30-1,18-41-188,0-1 0,1 0 0,-1 0 1,0 1-1,1-1 0,-1 0 0,1 1 0,0-1 0,0 0 0,0 1 0,0-1 0,0 1 1,1-1-1,-1 0 0,1 1 0,-1-1 0,1 0 0,0 0 0,0 0 0,1 3 0,-1-4-9,1 1 0,-1-1-1,1 1 1,0-1 0,-1 0-1,1 0 1,0 0 0,0 0 0,0 0-1,0-1 1,0 1 0,0 0-1,0-1 1,0 0 0,0 1-1,0-1 1,0 0 0,2 0-1,7-1-1,1 0-1,-1 0 1,0-1-1,0-1 1,0 0-1,16-6 1,0-2 0,-1-1 0,0-1 0,36-26 0,-50 30-9,1-1-1,-1-1 0,-1 0 0,0-1 0,0 0 0,-1 0 0,-1-1 0,8-14 1,17-39 2,18-30 703,-46 118 468,-4 214-520,-3-227-978,1 0-1,0 0 0,1 0 0,0 0 0,0 0 0,1 0 0,0 0 0,0 0 0,1-1 0,0 0 0,1 1 0,0-1 1,0 0-1,10 12 0,12 6-2839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3:52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15843,'6'-2'5946,"12"-4"-4578,15 4-792,19 0-584,5 2-256,3 2-880,0-2-649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3:52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3 308 15227,'30'17'4563,"-30"-18"-4443,0 1 0,0-1-1,0 1 1,0-1 0,0 0 0,0 1-1,0-1 1,0 1 0,0-1-1,0 0 1,0 1 0,0-1 0,0 1-1,-1-1 1,1 1 0,0-1 0,0 1-1,-1-1 1,1 0 0,0 1-1,-1-1 1,1 1 0,0 0 0,-1-1-1,0 0 1,-17-44 1664,15 31-1476,0-1 1,1 1-1,1-1 1,0 0 0,1 1-1,1-1 1,0 1 0,6-25-1,-5 31-208,0 1-1,0 0 1,1 0-1,0 0 1,0 1-1,1-1 1,0 1-1,6-9 1,-6 11-62,-1 1 0,0 0 1,0 0-1,1 0 0,0 0 1,0 1-1,-1-1 0,2 1 0,-1 0 1,0 0-1,0 1 0,0-1 1,1 1-1,7-2 0,-10 3-60,-1-1 1,1 1-1,0-1 0,0 1 0,0 0 1,-1 0-1,1-1 0,0 1 0,0 1 0,0-1 1,0 0-1,0 0 0,-1 1 0,1-1 1,0 1-1,0-1 0,-1 1 0,1 0 1,0 0-1,-1 0 0,1 0 0,-1 0 0,1 0 1,-1 0-1,1 0 0,-1 1 0,0-1 1,0 0-1,0 1 0,1-1 0,-1 1 0,-1-1 1,1 1-1,0 0 0,0 0 0,-1-1 1,1 1-1,-1 0 0,1 0 0,-1-1 1,0 1-1,1 0 0,-1 0 0,0 0 0,0 0 1,-1-1-1,1 4 0,-1 5-71,-1-1-1,0 0 0,0 0 1,-1 0-1,0 0 1,-1 0-1,1-1 1,-6 10-1,-8 5 34,0 0 1,-22 23-1,32-39 63,39-7-99,19-2-1769,65 5 1,-69 0-324,90-6 1,-124 2 1851,-9 1 498,-1 0-1,1-1 1,-1 1 0,1-1 0,0 0 0,-1 0 0,1 0 0,-1 0-1,4-2 1,-7 3-88,0-1 1,1 1-1,-1-1 0,0 1 0,1 0 0,-1-1 1,0 1-1,0-1 0,1 1 0,-1 0 0,0-1 1,0 1-1,0-1 0,1 1 0,-1-1 0,0 1 1,0-1-1,0 1 0,0-1 0,0 1 0,0-1 1,0 1-1,0-1 0,0 1 0,0-1 0,-1 0 1,-13-22 2307,-3 4-987,-23-28 655,37 43-2012,0 0 0,0 0 0,1-1 0,-1 1 0,1-1 0,0 1 1,1-1-1,-1 0 0,-1-7 0,3 11-89,0 1 1,1 0-1,-1 0 1,0-1-1,0 1 1,1 0-1,-1 0 1,0 0-1,0 0 1,0-1-1,1 1 1,-1 0-1,0 0 1,1 0-1,-1 0 1,0 0-1,0 0 1,1 0-1,-1 0 1,0 0-1,1 0 1,-1 0-1,0 0 1,0 0-1,1 0 1,-1 0-1,0 0 1,1 0-1,-1 0 1,0 0-1,0 0 1,1 0-1,-1 0 1,0 1-1,0-1 1,1 0-1,-1 0 1,0 1-1,14 4-1065,8 8-462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3:52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63 15267,'5'-14'1186,"-2"10"-692,-1-1-1,-1 1 0,1-1 0,-1 0 1,0 1-1,1-7 0,-2 10-436,0 1 0,0 0-1,0-1 1,0 1 0,0-1-1,0 1 1,0-1 0,0 1-1,0 0 1,0-1 0,-1 1-1,1-1 1,0 1 0,0 0-1,-1-1 1,1 1 0,0-1-1,0 1 1,-1 0 0,1 0-1,0-1 1,-1 1 0,1 0-1,0-1 1,-1 1 0,0 0-1,-20 1 1294,9 2-1034,0 1-1,1 1 0,-1 0 1,1 1-1,0 0 1,0 1-1,1 0 0,0 0 1,-12 12-1,15-13-251,2 0 0,-1-1 0,1 2 0,0-1 0,0 1 0,1-1 0,-1 1 0,2 1 0,-1-1 0,1 0 0,0 1 0,0 0 0,1 0 0,0 0 0,0 10 0,1-16-54,1 0 0,0 1 0,0-1 0,0 0-1,1 1 1,-1-1 0,1 0 0,-1 0-1,1 1 1,0-1 0,0 0 0,-1 0-1,2 0 1,-1 0 0,0 0 0,0 0 0,1 0-1,-1 0 1,1-1 0,2 4 0,-1-3 0,1 0 1,-1 0-1,1 0 0,-1-1 1,1 1-1,-1-1 1,1 0-1,0 0 0,0 0 1,0 0-1,5-1 1,5 1-30,0-2 1,0 1-1,0-2 1,0 0 0,-1-1-1,15-4 1,-5-1-38,-1-1 0,0-2-1,0 0 1,-1-1 0,0-1 0,-1-1 0,-1 0 0,0-2 0,-1 0 0,-1-2-1,22-27 1,-36 41 143,0 0 0,1 1 0,-1 0 0,1-1-1,-1 1 1,7-3 0,-10 5-64,1 1-1,-1 0 1,0 0-1,1 0 1,-1-1-1,1 1 1,-1 0-1,0 0 1,1 0-1,-1 0 1,1 0-1,-1 0 1,1 0-1,-1 0 1,0 0-1,1 0 1,-1 0-1,1 0 1,-1 0-1,0 0 1,1 1-1,-1-1 1,1 0-1,-1 0 1,0 0-1,1 1 1,-1-1 0,0 0-1,1 1 1,0 0 23,0 0 0,-1 1 1,1-1-1,0 1 1,-1-1-1,0 1 1,1-1-1,-1 1 1,0-1-1,0 1 1,0-1-1,0 1 1,0 1-1,1 14 77,0 0-1,1-1 1,0 1-1,2-1 1,7 24 0,-8-31-402,0 0 0,1-1 1,0 0-1,0 0 0,1 0 1,0 0-1,0-1 0,1 0 1,0 0-1,0 0 0,11 8 1,2-6-2410,3-3-126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3:53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13315,'2'0'6145,"4"0"-1528,24-5-3897,9 0-280,16 3-192,-3 2-264,0 2-1496,-5 3-896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3:53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1 351 13123,'0'0'6628,"0"-3"-4558,1-13-1485,1 0 0,1 0 1,0 0-1,2 0 1,-1 0-1,9-16 1,-8 20-242,-1 1-128,1 1 1,0 0-1,1 0 1,0 0-1,0 1 1,1 0-1,13-13 1,-17 18-170,0 1 0,1-1 0,-1 1 0,1 0-1,0 1 1,0-1 0,0 1 0,0-1 0,0 1 0,1 0 0,-1 1 0,1-1 0,-1 1 0,1 0 0,0 0-1,-1 0 1,1 1 0,9 0 0,-13 0-46,0 0 0,0 1-1,0-1 1,0 1 0,-1-1-1,1 1 1,0-1 0,0 1-1,0 0 1,-1-1 0,1 1-1,0 0 1,-1-1 0,1 1 0,-1 0-1,1 0 1,-1 0 0,1 0-1,-1-1 1,1 1 0,-1 0-1,0 0 1,1 0 0,-1 0-1,0 0 1,0 0 0,0 0 0,0 0-1,0 0 1,0 0 0,0 0-1,0 0 1,0 0 0,-1 1-1,-7 36-31,8-37 29,-6 18 2,1-5 3,0 0-1,1 0 1,1 1-1,1-1 1,-2 23-1,4-34 0,0-1-1,0 1 1,1-1-1,-1 1 0,1-1 1,-1 1-1,1-1 1,0 1-1,0-1 1,0 0-1,0 1 0,0-1 1,1 0-1,-1 0 1,1 0-1,-1 0 0,1 0 1,0 0-1,-1 0 1,1 0-1,0-1 1,0 1-1,1-1 0,-1 0 1,0 1-1,0-1 1,1 0-1,-1 0 0,0-1 1,1 1-1,-1 0 1,1-1-1,-1 1 0,1-1 1,0 0-1,-1 0 1,1 0-1,4-1 1,0 0 8,1 0 0,-1 0 0,0-1 0,0 0 0,0 0 0,-1-1 0,1 0 0,-1 0 0,1-1 0,-1 1 0,0-2 0,10-7 0,-8 5 48,1 1-1,-1 1 1,1 0-1,0 0 1,16-6 0,-23 11-48,0-1 0,0 1 1,1 0-1,-1 0 1,0 0-1,0 0 0,1 1 1,-1-1-1,0 1 1,0-1-1,0 1 0,0 0 1,0 0-1,0 0 1,0 0-1,0 0 0,0 0 1,0 0-1,0 1 0,0-1 1,-1 1-1,3 1 1,5 7 26,0 0 1,13 19-1,-10-12-30,-9-13-109,0-1-1,1 1 0,-1-1 0,1 0 0,-1 0 0,1 0 0,0 0 0,0-1 1,1 1-1,-1-1 0,0 0 0,1 0 0,-1-1 0,1 1 0,0-1 1,-1 0-1,11 1 0,-13-3-82,1 1 0,0 0 1,0-1-1,-1 1 0,1-1 0,0 0 0,-1 0 1,1 0-1,-1 0 0,1-1 0,-1 1 0,1 0 1,-1-1-1,0 0 0,0 0 0,0 0 0,0 0 1,0 0-1,0 0 0,0 0 0,-1 0 0,1-1 1,-1 1-1,0-1 0,0 1 0,0-1 0,0 1 1,0-1-1,0 0 0,0 1 0,-1-1 0,1-4 1,2-26-2061</inkml:trace>
  <inkml:trace contextRef="#ctx0" brushRef="#br0" timeOffset="1">376 3 12203,'63'3'10409,"0"-5"-7205,-37 0-3300,-1 1 0,1 1 0,28 5 0,-53-5 37,-1 0 1,1 0-1,0 0 0,0 0 0,-1 0 1,1 0-1,0 0 0,0 1 0,-1-1 0,1 0 1,0 0-1,-1 1 0,1-1 0,0 1 1,-1-1-1,1 1 0,0-1 0,-1 1 1,1-1-1,-1 1 0,1-1 0,-1 1 0,1 0 1,-1-1-1,0 1 0,1 0 0,-1-1 1,0 1-1,1 0 0,-1-1 0,0 1 1,0 0-1,0 0 0,0-1 0,0 1 1,0 0-1,0 0 0,0 0 0,0-1 0,0 1 1,0 0-1,0 0 0,0-1 0,-1 1 1,1 0-1,0-1 0,0 1 0,-1 0 1,1-1-1,-1 1 0,1 0 0,-1-1 1,1 1-1,-1-1 0,0 2 0,-30 34-1465,30-36 1501,-18 16 68,-2-1 0,1-1 0,-2-1 0,-36 16 1,52-25 80,-8 7 589,13-10-693,1-1 1,0 0-1,0 1 0,0-1 0,0 0 0,0 1 1,0-1-1,0 0 0,0 1 0,0-1 0,0 0 1,0 0-1,0 1 0,1-1 0,-1 0 1,0 1-1,0-1 0,0 0 0,0 1 0,0-1 1,1 0-1,-1 0 0,0 1 0,0-1 0,0 0 1,1 0-1,-1 1 0,0-1 0,0 0 0,1 0 1,32 12 386,-25-9-705,27 8-986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3:54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14899,'0'-68'5929,"4"91"-3784,4 6-225,-3 18-495,8 0-401,0-8-696,-2-10-200,12-21-56,-7-11 40,8-21-8,-3-12 8,-8-16-32,-4 3-40,-9 2-456,-4 7-472,-7 17-1281,9 8-551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3:54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11522,'31'50'4267,"-30"-49"-4089,-1 0 1,1 0 0,-1 0 0,0 0-1,1 0 1,-1 0 0,0 0-1,0 1 1,0-1 0,0 0 0,0 0-1,0 0 1,0 0 0,0 0-1,0 0 1,-1 0 0,-2 5 2404,3-13 2571,38-167-1956,-38 173-3152,0-1 0,0 1-1,0 0 1,0 0-1,1-1 1,-1 1-1,0 0 1,1 0 0,-1 0-1,1 0 1,-1 0-1,1-1 1,0 1-1,0 0 1,-1 0 0,2-1-1,-1 3-17,0-1 0,0 0 0,0 1-1,0-1 1,0 1 0,0-1 0,0 1-1,0-1 1,0 1 0,-1 0 0,1-1-1,0 1 1,0 0 0,-1 0 0,1 0 0,-1 0-1,1 0 1,0-1 0,-1 1 0,0 0-1,1 0 1,0 2 0,-1-1-14,18 29 132,1-1 0,35 43-1,-48-66-124,0 0 0,0 0-1,1-1 1,0 0 0,0 0 0,0-1-1,1 1 1,0-2 0,0 1-1,1-1 1,-1 0 0,1-1 0,0 0-1,-1-1 1,15 3 0,-22-5-5,1 0 0,-1 0 0,1 0 0,0 0 0,-1 0 0,1-1 0,-1 1 0,1 0 0,-1-1 0,1 1 0,-1-1 0,0 0 0,1 0 0,-1 1 0,0-1 1,1 0-1,-1 0 0,0 0 0,0 0 0,0 0 0,0 0 0,0-1 0,0 1 0,0 0 0,0-1 0,0 1 0,-1 0 0,1-1 0,0 1 0,-1-1 0,1 1 0,-1-3 0,3-6 46,-1 0-1,-1 0 0,1-20 1,-1 9-38,1-10-19,-2 22-21,1 1 0,0-1 0,0 0 0,0 1 0,1-1 0,5-13 0,-7 22-61,0-1 0,1 0 1,-1 0-1,0 1 0,1-1 0,-1 0 0,1 1 1,-1-1-1,1 0 0,-1 1 0,1-1 1,-1 1-1,1-1 0,-1 1 0,1-1 0,0 1 1,-1-1-1,1 1 0,0 0 0,0-1 0,-1 1 1,1 0-1,0 0 0,0-1 0,-1 1 0,1 0 1,0 0-1,0 0 0,0 0 0,1 0 0,25 0-3387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3:55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51 293 9994,'-42'54'4832,"41"-53"-4553,1 0 1,-1 0-1,0 0 1,0 0-1,1 0 0,-1 0 1,1 0-1,-1 1 1,1-1-1,0 0 1,-1 0-1,1 1 0,0-1 1,0 0-1,0 0 1,0 1-1,0-1 1,0 3-1,3-4 2520,-1-9 103,-1-67-882,-3-66-1305,0 112-554,0 18-81,1 0 1,1 1-1,0-1 0,0 1 0,1-1 0,5-21 0,-6 32-78,0 1-1,0-1 1,1 1 0,-1-1-1,0 1 1,0-1 0,0 1 0,0 0-1,0-1 1,1 1 0,-1-1-1,0 1 1,0 0 0,0-1 0,1 1-1,-1-1 1,0 1 0,1 0-1,-1-1 1,0 1 0,1 0-1,-1 0 1,0-1 0,1 1 0,-1 0-1,1 0 1,-1 0 0,1-1-1,-1 1 1,0 0 0,1 0 0,-1 0-1,1 0 1,-1 0 0,1 0-1,-1 0 1,1 0 0,-1 0-1,0 0 1,1 0 0,-1 0 0,1 0-1,-1 1 1,1-1 0,-1 0-1,0 0 1,1 0 0,-1 1 0,1-1-1,-1 0 1,0 0 0,1 1-1,-1-1 1,0 0 0,1 1 0,18 24-41,6 25-11,15 28-8,-36-71 41,1 0 0,0 0 0,0-1 0,0 0 0,1 0 0,0 0 0,0-1 0,7 5 0,-11-8 12,0-1-1,1 0 1,-1 0-1,0 0 1,1 0 0,-1 0-1,0-1 1,1 1-1,-1-1 1,1 1 0,-1-1-1,1 0 1,-1 0 0,1 0-1,-1 0 1,1-1-1,-1 1 1,1-1 0,-1 1-1,0-1 1,1 0-1,-1 0 1,0 0 0,0 0-1,1 0 1,-1-1 0,0 1-1,0-1 1,0 1-1,-1-1 1,1 0 0,0 0-1,-1 0 1,4-3-1,0-3 9,0 1-1,0-1 0,-1 1 0,0-1 0,0-1 0,-1 1 0,0 0 0,2-13 1,-2 7 19,4-27-18,-7 41-4,0-1 0,0 1 0,0 0 0,0 0 0,0 0 0,0 0 0,0 0 0,0-1 0,0 1-1,0 0 1,0 0 0,1 0 0,-1 0 0,0-1 0,0 1 0,0 0 0,0 0 0,0 0 0,0 0 0,0 0 0,0 0 0,0-1 0,0 1 0,1 0 0,-1 0 0,0 0-1,0 0 1,0 0 0,0 0 0,0 0 0,0 0 0,1 0 0,-1-1 0,0 1 0,0 0 0,0 0 0,0 0 0,0 0 0,1 0 0,-1 0 0,0 0 0,0 0 0,0 0 0,0 0-1,1 0 1,-1 0 0,0 0 0,0 0 0,0 1 0,0-1 0,0 0 0,1 0 0,-1 0 0,0 0 0,7 21 6,0 32 86,-4-31-52,0 0-1,7 23 1,-8-38-36,1 0 1,-1-1-1,1 1 0,1-1 1,-1 0-1,1 0 0,0 0 1,0 0-1,1-1 0,8 10 1,-12-14 2,0 0 1,1 0 0,-1 0 0,0 0 0,0-1 0,0 1-1,0 0 1,1 0 0,-1-1 0,0 1 0,1-1 0,-1 1-1,0-1 1,1 1 0,-1-1 0,1 0 0,-1 0 0,1 0-1,-1 0 1,1 0 0,-1 0 0,1 0 0,-1 0 0,0-1-1,1 1 1,-1 0 0,1-1 0,-1 1 0,0-1-1,1 0 1,-1 1 0,0-1 0,0 0 0,0 0 0,1 0-1,-1 0 1,0 0 0,0 0 0,0 0 0,0 0 0,-1 0-1,3-3 1,3-5 89,-1-1-1,0 0 1,0 0-1,5-17 1,-5 14-39,72-167 1190,-63 160-1064,-14 20-176,0-1-1,1 1 1,-1-1-1,1 1 1,-1 0-1,1 0 1,-1-1 0,1 1-1,-1 0 1,1 0-1,-1-1 1,1 1-1,-1 0 1,1 0 0,0 0-1,-1 0 1,1 0-1,-1 0 1,1 0-1,-1 0 1,1 0 0,0 0-1,1 2 7,1-1 1,-1 1-1,0-1 0,-1 1 0,1 0 0,0-1 0,0 1 0,-1 0 1,1 0-1,-1 0 0,1 1 0,-1-1 0,2 4 0,106 200-2197,-95-179-413,-5-6-677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3:55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11971,'4'-6'13562,"16"8"-11833,-4-2-337,18 1-552,10 1-264,-10-5-816,10 4-472,-13 4-1264,-2 3-889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5:50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85 11138,'-49'6'4220,"49"-6"-4150,-1 0-1,1 0 1,0 0-1,-1 0 1,1 0 0,0 0-1,-1 0 1,1 0-1,0 0 1,-1 0 0,1 0-1,0 0 1,-1-1-1,1 1 1,0 0 0,-1 0-1,1 0 1,0 0 0,-1-1-1,1 1 1,0 0-1,0 0 1,-1-1 0,1 1-1,0 0 1,0 0-1,0-1 1,-1 1 0,1 0-1,0-1 1,0 1-1,0 0 1,0-1 0,0 1-1,0 0 1,-1-1 0,1 1-1,0 0 1,0-1-1,0 1 1,0 0 0,0-1-1,0 1 1,1 0-1,-1-1 1,0 1 0,0 0-1,0-1 1,0 1-1,0 0 1,0-1 0,0 1-1,1-1 1,9-15 1714,-9 14-1645,3-3 236,0-1 0,0 1 0,0 0-1,1 1 1,0-1 0,0 1 0,0 0-1,0 0 1,1 1 0,9-6-1,-13 8-310,0 0 0,1 0 0,-1 1 0,1-1 0,-1 0 0,1 1 0,-1 0 0,1-1 0,-1 1 0,1 0 0,0 0 0,-1 0 0,1 1 0,-1-1-1,1 1 1,-1-1 0,1 1 0,-1 0 0,1 0 0,-1 0 0,0 0 0,1 1 0,-1-1 0,0 0 0,0 1 0,0 0 0,0-1 0,0 1-1,2 3 1,3 4 21,-1 1 0,-1-1-1,1 1 1,-1 0 0,-1 0-1,0 0 1,-1 1-1,1-1 1,-2 1 0,2 12-1,1 21-214,0 52-1,-4-60-300,1 6-4911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3:55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8 14795,'-9'-7'9915,"13"24"-6614,4 10-3238,30 255 825,-38-290-875,1-1 0,1 0-1,-1 0 1,1 1 0,1-1 0,0 1-1,0 0 1,1-1 0,6-9-1,7-14-12,23-32-1,-29 49-8,1 1 0,21-21 0,-28 30 5,-1 1 1,1 0-1,0 0 1,1 0 0,-1 1-1,1-1 1,-1 1 0,1 1-1,0-1 1,12-2 0,-17 4-58,1 1 1,-1 0 0,0 0 0,0 0 0,0 0-1,0 0 1,1 0 0,-1 0 0,0 0 0,0 1-1,0-1 1,0 0 0,0 1 0,1-1 0,-1 1-1,0-1 1,0 1 0,0 0 0,0-1 0,-1 1-1,1 0 1,0 0 0,0-1 0,0 1 0,0 0-1,-1 0 1,1 0 0,0 0 0,-1 0 0,1 0-1,-1 0 1,1 0 0,-1 1 0,0-1 0,1 0-1,-1 2 1,0-1-183,1 0-1,-1 0 1,0 0 0,0 0-1,0-1 1,0 1-1,-1 0 1,1 0 0,0 0-1,-1 0 1,1 0-1,-1-1 1,0 1-1,0 0 1,0-1 0,1 1-1,-1 0 1,-1-1-1,1 1 1,0-1 0,0 1-1,-3 1 1,-50 26-1348,-2 2 2901,51-28-946,1 0 0,0 0 1,0 0-1,0 1 1,1-1-1,-1 1 1,1 0-1,0 0 1,-5 9-1,8-12-275,-1 0 1,1 0-1,-1 0 0,1 1 0,-1-1 0,1 0 1,0 1-1,0-1 0,0 0 0,-1 0 0,1 1 0,0-1 1,1 0-1,-1 1 0,0-1 0,0 0 0,0 1 1,1-1-1,-1 0 0,1 1 0,-1-1 0,1 0 0,1 2 1,0 0 0,0-1 1,1 1 0,-1-1-1,0 0 1,1 0 0,0 0-1,0 0 1,-1 0-1,6 2 1,2 0-31,-1 0 0,1-1 0,1 0 0,-1-1-1,14 2 1,-6-2-23,0-1 0,0-1 0,28-3 0,-40 2-26,-1 0-1,0 0 0,0 0 0,1 0 1,-1-1-1,0 0 0,0 0 0,0 0 1,-1-1-1,1 0 0,0 0 1,-1 0-1,0 0 0,0-1 0,0 1 1,4-6-1,-6 5-5,-1 1 1,0-1-1,0 0 1,-1 0-1,1 1 1,-1-1-1,0 0 1,0 0-1,0 0 0,-1-4 1,0 0 63,5 17 121,-1-2-187,1 1 0,-1-1 0,2 0 1,-1 0-1,1 0 0,-1 0 0,2-1 1,-1 1-1,1-1 0,0-1 0,0 1 0,1-1 1,0 0-1,0-1 0,0 0 0,0 0 1,14 6-1,-11-7-92,-1 0 0,1 0 0,-1 0 0,1-1 0,0-1 1,0 0-1,0 0 0,0-1 0,0 0 0,0-1 0,0 0 0,0-1 1,0 0-1,19-6 0,-26 7-254,0 0 0,0-1 1,0 1-1,0-1 0,0 1 0,0-1 1,0 0-1,0 0 0,-1-1 0,1 1 1,-1 0-1,0-1 0,0 0 0,4-4 1,-6-2-2351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3:56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 11578,'33'0'6689,"-1"-1"-3328,102 2-3011,-133-1-434,0 0 1,0 0-1,0 0 1,0 0-1,0 0 0,0 0 1,0 0-1,0 0 1,0 1-1,0-1 0,0 0 1,0 0-1,0 1 1,0-1-1,0 1 0,0-1 1,0 1-1,-1-1 0,1 1 1,0 0-1,1 1 1,-2-2-79,0 1 0,-1 0 0,1-1 1,0 1-1,-1 0 0,1-1 0,0 1 1,-1 0-1,1-1 0,-1 1 1,1 0-1,-1-1 0,1 1 0,-1-1 1,1 1-1,-1-1 0,0 0 0,1 1 1,-1-1-1,1 1 0,-2-1 0,-45 22-5152,-9-4 2604,-5 2 3673,3 5 6038,58-25-6885,0 1 0,-1-1 0,1 0 1,-1 0-1,1 0 0,0 0 0,-1 0 1,1 0-1,0 0 0,-1 1 1,1-1-1,0 0 0,-1 0 0,1 1 1,0-1-1,-1 0 0,1 0 0,0 1 1,0-1-1,-1 0 0,1 1 1,0-1-1,0 0 0,0 1 0,-1-1 1,1 0-1,0 1 0,0-1 0,0 1 1,0-1-1,0 0 0,0 1 1,0-1-1,0 0 0,0 1 0,0-1 1,0 1-1,0-1 0,0 0 0,0 1 1,0-1-1,0 1 0,1-1 0,18 9 1358,34-1-1327,-5-6-543,4 2-547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3:56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63 247 14163,'-5'68'4863,"3"-60"-1706,-1-45-1000,2-51-1561,-2-46-5170,3 130 4194,-1 0 1,1 1-1,-1-1 1,0 0-1,0 0 1,0 1-1,0-1 1,-1 1-1,1-1 1,-4-4-1,4 7 168,0-1-1,-1 1 1,1-1 0,-1 1-1,1 0 1,-1-1 0,1 1-1,-1 0 1,0 0 0,1 0-1,-1 0 1,0 0 0,0 1-1,0-1 1,0 1 0,0-1-1,-5 1 5136,12 1-3256,15 5-1299,152 13 1375,-145-16-2641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3:57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13251,'10'2'5049,"3"1"-3257,8 2-1592,11 0-48,4 3-752,8 0-728</inkml:trace>
  <inkml:trace contextRef="#ctx0" brushRef="#br0" timeOffset="1">370 171 16748,'84'23'5993,"-84"-64"-4985,2-6-352,6 5-168,0 4-424,7 19-1376,0 12-792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3:57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14755,'87'-10'5028,"-86"10"-4897,0 0 1,0-1-1,0 1 1,0 0-1,0 0 0,0 0 1,0 0-1,0 0 1,0 0-1,0 0 1,0 0-1,0 1 0,-1-1 1,1 0-1,0 0 1,0 1-1,0-1 0,0 1 1,0-1-1,1 2 1,-4 8 141,1-6 112,-1 8-164,0 1-1,-1-1 1,-1 0 0,0 0 0,0 0-1,-11 20 1,-43 64 32,49-80-229,18-20-6,13-8-19,-8 7-9,1 1 0,-1 0 0,1 1 0,0 0 0,0 2 1,30-1-1,-31 1-33,0 0 0,22-6 0,-25 5 81,0-1 0,0 2 0,0 0 0,0 0-1,12 1 1,-17 1 24,0 1-1,0 0 1,0 0-1,0 0 1,0 1-1,-1 0 1,0 0-1,1 0 0,4 5 1,-3-3-14,0-1 1,0 1-1,0-1 0,10 3 1,-10-5-130,1 0 0,0-1 0,0 0 0,0 0 1,0-1-1,1 0 0,-1 0 0,0-1 0,0 0 0,0-1 1,0 1-1,-1-2 0,1 1 0,0-1 0,-1 0 1,1 0-1,-1-1 0,0 0 0,0-1 0,-1 1 1,1-1-1,-1-1 0,0 1 0,-1-1 0,1 0 1,8-13-1,-6-1-1869,-7 3-248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3:57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 10858,'14'3'5177,"12"-3"-832,9 2-2640,8-2-721,-2-5-64,1 5-752,1-3-528,-19 3-1216,-11 3-577</inkml:trace>
  <inkml:trace contextRef="#ctx0" brushRef="#br0" timeOffset="1">1 152 14395,'3'5'5689,"15"10"-3800,5-6-865,8-4-608,9-2-352,-2-3-1232,1-4-737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4:05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20 11098,'-1'-1'405,"1"0"-1,-1-1 0,0 1 1,0 0-1,0 0 1,1 0-1,-1 0 0,0 0 1,-1 0-1,1 0 0,0 0 1,0 0-1,0 0 0,-1 0 1,1 1-1,0-1 1,-1 1-1,-1-1 0,1 0-121,-1 1-1,1-1 0,-1 1 0,1 0 1,-1 0-1,1 0 0,-1 1 1,1-1-1,-5 2 0,-3 1 80,1 1-1,-1 0 1,1 0-1,-11 7 1,-1 3 169,0 1 0,0 0 0,-30 31 0,42-38-463,1 1 0,0 0 0,0 1 0,1 0 0,1 0 0,-1 1 0,2-1 0,-1 1 0,-6 22 0,11-31-68,0 1-1,1-1 0,-1 1 0,1 0 1,0-1-1,0 1 0,0 0 0,0 0 1,0-1-1,0 1 0,1 0 1,-1-1-1,1 1 0,0-1 0,0 1 1,0-1-1,0 1 0,0-1 1,0 1-1,3 2 0,-1-2-19,0 0-1,0-1 1,0 0-1,0 1 1,0-1 0,0 0-1,1-1 1,-1 1-1,1-1 1,-1 1-1,1-1 1,7 1 0,2 0-128,1 0 0,-1-2 0,0 1 0,1-2 1,-1 0-1,0 0 0,17-5 0,-4-1-81,-1-2 1,-1 0-1,0-2 0,0-1 0,-1 0 0,0-2 1,-2-1-1,1 0 0,-2-2 0,0 0 0,23-27 0,-40 36 1305,-5 16 784,-1 15-1846,0-7-179,1 1 0,1 0 0,1-1 0,3 35 0,-2-49-61,-1 1 0,0 0 0,1-1 1,-1 1-1,1-1 0,0 1 0,0-1 0,0 0 1,0 1-1,0-1 0,1 0 0,-1 1 0,1-1 1,-1 0-1,3 2 0,12 1-3913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4:06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0 11939,'-2'5'5745,"2"10"-1512,-9 11-2705,1 10-320,-4 12-440,-1 4-295,8-3-874,-1-8-599,6-14-1440</inkml:trace>
  <inkml:trace contextRef="#ctx0" brushRef="#br0" timeOffset="1">1 134 15563,'0'0'6042,"8"1"-3994,16 7-1032,23 0-440,10 2-55,8-2-337,-13-1-545,-8-2-1183,-2-2-680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4:06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14563,'106'-33'5361,"-116"59"-3960,-3 2-265,-2 6-56,4 8-240,7-6-488,8 1-136,14-16-200,9-8 32,12-11-120,2-8-136,4-12-448,-2-5-328,-12-1-808,-7 1-369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4:06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22 15627,'13'0'5810,"24"-8"-4602,9 4-392,9 1-392,2-2-400,-10 5-912,-16-1-584,-18 2-1961</inkml:trace>
  <inkml:trace contextRef="#ctx0" brushRef="#br0" timeOffset="1">0 132 13611,'0'4'5585,"7"4"-3536,10-3-945,16-2-1432,6-2-496,-5-2-2545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5:54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13539,'0'0'19012,"0"2"-18828,0-1-152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4:07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7 105 11282,'31'-104'11011,"-36"115"-9115,-3 5-103,6 17-545,-3 4-304,-1 10-520,1-1-224,0-2-1008,3-4-792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4:08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0 303 12915,'7'45'6988,"-2"-70"-5990,0 1-1,2 0 1,10-26 0,-7 22-581,-5 13-169,0 0 1,1 0-1,0 0 1,2 1 0,-1 0-1,17-22 1,-24 36-226,1-1 1,-1 0-1,0 1 0,1-1 0,-1 1 1,1-1-1,-1 1 0,1-1 1,-1 1-1,1-1 0,0 1 1,-1-1-1,1 1 0,0 0 1,-1-1-1,1 1 0,0 0 1,-1 0-1,1 0 0,0-1 1,-1 1-1,1 0 0,0 0 0,0 0 1,-1 0-1,1 0 0,0 0 1,0 0-1,-1 1 0,1-1 1,0 0-1,-1 0 0,1 0 1,0 1-1,-1-1 0,1 0 1,0 1-1,-1-1 0,1 1 1,-1-1-1,1 1 0,-1-1 0,1 1 1,-1-1-1,1 1 0,-1-1 1,1 2-1,14 33 475,-14-32-491,2 7 78,3 12 18,1-1 0,1 0-1,11 20 1,-17-36-86,1 0-1,0-1 0,-1 1 1,2-1-1,-1 0 0,0 0 1,1 0-1,0 0 1,0-1-1,0 0 0,0 1 1,0-1-1,1-1 0,0 1 1,-1-1-1,1 0 0,0 0 1,10 3-1,-13-5 15,0 0 1,-1 0-1,1 0 0,0 0 0,-1 0 0,1-1 1,0 1-1,0 0 0,-1-1 0,1 1 1,0-1-1,-1 0 0,1 1 0,-1-1 0,1 0 1,-1 0-1,1 0 0,-1 0 0,0 0 1,1-1-1,-1 1 0,0 0 0,0-1 1,0 1-1,0 0 0,0-1 0,0 1 0,0-1 1,0-2-1,3-5 233,0-1 0,-1 0 0,4-18 0,-6 21-163,6-34 656,2-85 0,-9 125-751,0 0 0,-1 0 1,1 1-1,0-1 0,0 0 1,1 0-1,-1 1 1,0-1-1,0 0 0,0 0 1,0 1-1,1-1 1,-1 0-1,0 1 0,1-1 1,-1 0-1,0 1 0,1-1 1,-1 0-1,1 1 1,-1-1-1,1 0 0,0 1-14,0 0 0,-1 0 0,1 0 0,0 0 0,-1 0 0,1 0 0,-1 1 0,1-1 0,-1 0 1,1 0-1,0 0 0,-1 1 0,1-1 0,-1 0 0,1 1 0,-1-1 0,1 0 0,-1 1 0,1-1 0,-1 1 0,1 0 0,30 41-1041,-19-25 235,-4-8 32,1-1-1,0 0 0,1 0 1,-1-1-1,1 0 0,1-1 0,21 10 1,83 25-8471,-92-34 6597,-13 1 6247,-25-2 8495,3-2-8689,0 1-5848,-32 21 3036,43-26-565,-1 1 1,1-1-1,0 0 1,0 0-1,0 0 1,0 0-1,-1 0 1,1 0-1,0-1 1,0 1 0,0 0-1,0 0 1,0-1-1,0 1 1,-1-1-1,1 1 1,0-1-1,0 0 1,0 1-1,0-1 1,1 0 0,-1 1-1,0-1 1,0 0-1,0 0 1,1 0-1,-1 0 1,0 0-1,1 0 1,-1 0-1,1 0 1,-1 0-1,1 0 1,-1 0 0,1 0-1,0-1 1,-1 0-1,1 1-4,-2-6 10,0 0 1,0 0-1,0-1 1,1 1-1,0 0 1,1 0 0,0-1-1,0 1 1,0 0-1,1 0 1,0-1-1,1 1 1,0 0-1,0 0 1,0 0-1,1 0 1,-1 1-1,2-1 1,7-11 0,-10 17-30,0 0 1,0 0-1,0 0 1,0 0-1,0 0 1,0 0-1,0 0 1,0 0-1,1 0 1,-1 1-1,0-1 1,1 1 0,-1-1-1,1 1 1,-1-1-1,0 1 1,1 0-1,-1 0 1,1-1-1,-1 1 1,1 0-1,2 1 1,-2-1-12,1 1-1,0 0 1,-1 0-1,0 1 1,1-1-1,-1 0 1,0 1-1,1-1 1,-1 1 0,0 0-1,3 3 1,4 5-93,-1 1 0,0 0 1,12 22-1,-20-31 97,9 14-95,28 45-159,-35-58 247,1 1 0,-1-1 1,1 0-1,0 0 1,0 0-1,0 0 0,1 0 1,-1-1-1,1 1 1,-1-1-1,1 0 0,0 0 1,6 2-1,-9-4 29,-1 0-1,1 0 1,0 0-1,-1 0 1,1 0-1,-1 0 1,1 0-1,0 0 1,-1 0-1,1 0 1,-1 0-1,1 0 1,0 0-1,-1 0 1,1 0-1,-1-1 1,1 1-1,-1 0 1,1 0-1,0-1 1,-1 1 0,1 0-1,-1-1 1,0 1-1,1-1 1,-1 1-1,1 0 1,-1-1-1,0 1 1,1-1-1,-1 1 1,0-1-1,1 0 1,-1 1-1,0-1 1,0 1-1,1-1 1,-1 1-1,0-1 1,0 0-1,0 1 1,0-1-1,0 1 1,0-1-1,0 0 1,0 1-1,0-1 1,-1 0-1,-5-37 766,3 28-576,1-4 47,0-1 0,1 1 0,1-22 0,0 32-220,0 0 0,0-1 1,1 1-1,0 0 1,-1-1-1,2 1 0,-1 0 1,0 0-1,1 0 0,0 0 1,0 0-1,0 0 0,0 0 1,0 1-1,4-5 1,-5 8-25,1-1 1,-1 0-1,0 1 0,1-1 1,-1 1-1,0-1 1,1 1-1,-1 0 1,0 0-1,1-1 1,-1 1-1,1 0 1,-1 0-1,0 0 1,1 1-1,-1-1 1,1 0-1,-1 0 1,0 1-1,1-1 1,-1 1-1,0-1 0,0 1 1,1 0-1,-1-1 1,0 1-1,0 0 1,2 2-1,29 26 33,-14-7-35,-1 0 0,-1 2-1,16 30 1,-31-52 0,-1-1-1,1 0 1,-1 1-1,1-1 1,0 0 0,0 0-1,0 0 1,0 1-1,0-1 1,0 0-1,0 0 1,0 0 0,0-1-1,0 1 1,0 0-1,1 0 1,-1 0 0,3 0-1,-3-1 2,0 0 0,0-1 0,0 1 0,1-1 0,-1 1 0,0-1 0,0 1 0,0-1 0,0 0 0,0 1-1,0-1 1,0 0 0,0 0 0,0 0 0,0 0 0,0 0 0,0 0 0,-1 0 0,1 0 0,0 0 0,0-2 0,8-10 1,-1-1 0,-1 0 0,-1 0 0,0-1 0,0 0 0,-2 0 0,0 0 0,0 0 0,-1-1 0,-1 1 0,0-24 0,-2 39-40,0-1 1,0 1 0,-1 0 0,1-1-1,0 1 1,1 0 0,-1-1 0,0 1-1,0 0 1,0 0 0,0-1 0,0 1-1,0 0 1,0-1 0,0 1 0,0 0-1,1 0 1,-1-1 0,0 1 0,0 0-1,0 0 1,1-1 0,-1 1 0,0 0-1,0 0 1,0 0 0,1-1-1,-1 1 1,0 0 0,1 0 0,-1 0-1,0 0 1,0 0 0,1 0 0,-1-1-1,0 1 1,1 0 0,-1 0 0,0 0-1,1 0 1,14 4-2199,-8-1 807,19 2-1883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4:08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26 281 14011,'-11'-10'1755,"-4"-4"647,16 11-1110,9 7 247,11 4-711,-1-1 0,33 8-1,-47-14-711,0 1 0,0-1 0,0-1-1,0 1 1,1-1 0,-1 0 0,0 0-1,0-1 1,0 0 0,0 0 0,0 0-1,0-1 1,0 0 0,10-5 0,-14 6-60,0 0 1,0-1-1,1 1 1,-1-1-1,-1 0 1,1 1 0,0-1-1,0 0 1,-1 0-1,1 0 1,-1 0-1,0-1 1,1 1-1,-1 0 1,0 0 0,0-1-1,-1 1 1,1-1-1,0 1 1,0-4-1,-1 2 75,-1 0 0,1 0-1,-1 0 1,1 0-1,-1 0 1,-1 0 0,1 1-1,0-1 1,-1 0-1,0 1 1,-3-7 0,-5-4 333,0 1-1,-1 1 1,-1 0 0,-24-21 0,-67-48 943,94 69-1617,17 8-165,19 7-500,70 24-3533,-38-7 1141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4:09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11410,'95'54'12099,"-103"-57"-9866,-2-7-265,0-11-664,0-5-448,5-8-584,4 3-232,2 5-736,4 5-560,10 11-1505,-2 3-647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4:10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320 127 9354,'-13'-75'4528,"13"47"-772,0 27-3550,0 0-1,0 0 1,0 0-1,0 0 1,0 0-1,0 0 1,0 0-1,0 0 0,0 0 1,0 0-1,0 0 1,-1 0-1,1 1 1,0-1-1,-1 0 1,1 0-1,-1-1 1,-1 1-40,1 1 0,-1-1 0,0 0 0,1 1 0,-1-1 0,0 1 0,0-1 0,1 1 0,-1 0 0,0 0 1,0 0-1,-2 0 0,-8 1 303,0 0 1,0 0-1,0 2 1,0-1 0,0 1-1,1 1 1,0 0 0,0 1-1,0 0 1,-17 10-1,13-5-282,1-1-1,0 2 1,1 0-1,0 0 1,1 1-1,-20 24 0,30-32-178,-1 0-1,1-1 0,0 1 1,-1 0-1,2 0 0,-1 0 1,0 1-1,1-1 1,0 0-1,0 0 0,0 1 1,0 6-1,1-9-17,0 0-1,1 1 1,-1-1 0,1 0 0,-1 1-1,1-1 1,0 0 0,0 1-1,0-1 1,0 0 0,0 0 0,0 0-1,1 0 1,-1 0 0,1 0-1,-1-1 1,1 1 0,0 0 0,0-1-1,-1 1 1,1-1 0,0 1 0,1-1-1,2 1 1,5 2-141,0 0 0,0-1 1,0 0-1,0-1 0,1 0 0,-1-1 0,1 0 0,12-1 0,2 0-799,-1-2 0,36-7-1,-49 6 474,-1 0-1,1 0 1,-1-1-1,0-1 1,0 0 0,-1 0-1,0-1 1,0 0-1,0-1 1,13-12-1,4-8 153,40-53 0,-14 17 2664,-52 63-2307,0 0 0,0 0 1,0 0-1,0 0 0,0 0 0,0 0 1,0 1-1,0-1 0,0 0 0,0 0 1,0 0-1,0 0 0,0 0 1,0 0-1,0 0 0,0 0 0,0 0 1,0 0-1,1 0 0,-1 0 1,0 0-1,0 0 0,0 0 0,0 0 1,0 0-1,0 0 0,0 0 0,0 0 1,0 0-1,0 0 0,0 0 1,0 0-1,1 0 0,-1 0 0,0 0 1,0 0-1,0 0 0,0 0 0,0 0 1,0 0-1,0 0 0,0 0 1,0 0-1,0 0 0,0 0 0,0 0 1,0 0-1,1 0 0,-1 0 1,0 0-1,0 0 0,0 0 0,0 0 1,0-1-1,0 1 0,0 0 0,0 0 1,0 0-1,0 0 0,0 0 1,0 0-1,0 0 0,0 0 0,-1 7 728,1-7-717,-20 75 2052,11-48-1925,-6 37 1,13-49-378,-4 37-481,5-48 433,1-1 0,0 1-1,1-1 1,-1 1 0,1-1 0,-1 1 0,1-1-1,0 1 1,0-1 0,1 0 0,2 6 0,7-1-2417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4:10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 13587,'6'0'5641,"4"5"-3320,-4 11-89,-6 11-648,-3 6-367,-13 8-825,-4 1-472,1-3-1297,-4-5-879</inkml:trace>
  <inkml:trace contextRef="#ctx0" brushRef="#br0" timeOffset="1">1 181 14275,'8'3'6177,"5"-3"-2456,22 0-2785,11 0-175,12 2-633,3 0-825,0 2-1759,1 0-3905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4:10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1 237 17268,'79'-25'6937,"-95"-5"-4272,11-8-1705,-8-6-184,7 10-560,6 11-472,11 20-1624,2 11-777</inkml:trace>
  <inkml:trace contextRef="#ctx0" brushRef="#br0" timeOffset="1">201 183 10986,'31'95'5551,"-25"-86"-297,2-11-3415,6-14-1797,-12 12 646,29-43 1305,-1-1 0,33-76-1,-57 111-1706,-1 0-51,3-5 102,-4 16-187,0 10-24,12 41-147,-12-31-409,2 0 0,0 0 1,1-1-1,14 23 0,11 6-1866,3-5-1009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4:11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59 13547,'-114'-46'6113,"114"35"-2456,13 9-1993,13 2-1024,13 2-151,10 8-425,-2-2-561,5 3-1487,-2 4 1232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4:11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3 226 14483,'-3'-2'7163,"6"-7"-6504,-1 3 2,13-39 222,-4 14-411,13-62 0,-24 90-433,1 0 1,0 0-1,-1 0 0,1-1 0,1 1 0,-1 0 0,0 1 1,3-5-1,-4 6-30,0 1 0,1 0 0,-1 0 0,0 0 0,0-1 0,1 1 0,-1 0 1,0 0-1,0 0 0,1 0 0,-1 0 0,0-1 0,1 1 0,-1 0 0,0 0 0,0 0 1,1 0-1,-1 0 0,0 0 0,1 0 0,-1 0 0,0 0 0,1 0 0,-1 0 0,0 0 0,0 0 1,1 0-1,-1 0 0,0 1 0,1-1 0,-1 0 0,0 0 0,0 0 0,1 0 0,-1 1 1,0-1-1,0 0 0,1 0 0,-1 0 0,0 1 0,0-1 0,0 0 0,0 0 0,1 1 0,3 6 36,0-1 0,-1 2-1,0-1 1,0 0-1,2 8 1,4 19-44,7 22-73,-14-52 54,-1 0-1,1 0 1,0 0 0,0-1 0,1 1 0,-1 0 0,1-1 0,0 0-1,0 0 1,4 4 0,-5-6 12,-1 0 0,0 0 0,1-1 0,-1 1 0,1 0-1,-1-1 1,1 0 0,-1 1 0,1-1 0,-1 0 0,1 0 0,0 0 0,-1 0-1,1 0 1,-1 0 0,1 0 0,-1 0 0,1-1 0,-1 1 0,1-1 0,-1 1 0,1-1-1,-1 1 1,1-1 0,-1 0 0,0 0 0,1 0 0,-1 0 0,0 0 0,0 0-1,0 0 1,0 0 0,0 0 0,2-3 0,1-1 6,1-1 0,-1 1 0,0-1 0,-1-1 1,1 1-1,3-10 0,24-94 177,-22 93-79,-9 17-95,0 0-1,1 0 0,-1 0 1,0-1-1,0 1 1,0 0-1,1 0 1,-1 0-1,0 0 1,0 0-1,0 0 1,1 0-1,-1 0 1,0 0-1,0 0 0,0 1 1,1-1-1,-1 0 1,0 0-1,0 0 1,0 0-1,0 0 1,1 0-1,-1 0 1,0 0-1,0 1 0,0-1 1,0 0-1,1 0 1,-1 0-1,0 0 1,0 0-1,0 1 1,0-1-1,0 0 1,0 0-1,0 0 0,0 1 1,0-1-1,1 0 1,-1 0-1,7 31 99,-5-12-48,-1 0-145,2 0-1,0 0 1,10 31 0,-12-45 95,1 0 0,0-1 0,0 1 0,1 0 0,-1-1 0,1 0 0,0 0 0,0 0 0,1 0 0,-1 0 0,1 0 0,0-1 0,0 0 0,0 0 0,0 0 1,0 0-1,1-1 0,0 1 0,4 1 0,-8-4 48,0 0 0,-1 0 1,1 1-1,-1-1 0,1 0 0,0 0 1,-1 0-1,1 0 0,0 0 1,-1 0-1,1 0 0,0 0 0,-1 0 1,1 0-1,-1-1 0,1 1 0,0 0 1,-1 0-1,1-1 0,-1 1 1,1 0-1,0-1 0,-1 1 0,1 0 1,-1-1-1,1 1 0,-1-1 0,0 1 1,1-1-1,-1 1 0,1-1 1,-1 1-1,0-1 0,1 1 0,-1-1 1,0 0-1,1 0 0,6-29 1180,-5 16-927,5-15-50,1 1 0,1 0-1,26-52 1,-34 78-239,-1 1 0,0 0 0,1 0 0,-1 0 0,1 0 0,-1 0-1,1 0 1,0 0 0,-1 0 0,1 0 0,0 1 0,0-1 0,0 0 0,0 0 0,0 1 0,0-1-1,0 0 1,0 1 0,0-1 0,0 1 0,0-1 0,0 1 0,0 0 0,0-1 0,2 1 0,-2 0 0,0 1 0,0 0 0,0-1 0,0 1 1,0 0-1,0 0 0,0 0 0,0-1 1,0 1-1,0 0 0,0 0 0,-1 0 0,1 1 1,0-1-1,-1 0 0,1 0 0,-1 0 0,1 2 1,4 12 75,0 0 1,3 27 0,-7-35-86,5 20 23,0 1 0,12 27 1,1-10-2894,-16-42 1097,-1-3 1641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4:12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12867,'8'0'5601,"8"0"-2376,10 0-1593,8 3-56,5-3-367,2-3-321,-2-5-816,-3-3-640,-9 4-1897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2:38.6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0 168 12819,'106'63'5481,"-106"-77"-2897,-5-11-1591,2-4-121,1 0-544,-2-9-296,0 1-696,-1 3-528,7 9 1056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6:51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0 26686,'-2'12'-4,"-1"1"0,0-1-1,-1 0 1,0-1 0,-1 1 0,0-1 0,-1 1 0,0-2 0,0 1 0,-2-1 0,1 0 0,-1 0-1,-15 14 1,17-17-13,10-7-40,13-9-29,-6 2-49,1 0 0,1 1 0,-1 0 0,1 0 0,0 2 0,0 0 0,1 0 0,-1 1 0,1 1 0,-1 0 0,1 1 0,17 0 0,-13 1 54,-1-2 0,0 1 0,1-2 0,-1-1-1,0 0 1,0-1 0,30-13 0,-44 16 90,0 0 0,0 0 0,0 0 0,0-1 0,-1 1 0,1-1 0,0 1 0,-1-1 0,0 0 0,0 0 0,0 0 0,0 0 0,2-6 0,16-20 188,-20 29-195,1-1 0,-1 1-1,1 0 1,-1 0 0,1 0 0,-1 0 0,1 0 0,-1 0 0,1 0 0,-1 0 0,0 0 0,1 0 0,-1 0 0,1 0 0,-1 1 0,1-1 0,-1 0 0,1 0 0,-1 0 0,1 0 0,-1 1 0,0-1 0,1 0 0,-1 1 0,0-1 0,1 0 0,-1 1 0,0-1 0,1 0 0,-1 1 0,0-1 0,1 1 0,-1 0 0,13 17-273,-10-15 48,0 0 74,0 1 0,0-1 0,1 0 0,-1-1 0,1 1 0,0-1 0,0 1 0,-1-1 0,2 0 0,-1 0 0,0-1 0,0 0 0,1 1 0,-1-1 0,0-1 0,1 1 0,-1-1 0,1 1 0,6-2 0,4 1-356,0-2-1,0 0 0,0 0 1,21-8-1,6-4-1318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4:12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0 524 13627,'14'52'4993,"-14"-52"-4949,0 0 1,0 0 0,0 0-1,0 1 1,0-1-1,0 0 1,0 0-1,0 0 1,0 1-1,0-1 1,1 0-1,-1 0 1,0 0-1,0 0 1,0 1-1,0-1 1,0 0-1,1 0 1,-1 0-1,0 0 1,0 0-1,0 0 1,1 0-1,-1 1 1,0-1-1,0 0 1,0 0-1,1 0 1,-1 0-1,0 0 1,0 0-1,0 0 1,1 0-1,-1 0 1,0 0-1,0 0 1,1 0-1,-1 0 1,0 0-1,0 0 1,0 0-1,1-1 1,6-9 953,1-18 116,17-175 2199,-20 139-2721,17-82 0,-10 113-351,-12 33-237,0 0 0,1 0-1,-1-1 1,0 1 0,0 0-1,0 0 1,1 0-1,-1 0 1,0 0 0,0 0-1,0 0 1,1 0 0,-1-1-1,0 1 1,0 0 0,1 0-1,-1 0 1,0 0-1,0 0 1,1 0 0,-1 0-1,0 0 1,0 1 0,1-1-1,-1 0 1,0 0-1,0 0 1,0 0 0,1 0-1,-1 0 1,0 0 0,0 0-1,0 1 1,1-1 0,-1 0-1,0 0 1,0 0-1,0 0 1,0 1 0,1-1-1,-1 0 1,0 0 0,0 0-1,0 1 1,0-1 0,0 0-1,0 0 1,0 1-1,0-1 1,0 0 0,0 0-1,0 1 1,0-1 0,14 56 159,-13-48-173,3 19 29,16 72 14,-17-86-29,1 0 1,0-1-1,1 1 0,1-1 0,8 15 0,-13-26-3,-1 0-1,1 0 0,0 0 0,-1 0 1,1 0-1,0 0 0,0 0 1,0 0-1,0-1 0,0 1 0,0 0 1,0 0-1,0-1 0,0 1 1,0-1-1,0 1 0,0-1 1,0 0-1,0 1 0,0-1 0,1 0 1,-1 0-1,0 0 0,0 1 1,0-1-1,1-1 0,-1 1 0,0 0 1,0 0-1,0 0 0,0-1 1,1 1-1,-1 0 0,0-1 0,0 1 1,0-1-1,0 1 0,0-1 1,0 0-1,1 0 0,3-3 23,0 0 0,-1 0-1,0-1 1,0 1 0,0-1-1,5-8 1,14-28 226,-2-2 0,30-85-1,-47 116-217,5-14 279,-1 0 0,7-47 0,-9 155 821,-5 1-978,6 121 99,-4-162-439,3 0-1,17 71 1,-21-107-158,0 0 1,0 0 0,0 0-1,1 0 1,0 0 0,0-1-1,0 1 1,1-1-1,4 6 1,4-6-2822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4:12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29 244 15315,'-28'-60'5858,"52"22"-4306,1 3-424,-7-4-472,-2 11-216,0 7-520,-5 3-456,6 15-1320,-4 1 456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4:13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1 265 14059,'1'-6'6305,"8"-14"-2528,5-6-1008,9-19-857,3-1-344,2 2-855,3 5-377,-4 17-736,1 5-553,1 19-1871,-5 4-3305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4:13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81 241 12379,'-35'33'1955,"-2"-1"-380,28-28 4378,22-21-4889,79-123 3196,-82 123-3800,0-1 0,-2 0 1,0 0-1,-2-1 0,0 0 1,5-24-1,-6 90 166,0-15-701,17 131-3402,-15-113 688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4:14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85 183 14643,'-71'-45'6177,"58"36"-3512,16 6-993,8-3-823,17 4-321,11 4-592,2-1-496,4 7-1457,-6 1 25</inkml:trace>
  <inkml:trace contextRef="#ctx0" brushRef="#br0" timeOffset="1">287 74 13339,'65'-74'5432,"-65"74"-5350,0 1 0,0-1 0,0 0 0,0 0 0,0 1 0,0-1 1,0 0-1,0 0 0,0 1 0,0-1 0,0 0 0,0 0 0,0 1 1,0-1-1,0 0 0,1 0 0,-1 0 0,0 1 0,0-1 0,0 0 0,0 0 1,0 0-1,1 0 0,-1 0 0,0 1 0,0-1 0,1 0 0,-1 0 1,0 0-1,0 0 0,0 0 0,1 0 0,-1 0 0,0 0 0,0 0 0,1 0 1,-1 0-1,0 0 0,0 0 0,1 0 0,-1 0 0,0 0 0,0 0 0,1 0 1,-1 0-1,0 0 0,0 0 0,0 0 0,1 0 0,-1 0 0,0 0 1,0-1-1,0 1 0,1 0 0,-1 0 0,0 0 0,0 0 0,0 0 0,0-1 1,1 1-1,-1 0 0,0-1 0,-2 27 477,2-22-52,-22 128 2844,26-142-3289,1 1 1,0 0-1,1-1 0,-1 2 1,2-1-1,-1 1 0,1 0 1,0 0-1,1 0 0,0 1 1,13-9-1,-14 11-330,1 1-1,-1 0 1,1 0 0,0 1-1,0 0 1,1 0 0,-1 1-1,17-3 1,-23 5 59,-1-1 0,1 1 0,0 0 0,0 0 0,0 0-1,0 1 1,-1-1 0,1 0 0,0 1 0,0-1 0,-1 1 0,1-1 0,0 1 0,-1 0-1,1 0 1,-1 0 0,1 0 0,-1 0 0,1 0 0,-1 0 0,0 0 0,1 1 0,-1-1 0,0 1-1,0-1 1,0 1 0,0-1 0,1 3 0,-1 13-2666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4:14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0 14483,'-61'43'5609,"65"-39"-3808,1 3-289,12 9-344,2 5-264,7 5-527,8 0-177,0-9-160,4-8-208,-7-9-721,0-5-535,-2-8-1032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4:14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70 12107,'-17'-70'4953,"21"70"-2977,1 11-368,-7 1-7,4 7-137,6 6-232,5-3-624,5 0-151,-10-13-329,6-4-112,1-5-96,3 0-184,3-8-465,-5 3-271,-4-13-832,-4-1-401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4:15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83 113 13643,'-32'-98'5425,"40"98"-3288,5-6-681,10 4-408,-1-4-264,-5 6-768,-9 0-536,0 0-1232,15 1-673</inkml:trace>
  <inkml:trace contextRef="#ctx0" brushRef="#br0" timeOffset="1">0 132 15507,'23'3'5481,"15"6"-4872,-11-6-393,-9-2-480,-7-1-377,-11-3-879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4:15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122 214 14107,'-100'79'5705,"96"-92"-3496,1 2-273,0-15-328,0-3-143,-2-13-441,2-6-264,3 9-464,0-3-368,3 18-1208,0 6-897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4:15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1 273 14171,'0'0'12379,"8"-3"-11459,6-7-304,35-45-640,-39 23-328,-4-1-880,-4-3-513,-2 5-919,-10-1-81</inkml:trace>
  <inkml:trace contextRef="#ctx0" brushRef="#br0" timeOffset="1">59 26 12971,'-1'-5'9554,"33"4"-8298,51-7-216,-42 4-536,-4 1-216,-9 0-672,-11 3-576,-12-2-1328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6:51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13691,'5'0'5993,"6"5"-2568,14 6-1929,7 0-247,14-1-297,-2-8-216,9-1-512,-1-2-232,-9-4-760,-4 5-521,-23-5-1183,0 5-2697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4:16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15675,'5'4'5834,"5"-1"-4402,6 0-472,13-1-368,2-4-120,11 1-680,-1-3-536,-12 3-1400</inkml:trace>
  <inkml:trace contextRef="#ctx0" brushRef="#br0" timeOffset="1">315 174 14283,'86'39'6113,"-90"-63"-2984,6-5-1081,3-7-839,-3-3-193,7 8-528,-7 5-320,1 8-1000,9 9-632,-3 9-1497,6 8-680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4:16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15019,'55'23'5043,"-55"-23"-4953,1 0 0,0 1 0,-1-1 0,1 1 0,-1-1 0,1 1 0,-1-1 0,1 1 0,-1-1 0,1 1 0,-1 0 0,1-1 0,-1 1 0,0 0 0,1-1 0,-1 1 0,0 0 0,0 0 0,1-1 0,-1 1 0,0 0 0,0 0 0,0-1 0,0 1 0,0 0 0,0 0 0,0 0 0,0-1 0,0 1 0,-1 0 0,1 0 0,-12 22 617,9-16-459,-14 28 328,8-19-276,2 0 1,-12 34 0,21-45-307,7-8 1,11-12-9,-18 14 12,1-1-5,1-1-1,0 1 0,-1 0 1,1 0-1,1 0 1,-1 0-1,0 1 1,0 0-1,0 0 1,1 0-1,-1 0 0,1 1 1,-1-1-1,0 1 1,1 0-1,6 2 1,5 0 21,0 2 0,-1 0 1,20 8-1,-19-5 1,1-2 1,20 4-1,-27-7 11,1 0 1,0-1-1,0-1 1,0 1 0,-1-2-1,1 1 1,0-2-1,0 1 1,-1-2-1,1 1 1,-1-1 0,14-6-1,-23 8-115,0 1 0,0-1 0,0 1-1,-1-1 1,1 1 0,0-1 0,0 1 0,-1-1-1,1 0 1,0 1 0,-1-1 0,1 0 0,-1 1-1,1-1 1,-1 0 0,1 0 0,-1 0 0,1 0-1,-1 1 1,0-1 0,1 0 0,-1 0 0,0 0-1,0 0 1,0 0 0,0 0 0,0 0 0,0 0-1,0 0 1,0 0 0,0 0 0,0 0 0,-1 1-1,1-3 1,-5-9-1893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4:16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28 13387,'64'-3'8190,"-44"0"-7905,-1 0 0,34-11-1,-37 10-1443,-25 9-260,-28 12 77,23-13 1501,0 1 0,1 0 0,0 1 0,0 1 0,1 0 0,0 1 0,-18 14 0,29-21-49,0 0 1,0 0-1,0 0 0,0-1 0,1 1 1,-1 0-1,0 0 0,1 0 1,-1 0-1,1 0 0,-1 0 1,1 0-1,-1 0 0,1 1 0,0-1 1,-1 0-1,1 0 0,0 2 1,0-3-56,0 1 1,1 0 0,-1-1-1,0 1 1,0-1-1,1 1 1,-1 0 0,1-1-1,-1 1 1,1-1 0,-1 1-1,0-1 1,1 1-1,0-1 1,-1 0 0,1 1-1,-1-1 1,1 0-1,-1 1 1,1-1 0,0 0-1,0 1 1,6 1 82,0-1 0,0 0 1,0 0-1,11 0 0,-11 0-226,73-3-1906,-36-1-9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4:17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13075,'3'8'5321,"0"-3"-3113,7 6-847,1 7-65,2 7-392,5 2-248,3 6-952,-8-10-544,-1-6-1072,-6-5-601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4:17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 15403,'26'-96'6042,"-11"114"-4042,0-2-224,-6 10-559,1 1-321,-5-1-784,-2 0-416,-3-4-1121,-1-6-863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4:18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16700,'-42'50'6761,"37"-50"-3816,0-1-1601,7-1-168,-4 2 192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4:20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30 14595,'-112'2'6161,"110"-9"-2920,2 2-1024,-3-6 1239,3 9-2367,0 1-377,0-1-488,0 1-128,0-1-624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4:26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1 555 13963,'31'5'1992,"0"-3"1,48-1-1,-47-3-1910,-1-1 1,1-2-1,-1-1 0,0-1 0,-1-2 1,1-1-1,-2-1 0,38-21 0,-59 29-61,0-2 0,0 1 0,-1-1 0,1 0-1,-1-1 1,0 0 0,-1 0 0,1 0 0,7-12-1,-13 17 0,0-1-1,-1 1 1,1-1-1,0 1 0,-1-1 1,0 1-1,1-1 1,-1 1-1,0-1 0,0 1 1,0-1-1,0 1 0,0-1 1,0 0-1,-1 1 1,1-1-1,0 1 0,-1-1 1,1 1-1,-1-1 0,1 1 1,-1 0-1,0-1 1,0 1-1,0 0 0,0-1 1,0 1-1,0 0 1,0 0-1,0 0 0,0 0 1,-2-1-1,-5-5 246,-1 0-1,-1 1 1,-16-9-1,14 9-9,-81-43 1430,40 22-488,0-2 0,-72-53 0,122 79-1126,-1 1-1,1-1 1,0 1 0,0-1 0,0 0 0,1 0 0,-1-1 0,1 1 0,-1 0 0,1-1 0,0 0 0,0 1 0,1-1-1,-1 0 1,0-5 0,2 7-47,0 0 1,0 0-1,1 0 0,-1-1 0,1 1 1,-1 0-1,1 0 0,0 0 0,0 0 0,0 0 1,0 0-1,0 0 0,0 0 0,1 0 0,-1 1 1,0-1-1,1 0 0,0 1 0,-1-1 1,1 1-1,0 0 0,0 0 0,0-1 0,0 1 1,0 0-1,3-1 0,8-4-212,0 1 0,0 0 0,0 1 0,1 0 0,0 1 0,0 1 0,-1 0 0,1 0 0,0 2 0,0 0 0,0 0 0,0 2 0,0-1 1,0 2-1,0 0 0,0 0 0,15 8 0,16 15-2577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4:26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11378,'5'0'4665,"0"5"-2568,3 9-145,-7 38-103,-1 20-305,-11 45-384,0 5-312,4-1-359,4-8-121,11-27-928,-1-8-561,4-28-1439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4:28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44 377 12483,'-7'5'656,"5"-3"-323,0-1 1,0 1-1,1-1 0,-1 1 1,0-1-1,0 0 0,0 0 1,-1 0-1,1 0 1,0 0-1,-5 1 0,7-2-261,0 0-1,-1-1 1,1 1-1,-1 0 1,1 0-1,0-1 1,-1 1-1,1 0 1,0 0-1,-1-1 1,1 1-1,0 0 1,0-1-1,-1 1 1,1 0-1,0-1 1,0 1-1,0 0 1,-1-1-1,1 1 1,0-1-1,0 1 1,0 0-1,0-1 1,0 0-1,-1-25 1307,4-27 146,1 16-515,-3 0 0,0 1 0,-8-56 0,10 106-861,0-1 0,1 0 0,0-1-1,1 1 1,1-1 0,0 0 0,10 15 0,-11-19-131,1 0 0,0 0 0,0-1 1,1 0-1,-1 0 0,2-1 0,-1 0 1,1 0-1,0-1 0,16 10 1,-20-14-18,0 1 1,0-1-1,1 0 1,-1 0-1,0 0 1,0-1-1,0 1 1,1-1 0,-1 0-1,0 0 1,0-1-1,1 1 1,-1-1-1,0 0 1,0 0 0,0 0-1,0-1 1,0 1-1,0-1 1,0 0-1,-1 0 1,1 0 0,-1-1-1,1 1 1,-1-1-1,0 0 1,0 0-1,0 0 1,0 0 0,-1-1-1,4-5 1,2-2 14,-1-1 0,0-1 0,-1 1 0,-1-1 0,0 0 0,0 0 0,-2-1 0,4-15 0,-4 21 209,1 12-51,3 12 36,-7-15-200,10 25-375,0 1 0,1-2 0,2 0 0,15 24 0,-25-44 34,-3-5 358,0 0 0,0 0 1,0 1-1,0-1 1,0 0-1,0 1 0,0-1 1,1 0-1,-1 0 0,0 1 1,0-1-1,0 0 1,0 0-1,0 0 0,1 1 1,-1-1-1,0 0 1,0 0-1,1 0 0,-1 0 1,0 1-1,0-1 1,0 0-1,1 0 0,-1 0 1,0 0-1,1 0 0,-1 0 1,0 0-1,0 0 1,1 0-1,-1 0 0,0 0 1,0 0-1,1 0 1,-1 0-1,0 0 0,1 0 1,-1 0-1,24-27 526,-22 24-536,8-11 62,-1 0 0,0-1 1,-1 1-1,0-2 0,10-30 0,27-109 1593,-45 155-1649,0 0 0,0-1 0,0 1-1,0 0 1,1 0 0,-1-1 0,0 1-1,0 0 1,0-1 0,0 1 0,0 0-1,0 0 1,0-1 0,1 1 0,-1 0-1,0 0 1,0 0 0,0-1 0,1 1-1,-1 0 1,0 0 0,0 0 0,0-1 0,1 1-1,-1 0 1,0 0 0,0 0 0,1 0-1,-1 0 1,0 0 0,1 0 0,-1-1-1,0 1 1,1 0 0,6 9 244,5 22-249,-11-27 36,18 65-122,-10-35-656,19 49-1,-23-72-355,1 0 0,0 0 0,0-1 0,12 16-1,1-5-5148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6:52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14643,'15'2'5817,"21"-2"-3592,13 0-993,12-2-600,6-3-168,-5 3-608,-9 1-424,-15 1-1096,-12 0-609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4:28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16676,'5'-2'5905,"12"-3"-4849,11-4-176,9-1-152,4 8-248,3 2-1296,-5 5-656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4:28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14787,'3'30'8307,"7"17"-5914,0 3-1585,-6 4-60,-4-40-565,0 0 0,2 0 0,0 0 0,0 0 0,8 24 0,-5-38 11,2-9-66,5-13 42,3-9-16,31-61 145,-38 80-264,-1 0 0,1 0 0,1 1 0,0 0 0,12-11 0,-19 20-41,0 0 1,0 0-1,1 0 1,-1 1 0,0-1-1,1 1 1,-1-1 0,1 1-1,-1 0 1,1 0-1,0 0 1,-1 0 0,1 0-1,0 0 1,0 1 0,0 0-1,0-1 1,-1 1-1,1 0 1,0 0 0,0 1-1,0-1 1,5 2 0,-5 0-300,0-1 0,0 1 0,0 0 0,0 0 1,-1 1-1,1-1 0,-1 1 0,1-1 1,-1 1-1,0 0 0,0 0 0,0-1 0,0 2 1,-1-1-1,1 0 0,-1 0 0,0 0 0,2 7 1,2 3-2196</inkml:trace>
  <inkml:trace contextRef="#ctx0" brushRef="#br0" timeOffset="1">228 116 15115,'-70'23'5978,"70"-7"-3786,1 0-288,9 0-415,1-1-353,9-4-696,8-1-184,2-5-256,5 2-208,-1-6-648,-2 2-488,-1-1-1033,-3-2-424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4:29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14579,'40'-28'5377,"-43"56"-4112,0 3-417,5 3-168,-1-5-32,12-3-120,8-6-64,7-6-128,4-9-72,-1-8-72,0 1-216,-8-3-528,-4-1-304,-2-1-1080,-4-9-313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4:29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 13699,'11'3'5433,"19"0"-3344,-3 2-833,17-3-600,-5-1-128,-1 1-368,-6 0-184,-11 4-672,-5 1-520,-19 4-1353</inkml:trace>
  <inkml:trace contextRef="#ctx0" brushRef="#br0" timeOffset="1">2 197 16011,'-2'2'6162,"5"1"-4354,12 4-600,16-4-623,13 2-129,13-5-688,-1-3-569,5-2-1583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4:30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39 13699,'-52'-39'7834,"62"42"-6066,10 1-376,7 0-167,9 0-433,6-1-296,0 0-304,-1-1-176,-5 1-144,-9-3-304,-7-2-921,-7-1-463,-5-3-985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4:30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44 300 13619,'-39'48'5393,"44"-65"-3593,-3-9-431,-2-9-505,0 0-344,-3-9-376,4 3-64,-1 0-376,-3 2-312,3 10-728,-3 3-497,-1 12-2336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4:31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14659,'0'-5'9754,"8"2"-8225,18-4-217,57-2-528,-39 5-304,0 0-328,-5-5-32,-9 0-568,-2 2-360,-10 6-832,-3 1-505,-12 9-560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4:31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15819,'10'0'6066,"10"1"-4010,6-2-416,6 1-199,4 0-313,8 0-616,-8 0-256,-2 0-496,-7-3-432,-9 1-1544,0 2-849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4:32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44 275 11194,'-34'41'4200,"26"-36"1073,6-15-2421,8-22-1600,-6 32-1262,59-229 2935,-59 227-2899,0 1-1,0 0 1,1-1 0,-1 1-1,1 0 1,-1-1 0,1 1-1,-1 0 1,1 0 0,0-1 0,-1 1-1,1 0 1,0 0 0,0 0-1,0 0 1,0 0 0,0 0-1,0 0 1,1-1 0,0 2-17,-1 0 0,1 0 0,-1 0 1,0 1-1,1-1 0,-1 0 0,0 1 0,1-1 1,-1 0-1,0 1 0,1 0 0,-1-1 0,0 1 0,0 0 1,0 0-1,0-1 0,0 1 0,0 0 0,0 0 1,2 2-1,73 70 60,-50-45-46,2-2 1,1-1 0,52 35 0,-76-121 1744,-3 36-1666,-1 4-65,1 0 0,1 0 0,1 0 0,9-28 0,-13 47-66,1 1 1,0-1-1,-1 0 1,1 1-1,0-1 0,0 1 1,0-1-1,0 1 1,0 0-1,0-1 1,0 1-1,0 0 0,1-1 1,-1 1-1,0 0 1,1 0-1,-1 0 1,1 1-1,-1-1 0,1 0 1,-1 0-1,1 1 1,0-1-1,-1 1 1,1-1-1,0 1 0,0 0 1,-1 0-1,1 0 1,0 0-1,0 0 0,-1 0 1,1 0-1,0 0 1,2 1-1,5 3-285,1-1-1,-1 1 0,0 1 0,0 0 1,10 7-1,10 4-410,-17-11 297,1 0 1,1-1-1,-1-1 0,0 0 1,22 1-1,35 9-167,-69-13 607,0 0 0,0 1 0,0-1 0,0 0 0,0 1 0,0-1 0,0 1 0,-1-1 0,1 1 0,0-1 0,0 1 0,0 0 0,0-1 0,-1 1 0,1 0 0,0 0 0,-1 0 0,1-1 0,-1 1 0,1 0 0,-1 0 0,1 0 0,-1 0 0,1 0-1,-1 0 1,0 0 0,1 1 0,-1 1 48,-1-1-1,1 0 1,0 1-1,-1-1 1,1 0-1,-1 0 1,0 1-1,0-1 1,0 0-1,0 0 1,-2 4-1,-4 3 369,0 1 0,0-1 0,-15 14 0,18-19-196,-1 0 0,0 0 0,1 0 0,-2 0 1,1-1-1,0 0 0,-1 0 0,1 0 0,-1-1 1,-9 4-1,13-6-184,-1 0-1,1 0 1,0 0 0,0 0-1,0 0 1,0 0 0,0 0 0,0-1-1,-1 1 1,1-1 0,0 0 0,0 1-1,0-1 1,0 0 0,1 0-1,-1 0 1,0-1 0,0 1 0,1 0-1,-1-1 1,0 1 0,1-1 0,0 1-1,-1-1 1,1 0 0,0 1-1,0-1 1,0 0 0,0 0 0,0 0-1,0 0 1,0 0 0,0-4 0,-1 1-59,1 0 1,0 0-1,0 0 1,0 0-1,1-1 1,-1 1-1,1 0 1,0 0 0,1 0-1,0 0 1,-1 0-1,2-1 1,-1 1-1,0 0 1,5-7-1,-5 10-83,0 0 0,0 0 0,0 0-1,1 0 1,-1 0 0,1 0-1,-1 1 1,1-1 0,0 1-1,-1-1 1,1 1 0,0 0 0,0-1-1,0 1 1,0 0 0,0 0-1,0 1 1,1-1 0,-1 0-1,0 1 1,0-1 0,1 1 0,-1 0-1,0 0 1,0 0 0,1 0-1,-1 0 1,0 0 0,1 0-1,-1 1 1,0-1 0,0 1 0,0 0-1,0 0 1,1 0 0,-1 0-1,0 0 1,2 2 0,30 17 462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4:32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1 214 9842,'14'40'3909,"-10"-25"4476,-5-24-4740,0-1-4261,19-124 1757,-4 44-427,7 135-75,-12-20-606,13 31-15,-20-52-23,0 0 0,0 0 0,1 0 0,-1-1 0,1 1 0,0-1 0,0 0 0,0 0 0,0 0 0,5 4 0,-6-6 3,-1-1-1,1 1 0,0-1 1,-1 1-1,1-1 1,0 0-1,-1 0 0,1 0 1,0 0-1,-1 0 0,1 0 1,0 0-1,-1 0 1,1-1-1,0 1 0,-1-1 1,1 1-1,-1-1 0,1 1 1,-1-1-1,1 0 1,-1 0-1,1 0 0,-1 0 1,0 0-1,1 0 0,-1 0 1,0-1-1,0 1 1,0 0-1,0-1 0,1-1 1,5-6 4,-1-1 0,0 1 0,6-15 0,4-14 13,-13 30 21,0-1 0,0 0 0,1 1 0,0-1-1,1 1 1,-1 0 0,2 1 0,8-12 0,-14 19-26,0 0-1,1 0 1,-1 0 0,0 0-1,0 0 1,0-1-1,1 1 1,-1 0 0,0 0-1,0 0 1,1 0-1,-1 0 1,0 0-1,0 0 1,1 0 0,-1 0-1,0 0 1,0 0-1,1 0 1,-1 0 0,0 0-1,0 0 1,1 0-1,-1 0 1,0 0-1,0 0 1,1 0 0,-1 1-1,0-1 1,0 0-1,1 0 1,-1 0-1,0 0 1,0 0 0,0 1-1,0-1 1,1 0-1,-1 1 1,7 13 178,-1 20-50,-5-32-114,3 33 10,-1-12-271,11 44 1,-13-61 43,1 0 0,0 0 0,1-1 0,0 1 0,-1-1 1,2 1-1,-1-1 0,1 0 0,-1 0 0,1-1 0,1 1 0,4 4 0,13 2-1871,-2-10-407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6:52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 15291,'3'11'6090,"1"12"-3930,-6 17-928,-16 6-183,-3 9-329,-5-11-168,-2-10-376,17 4-352,1-19-1393,4-3-975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4:33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97 11026,'-13'-96'4753,"6"105"-2312,14 13-377,-11 8-439,6 9-345,1 5-584,-1 0-184,8-8-208,4-10-112,4-11-104,8-9-72,5-9-136,-2-5-144,0-7-520,-6-3-264,-8-1-560,-9-1-265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4:33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 15691,'2'1'5778,"9"3"-4466,9 0-448,2 0-280,11-3-168,-4-1-392,0 2-312,-4 1-1040,-7-1-528</inkml:trace>
  <inkml:trace contextRef="#ctx0" brushRef="#br0" timeOffset="1">1 214 12643,'3'3'5633,"-3"5"-2408,13 0-1409,8-5-776,3 2-120,15-5-319,-5 0-201,4-3-520,-1-4-545,-3 1-1687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4:36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0 602 11106,'3'-40'7358,"8"-17"-5037,1-2-1363,-5 9-278,33-201 2272,-33 238-2487,0 16-160,7 27-67,-9-19-246,13 23 15,1-1 1,1 0-1,33 38 0,85 81-9,-135-149 25,29 26-84,-15-22 237,-17-7-159,1 0 0,-1 0 0,0 0 0,1 0 0,-1 0 0,1 0 0,-1-1 0,1 1 0,-1 0 1,0 0-1,1 0 0,-1-1 0,0 1 0,1 0 0,-1-1 0,0 1 0,1 0 0,-1-1 0,0 1 0,1 0 0,-1-1 0,0 1 0,0 0 0,0-1 0,1 1 0,-1-1 0,0 1 0,0 0 0,0-1 0,0 1 0,0-1 0,0 1 0,0-1 0,9-66 1362,1-89 1,-8 91-1138,0-1-88,7-78-76,-1 117-572,0 25-645,5 12-657,9 15-1338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4:36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 13019,'1'119'4531,"-1"-111"-4198,0 1 0,0 0-1,1-1 1,1 1 0,-1-1 0,1 0-1,1 1 1,0-1 0,0 0-1,5 8 1,-7-14-229,0 0-1,1 0 1,-1 0 0,1 0 0,0-1-1,0 1 1,-1-1 0,1 1 0,0-1-1,0 0 1,0 1 0,0-1 0,1 0-1,-1-1 1,0 1 0,0 0 0,1 0-1,-1-1 1,0 0 0,1 1 0,-1-1-1,0 0 1,1 0 0,-1 0 0,1 0-1,-1-1 1,0 1 0,1-1 0,-1 1-1,0-1 1,0 0 0,1 0 0,1-1-1,2-1 81,0 0 0,1 0 1,-2 0-1,1-1 0,0 0 0,-1 0 0,1 0 0,-1-1 0,-1 0 0,1 0 0,-1 0 0,1-1 0,-1 1 1,-1-1-1,1 0 0,-1 0 0,0 0 0,-1 0 0,1-1 0,1-9 0,1-8 7,-2 0 0,0 0-1,-2 0 1,-1-33 0,0 24-78,3 13-563,-3 20 406,0 0 0,0 0-1,0-1 1,1 1 0,-1 0 0,0 0 0,0 0 0,1-1-1,-1 1 1,0 0 0,0 0 0,1 0 0,-1 0-1,0 0 1,1 0 0,-1-1 0,0 1 0,0 0 0,1 0-1,-1 0 1,0 0 0,1 0 0,-1 0 0,0 0 0,1 0-1,-1 0 1,0 1 0,0-1 0,1 0 0,-1 0-1,0 0 1,0 0 0,1 0 0,-1 0 0,0 1 0,1-1-1,-1 0 1,0 0 0,0 0 0,0 1 0,1-1-1,-1 0 1,0 0 0,0 0 0,0 1 0,0-1 0,1 0-1,-1 1 1,0-1 0,0 0 0,0 0 0,0 1-1,0-1 1,0 0 0,0 1 0,0-1 0,11 18-2461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4:37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30 125 13315,'31'19'2307,"28"24"0,-58-43-2233,0 1 0,0-1 0,-1 1 0,1 0-1,0-1 1,-1 1 0,1 0 0,0 0 0,-1 0 0,1-1-1,-1 1 1,1 0 0,-1 0 0,0 0 0,1 0 0,-1 0-1,0 0 1,0 0 0,0 0 0,0 0 0,1 0 0,-1 0-1,0 0 1,-1 0 0,1 0 0,0 0 0,0 0 0,0 0 0,-1 0-1,1 0 1,0 0 0,-1 0 0,1-1 0,-1 1 0,1 0-1,-1 0 1,1 0 0,-1 0 0,0-1 0,1 1 0,-1 0-1,0-1 1,0 1 0,1 0 0,-2 0 0,-33 17 1750,31-17-1624,1 1 1,-1-1-1,0 0 0,1 0 0,-1-1 0,0 1 0,0-1 0,0 0 0,0 0 0,1 0 1,-8-2-1,9 2-133,0-1 1,1 0-1,-1 0 1,0 1-1,1-1 1,-1 0-1,1-1 1,-1 1-1,1 0 1,-1 0-1,1 0 1,0-1-1,0 1 1,0-1-1,0 1 1,0-1-1,0 0 1,0 1 0,0-1-1,0 0 1,1 1-1,-1-1 1,1 0-1,-1 0 1,1-2-1,-1-8 8,0 1 0,2 0 0,-1 0 0,1 0 0,1 0 0,0 0 0,0 0 0,1 0 0,1 0-1,-1 1 1,2 0 0,0 0 0,0 0 0,0 0 0,9-10 0,-12 17-70,0 0-1,1 0 1,-1 1-1,1-1 1,-1 1-1,1-1 0,0 1 1,0 0-1,4-3 1,-6 5-7,1-1-1,-1 1 1,0 0-1,0-1 1,0 1 0,0 0-1,1 0 1,-1 0 0,0 0-1,0 0 1,0 0 0,1 0-1,-1 0 1,0 0 0,0 1-1,0-1 1,0 1-1,1-1 1,-1 1 0,0-1-1,0 1 1,0-1 0,0 1-1,0 0 1,0-1 0,0 1-1,0 0 1,-1 0 0,1 0-1,0 0 1,0 1-1,5 8-451,-1 0 0,0 0 0,0 0-1,-1 0 1,-1 1 0,0-1 0,2 17-1,2 7-2245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4:37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12467,'8'-61'5113,"-2"49"-2355,2 15-719,3 13-280,10 39-114,-19-46-1572,1 1 0,0-1 0,1 0 0,0 0 0,0-1 0,1 1 1,0-1-1,1 0 0,0 0 0,0 0 0,9 7 0,-15-14-48,1 0 0,0 0 1,0-1-1,0 1 1,0 0-1,0-1 0,-1 1 1,1-1-1,0 1 0,0-1 1,0 0-1,0 1 0,0-1 1,0 0-1,1 0 1,-1 1-1,0-1 0,0 0 1,0 0-1,0 0 0,0 0 1,0-1-1,0 1 0,0 0 1,0 0-1,0-1 0,0 1 1,0 0-1,0-1 1,0 1-1,0-1 0,0 0 1,0 1-1,0-1 0,-1 1 1,1-1-1,0 0 0,0 0 1,-1 0-1,1 1 1,0-1-1,-1 0 0,1 0 1,0-2-1,3-5 122,0-1 1,0 0-1,-1 0 1,3-12-1,1-2-110,-5 17-50,0 1 1,1-1-1,0 1 1,0 0-1,0 0 1,1 0-1,0 0 1,0 1-1,0 0 1,0-1-1,1 1 1,0 1-1,6-5 1,-4 4-265,-1 1 0,1 1 0,0-1 0,0 1 0,0 0 0,0 1 0,0-1 0,0 2 0,0-1 1,0 1-1,11 0 0,27 2-816,-19-2 1026,0 1-1,0 1 1,0 1-1,0 1 1,46 15-1,-69-18 118,0 0 0,-1 0 0,1 1 0,-1-1 1,0 1-1,1-1 0,-1 1 0,0 0 0,3 3 0,-4-4 5,0 0 1,-1 0-1,1 0 0,-1 0 1,1 0-1,-1 0 1,0 0-1,1 0 0,-1 0 1,0 0-1,0 0 0,1 0 1,-1 0-1,0 0 0,0 0 1,0 0-1,0 0 0,-1 2 1,0 0 72,0 0 0,-1-1 1,1 1-1,-1 0 0,0-1 0,0 1 1,0-1-1,0 1 0,0-1 0,-1 0 1,1 0-1,-1 0 0,1 0 0,-1 0 1,-3 1-1,0 0 44,0 0-1,0-1 1,-1 1 0,1-1 0,-1 0-1,0-1 1,0 0 0,1 0 0,-1 0-1,0-1 1,0 0 0,0 0 0,0-1-1,0 0 1,1 0 0,-1 0 0,-8-4-1,10 4-92,-1-1 0,1 0 0,0-1 0,0 1 0,0-1-1,0 0 1,0 0 0,0-1 0,1 1 0,0-1 0,0 0 0,0 0 0,0-1-1,0 1 1,1-1 0,0 0 0,0 0 0,0 0 0,1 0 0,-4-10 0,6 14-81,-1 1 1,1-1-1,0 0 1,0 0-1,0 0 1,-1 0 0,1 0-1,0 0 1,0 0-1,0 0 1,1 1 0,-1-1-1,0 0 1,0 0-1,0 0 1,1 0-1,-1 0 1,0 0 0,1 1-1,-1-1 1,1 0-1,-1 0 1,1 1 0,-1-1-1,1 0 1,0 1-1,-1-1 1,1 0-1,0 1 1,-1-1 0,1 1-1,0-1 1,0 1-1,0-1 1,-1 1 0,1 0-1,0 0 1,0-1-1,0 1 1,0 0 0,0 0-1,0 0 1,0 0-1,0 0 1,-1 0-1,3 0 1,5 0-243,1 0-1,0 1 1,16 3 0,-17-3-59,38 9-1886,4 4-840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4:38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14 476 13747,'-6'-1'7177,"4"-6"-3946,6-22-2671,-2 12-199,5-34-96,-3 1-1,-2-1 1,-9-96 0,-9 47-162,15 99-102,1 0 1,0 0 0,0 0-1,-1 0 1,1 0 0,0 0-1,0 0 1,0 0 0,0-1-1,0 1 1,0 0 0,0 0-1,1 0 1,-1 0 0,0 0-1,1 0 1,-1 0 0,0 0-1,2-1 1,-2 2 1,1 0-1,0 0 1,0 0 0,-1 1-1,1-1 1,0 0-1,-1 1 1,1-1 0,0 0-1,-1 1 1,1-1-1,-1 1 1,1-1 0,-1 1-1,1-1 1,-1 1-1,1 0 1,-1-1 0,1 1-1,-1 0 1,29 46 50,-28-45-56,7 11 11,0 0 0,0 0 0,2 0 0,-1-1 0,1-1 0,1 1 0,20 15 0,-26-23-9,0-1 1,1 1-1,-1-1 0,0 0 1,1-1-1,0 1 0,0-1 1,0 0-1,0-1 0,0 1 0,0-1 1,0-1-1,0 1 0,1-1 1,-1 0-1,0 0 0,0-1 1,0 0-1,1 0 0,-1 0 1,0-1-1,7-2 0,-3-1-5,-1 0 0,0-1 0,-1 0 0,1 0 0,-1 0 0,0-1 0,-1-1 0,0 1 0,10-14 0,-12 15 45,0-1 0,0 1 0,-1-1 0,0 1 0,-1-1 0,1-1 0,-1 1 0,-1 0-1,1-1 1,2-14 0,-6 90 297,4 97-750,-1-141 248,2-1 1,0 0-1,1 0 0,1 0 0,11 24 0,-9-24-27,-8-11 565,-1-12-326,1 0 1,0 0 0,0 0 0,0 1-1,0-1 1,-1 0 0,1 0 0,0 0-1,0 0 1,0 1 0,-1-1 0,1 0-1,0 0 1,0 0 0,-1 0-1,1 0 1,0 0 0,0 0 0,0 0-1,-1 0 1,1 0 0,0 0 0,0 0-1,-1 0 1,1 0 0,0 0 0,0 0-1,-1 0 1,1 0 0,0 0 0,0 0-1,-1 0 1,1 0 0,0-1 0,0 1-1,0 0 1,-1 0 0,1 0 0,0-1-1,0 1-39,-1 0-1,1 0 0,0-1 0,0 1 1,-1 0-1,1-1 0,0 1 1,0 0-1,0-1 0,0 1 1,-1-1-1,1 1 0,0 0 0,0-1 1,0 1-1,0-1 0,0 1 1,0 0-1,0-1 0,0 1 1,0 0-1,0-1 0,0 1 0,0-1 1,1 1-1,-1 0 0,0-1 1,0 1-1,0 0 0,0-1 1,1 1-1,-1 0 0,0-1 0,1 0 1,12-19 77,-9 14-66,27-39 183,28-59 1,29-57 1103,-88 161-1281,0-1 0,1 1 0,-1-1 0,0 1-1,0-1 1,1 1 0,-1-1 0,0 1 0,1-1 0,-1 1-1,1-1 1,-1 1 0,0-1 0,1 1 0,-1 0 0,1-1-1,-1 1 1,1 0 0,-1 0 0,1-1 0,0 1 0,-1 0-1,1 0 1,-1 0 0,1 0 0,-1-1 0,1 1-1,0 0 1,-1 0 0,1 0 0,-1 0 0,1 0 0,-1 0-1,1 1 1,0-1 0,-1 0 0,1 0 0,0 1 0,1 0 2,-1 1 0,1-1 1,-1 1-1,1-1 1,-1 1-1,0 0 1,1 0-1,-1 0 0,0 0 1,1 3-1,16 51 37,-12-28-119,0 0-26,18 53 0,-21-73-321,1 1 0,0-1 0,1 0 0,0 0 0,0 0 0,1-1 0,-1 0 0,2 0 0,-1 0 0,9 6 0,3 1-2292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4:38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14363,'3'2'6001,"4"1"-3200,6 2-1433,6 2-832,9-4-88,17 2-456,-1-4-584,3 3-1376,1-3-881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4:39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16003,'5'15'2818,"-1"-1"-1,2 26 1,-1 64-618,-2-14-953,2-71-790,-5-19-442,0 0 1,0 0 0,0 0-1,0 0 1,0 1 0,0-1-1,0 0 1,0 0 0,0 0-1,1 0 1,-1 0 0,0 0-1,0 1 1,0-1 0,0 0-1,0 0 1,1 0 0,-1 0 0,0 0-1,0 0 1,0 0 0,0 0-1,1 0 1,-1 0 0,0 0-1,0 0 1,0 0 0,0 0-1,1 0 1,-1 0 0,0 0-1,0 0 1,0 0 0,1 0 0,-1 0-1,0 0 1,0 0 0,0 0-1,0 0 1,0 0 0,1-1-1,-1 1 1,0 0 0,17-26 1028,-11 15-1080,26-49 255,22-37-103,-47 86-169,0 0 0,2 1-1,-1 0 1,1 0 0,0 1 0,12-9 0,-20 17-60,0 0-1,0 0 1,1 0 0,-1 1-1,0-1 1,1 0-1,-1 0 1,1 1 0,-1-1-1,1 1 1,-1-1 0,1 1-1,2 0 1,-4 0-32,1 0 1,-1 0-1,1 0 1,0 0-1,-1 0 1,1 1-1,-1-1 1,1 0-1,-1 0 1,1 1-1,-1-1 0,0 0 1,1 1-1,-1-1 1,1 0-1,-1 1 1,0-1-1,1 1 1,-1-1-1,0 1 1,1-1-1,-1 1 1,0-1-1,0 1 1,1 0-1,0 2-535,-1 1 0,1 0 0,-1 0 0,1 0 1,-1-1-1,0 1 0,-1 0 0,1 0 0,-2 4 0,2-4 222,-1-1 1,0 1-1,-1-1 0,1 1 0,0-1 0,-1 1 1,0-1-1,0 0 0,0 0 0,0 0 1,0 0-1,-1 0 0,1-1 0,-1 1 0,0 0 1,-3 1-1,-4 3 1175,0-1-1,-1-1 1,-19 7 0,-19 11 6432,48-22-7004,0 0 1,0 0 0,0-1-1,0 1 1,0 0-1,0 0 1,0 0-1,0 0 1,1 0-1,-1 0 1,0 0-1,0 1 1,1-1-1,-1 0 1,1 0-1,-1 1 1,1-1-1,0 0 1,-1 0 0,1 1-1,0-1 1,0 0-1,0 1 1,0-1-1,0 0 1,0 1-1,0-1 1,1 0-1,-1 1 1,0-1-1,1 0 1,-1 1-1,1-1 1,-1 0-1,1 0 1,0 0-1,-1 0 1,1 1 0,0-1-1,0 0 1,0 0-1,0-1 1,1 2-1,3 4 148,0-1 0,0 0 0,0-1 0,1 1 0,0-1 0,11 6 0,3-1-187,0-1 0,1-1 0,40 8 0,-58-15-441,0 0 0,0 0 0,1 0 0,-1 0 0,0-1 1,0 1-1,0-1 0,0 0 0,0 0 0,4-1 0,12-4-2765,5 4-157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4:3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10554,'37'-29'4817,"-42"50"-1688,5 5-1689,4-2-552,4-3-31,5-1-121,1-7-184,9-5-312,3-3-88,3-12-552,2-3-368,-11-11-657,-6-1-319,-9-3-969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6:52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150 293 12779,'-3'-4'290,"-3"-3"309,0-1 0,0 1 0,1-1 0,0-1 0,0 1 0,1-1 0,0 1 0,1-1 0,-4-14 0,-34-159 6578,41 181-7145,0 1 0,0 0 0,-1-1 0,1 1 0,0 0 0,0-1-1,1 1 1,-1 0 0,0-1 0,0 1 0,0 0 0,0-1 0,0 1-1,0 0 1,0-1 0,0 1 0,1 0 0,-1-1 0,0 1 0,0 0 0,0 0-1,1-1 1,-1 1 0,0 0 0,0 0 0,1-1 0,-1 1 0,0 0 0,0 0-1,1 0 1,-1 0 0,0 0 0,1-1 0,-1 1 0,0 0 0,1 0 0,-1 0-1,0 0 1,1 0 0,-1 0 0,0 0 0,1 0 0,-1 0 0,0 0 0,1 0-1,-1 0 1,0 0 0,1 0 0,-1 0 0,0 1 0,1-1 0,21 7 195,-17-6-109,19 7-72,0 1-1,0 1 0,-1 1 0,-1 1 0,0 1 1,-1 1-1,0 1 0,-1 1 0,30 30 0,-47-44-54,-1 1-1,0-1 0,0 1 0,0 0 0,0 0 1,-1-1-1,1 1 0,-1 0 0,1 1 0,-1-1 1,0 0-1,0 0 0,-1 0 0,1 1 0,-1-1 1,0 0-1,1 5 0,-2-5 4,0 0 0,0 0 0,0 0 1,-1 0-1,1 0 0,-1 0 0,1-1 0,-1 1 1,0-1-1,0 1 0,0-1 0,0 1 0,-1-1 0,1 0 1,-1 0-1,1 0 0,-5 2 0,-8 5 41,-1-1-1,0 0 1,-1-1 0,0 0-1,0-2 1,0 0 0,-1-1-1,1 0 1,-1-2 0,0 0-1,0-1 1,-30-2 0,43 0-44,0 1 0,0-1 0,0 0 0,0-1 0,0 1 0,0-1 0,0 0 0,1 0 0,-1 0 0,1-1 0,-7-4 0,10 6-43,0 0 1,-1 0 0,1 0 0,0 0 0,0-1 0,0 1 0,0 0-1,0-1 1,1 1 0,-1-1 0,0 1 0,1-1 0,-1 1 0,1-1-1,-1 1 1,1-1 0,0 1 0,-1-1 0,1 0 0,0 1 0,0-1 0,0 1-1,0-1 1,1 0 0,-1 1 0,0-1 0,1 1 0,-1-1 0,1 1-1,-1-1 1,1 1 0,0-1 0,0 1 0,0 0 0,0-1 0,0 1-1,0 0 1,0 0 0,2-2 0,2-2-242,0 1 0,0 1-1,1-1 1,0 1 0,-1 0 0,1 0 0,0 1-1,0-1 1,1 1 0,-1 1 0,0-1-1,1 1 1,-1 0 0,11 1 0,59-5-2380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4:39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 13395,'5'0'5713,"5"5"-2744,10-2-1761,1-2-336,13 3-264,3-4-232,1 3-632,2 0-512,-22 0-984,-10 7-465</inkml:trace>
  <inkml:trace contextRef="#ctx0" brushRef="#br0" timeOffset="1">12 170 13275,'-3'6'5929,"-5"6"-3080,13-6-1417,14-1-544,18-2-752,6-6-416,15 1-1192,-4 2-689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4:40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0 262 13731,'49'40'5881,"-49"-39"-5776,0-1 1,0 0-1,1 0 0,-1 0 0,0 0 1,0 1-1,1-1 0,-1 0 0,0 0 1,0 0-1,1 0 0,-1 0 0,0 0 1,0 0-1,1 0 0,-1 0 0,0 0 0,0 0 1,1 0-1,-1 0 0,0 0 0,0 0 1,1 0-1,-1 0 0,0 0 0,0 0 1,1 0-1,-1 0 0,0-1 0,0 1 1,0 0-1,1 0 0,-1 0 0,0 0 1,0-1-1,0 1 0,1 0 0,-1 0 1,0 0-1,0-1 0,0 1 0,0 0 0,0 0 1,1 0-1,-1-1 0,0 1 0,0 0 1,0 0-1,0-1 0,0 1 0,0 0 1,0 0-1,0-1 0,0 1 0,0 0 1,0-1-1,1-18-321,0 15 612,0-8-309,2-29-998,13-54 0,-14 87 416,-1 1 0,0-1 0,0 0 0,0 0 0,-1-1 0,-1 1 0,1 0 0,-3-9 0,3 14 240,-1 1-1,1 0 1,-1 0-1,0 0 1,0 0-1,1 0 1,-1 0-1,-1 0 1,1 0-1,0 0 1,0 0-1,-1 0 1,1 1-1,-1-1 1,1 1-1,-1-1 1,0 1-1,0 0 1,0-1-1,1 1 1,-1 0-1,0 0 1,0 0-1,-1 0 1,1 1-1,0-1 1,0 1-1,0-1 1,0 1-1,-1 0 1,1 0-1,0-1 1,-4 2-1,23 2 10013,59 14-7602,-43-9-1380,-13-3-1168,-1-1 0,29 3 0,-27-6-1401</inkml:trace>
  <inkml:trace contextRef="#ctx0" brushRef="#br0" timeOffset="1">187 108 15267,'-102'97'5954,"107"-93"-4034,11-4-1048,13-4-592,2-7-288,8 1-1032,0 1-600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4:40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0 200 16275,'26'26'6306,"-22"-58"-4202,2-7-567,4 0-577,-2-5-304,3 12-1096,1 2-624,4 21-1601,5 9-8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4:40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0 13147,'56'20'4422,"-56"-19"-4365,1-1 0,-1 0 0,1 1-1,-1-1 1,0 1 0,1-1 0,-1 1 0,1-1 0,-1 0-1,0 1 1,1-1 0,-1 1 0,0-1 0,0 1 0,1 0-1,-1-1 1,0 1 0,0-1 0,0 1 0,0-1 0,0 1-1,0 0 1,0-1 0,0 1 0,0-1 0,0 1 0,0-1-1,0 1 1,0 0 0,0-1 0,-1 1 0,1-1-1,-1 1 1,-11 19 502,8-15-336,-24 34 616,19-29-643,1 0 0,0 1-1,1 0 1,0 1 0,0 0 0,2 0 0,-6 13 0,11-24-191,0-1 0,0 1 0,0 0 0,0-1 0,0 1 0,0 0 0,-1-1 0,1 1 0,1-1 0,-1 1 0,0 0 0,0-1-1,0 1 1,0 0 0,0-1 0,0 1 0,1-1 0,-1 1 0,0-1 0,1 1 0,-1 0 0,0-1 0,1 1 0,-1-1 0,1 1 0,-1-1 0,0 0 0,1 1 0,-1-1 0,1 1 0,-1-1 0,1 0 0,0 1 0,-1-1 0,1 0 0,-1 0 0,1 0 0,0 1 0,-1-1 0,1 0 0,-1 0 0,1 0 0,0 0 0,0 0 0,35-2-16,-26 1 25,11 1-13,37 4 0,-40-2-30,1-1 1,30-1 0,-36-3 16,0 1 1,0-1-1,12-6 1,-14 5 71,1 1 1,-1 0-1,0 0 0,16-1 1,-24 5 13,1 0 0,-1 0 0,0 0 1,1 0-1,-1 1 0,0-1 0,0 1 0,0 0 0,0 0 1,0 0-1,0 0 0,0 0 0,-1 1 0,4 3 1,21 15 147,-19-17-200,0 0 0,0 0 0,0-1-1,1 0 1,9 2 0,-16-4-141,0-1 1,0 1-1,0-1 0,0 0 1,1 0-1,-1 0 0,0 0 1,0 0-1,0 0 0,0-1 0,0 1 1,0-1-1,0 1 0,0-1 1,0 0-1,0 1 0,-1-1 0,1 0 1,0-1-1,0 1 0,-1 0 1,1 0-1,-1-1 0,1 1 0,-1-1 1,0 1-1,1-1 0,0-2 1,8-15-1783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24:41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83 17012,'-6'-16'1453,"3"9"-828,1 0 0,0 0-1,0 0 1,-1-10 0,2 16-553,1 0 0,0 0 0,0 1 0,0-1 1,0 0-1,0 0 0,0 0 0,1 1 0,-1-1 0,0 0 0,0 0 0,0 1 1,1-1-1,-1 0 0,0 1 0,1-1 0,-1 0 0,1 1 0,-1-1 0,1 0 1,-1 1-1,1-1 0,-1 1 0,1-1 0,0 1 0,-1-1 0,1 1 0,0 0 1,-1-1-1,1 1 0,0 0 0,-1-1 0,1 1 0,0 0 0,0 0 0,-1 0 1,1 0-1,0-1 0,0 1 0,0 0 0,-1 1 0,1-1 0,0 0 0,0 0 1,1 0-1,98 3 1004,6 0-3031,-105-4 1885,-1 1 1,1 0-1,-1 0 1,1 0 0,-1 0-1,1 0 1,-1 0-1,1 0 1,-1 0-1,1 0 1,-1 0-1,0 0 1,1 0-1,-1 0 1,1 1 0,-1-1-1,1 0 1,-1 0-1,1 0 1,-1 1-1,0-1 1,1 0-1,-1 0 1,1 1-1,-1-1 1,0 1 0,1-1-1,-1 0 1,0 1-1,0-1 1,1 0-1,-1 1 1,0-1-1,0 1 1,1-1-1,-1 1 1,0-1 0,0 1-1,0-1 1,0 1-1,0-1 1,0 1-1,0-1 1,0 1-1,0-1 1,0 0-1,0 1 1,0-1 0,0 1-1,0-1 1,0 1-1,-1-1 1,1 1-1,0-1 1,0 1-1,-1-1 1,1 0-1,0 1 1,0-1 0,-1 1-1,1-1 1,0 0-1,-1 1 1,1-1-1,-1 0 1,1 0-1,0 1 1,-2-1-1,-30 26-1554,30-25 1462,-45 27-346,29-19 1765,2 1 0,-24 18 0,40-28-1190,0 0-1,-1 0 1,1 0-1,0 1 1,0-1-1,-1 0 1,1 0-1,0 0 1,0 0-1,0 1 0,-1-1 1,1 0-1,0 0 1,0 0-1,0 1 1,0-1-1,0 0 1,-1 0-1,1 1 0,0-1 1,0 0-1,0 0 1,0 1-1,0-1 1,0 0-1,0 0 1,0 1-1,0-1 1,0 0-1,0 1 0,0-1 1,0 0-1,0 0 1,0 1-1,0-1 1,0 0-1,0 0 1,0 1-1,1-1 1,-1 0-1,0 0 0,0 1 1,0-1-1,1 0 1,15 5 1089,22-4-1300,-1-6-1478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6:53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37 218 11707,'5'-3'6137,"-5"-8"-1856,1-4-1313,-1-13-407,-5-6-1105,-1-3-480,-9-2-672,5 15-440,4 4-1200,8 14-928,17 10-2593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6:53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15 259 12539,'-1'9'810,"-3"16"5664,0-38-4911,2-4-1096,0 1 1,1-1 0,0 0-1,2 1 1,0-1-1,0 1 1,2-1-1,6-21 1,-7 30-410,1 1 1,-1 0-1,2 0 1,-1 0-1,1 0 0,0 1 1,1-1-1,9-11 1,-10 15-46,0-1 0,0 1 1,0 0-1,0 0 0,1 1 0,-1-1 1,1 1-1,-1 0 0,1 0 1,0 0-1,0 1 0,0 0 0,0 0 1,9-1-1,-13 2-44,1-1 1,0 1-1,-1 0 1,1 0-1,0 0 1,-1 0-1,1 1 0,-1-1 1,1 0-1,0 1 1,-1-1-1,1 1 1,-1 0-1,1-1 0,-1 1 1,1 0-1,1 1 1,-3-1 11,1 0 0,0 0 0,-1-1 0,1 1 0,-1 0 1,1 0-1,-1 0 0,1 0 0,-1 0 0,0 0 0,1 0 1,-1 0-1,0 0 0,0 1 0,0-1 0,0 0 0,0 0 0,0 0 1,0 0-1,0 1 0,-1 2 6,0-1-1,0 0 1,0 1-1,-1-1 1,1 0 0,-1 1-1,0-1 1,0 0-1,0 0 1,0-1 0,-1 1-1,1 0 1,-1-1-1,-4 4 1,-11 6 22,13-9 28,0-1 0,1 1 0,-1 1 0,0-1-1,1 1 1,0 0 0,-1 0 0,2 0 0,-1 0 0,0 1 0,-4 7 0,8-11-20,0 0-1,0 0 1,0 1-1,0-1 1,0 0-1,0 0 1,0 0-1,1 0 1,-1 0-1,0 0 1,1 0-1,-1 1 1,1-1-1,-1 0 0,1 0 1,0-1-1,-1 1 1,1 0-1,0 0 1,-1 0-1,1 0 1,0 0-1,0-1 1,0 1-1,0 0 1,0-1-1,0 1 1,0-1-1,0 1 1,0-1-1,0 0 1,0 1-1,0-1 1,0 0-1,3 1 1,42 8 19,-33-9-19,0 0 0,0-1 0,0 0 1,0-1-1,0-1 0,-1 0 0,1 0 1,-1-1-1,1-1 0,-2 0 0,1-1 1,0 0-1,-1-1 0,12-9 0,-23 16-6,1-1-1,0 0 1,0 1-1,0-1 0,-1 0 1,1 1-1,0-1 1,0 1-1,0-1 0,0 1 1,0 0-1,0-1 1,0 1-1,0 0 0,0 0 1,0 0-1,1 0 1,-1 0-1,0 0 0,0 0 1,0 0-1,0 0 1,0 0-1,0 1 0,0-1 1,0 0-1,0 1 1,0-1-1,0 1 0,0-1 1,0 1-1,0-1 1,-1 1-1,3 1 0,0 2 50,1 1 0,-1-1 0,0 1-1,-1 0 1,5 9 0,6 11 27,-9-21-103,0 0-1,0 0 1,1 0 0,-1-1 0,1 0 0,0 1 0,0-2-1,0 1 1,0 0 0,1-1 0,-1 0 0,1 0 0,-1-1-1,1 0 1,-1 0 0,1 0 0,0 0 0,0-1 0,-1 0-1,10-1 1,-4 0-187,0 0-1,0-1 1,0-1-1,0 0 0,0 0 1,-1-1-1,1 0 1,-1-1-1,16-9 1,-23 12-142,-1 0 1,0 0 0,1 0 0,-1 0 0,0 0-1,0 0 1,0 0 0,2-4 0,1-1-1693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6:54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34 14059,'83'-20'9682,"-56"15"-9354,1 1 0,0 1 1,0 2-1,0 1 0,31 3 1,-57-3-383,-1 0 1,1 0-1,-1 1 0,0-1 1,1 0-1,-1 1 1,0-1-1,1 1 0,-1-1 1,0 1-1,0-1 0,1 1 1,-1 0-1,1 1 1,-2-2-20,1 0 0,-1 1 1,0-1-1,0 1 1,0-1-1,0 0 1,0 1-1,0-1 1,0 0-1,0 1 1,0-1-1,0 1 0,0-1 1,0 0-1,0 1 1,0-1-1,0 0 1,0 1-1,0-1 1,0 1-1,-1-1 0,1 0 1,0 1-1,0-1 1,0 0-1,-1 1 1,1-1-1,0 0 1,0 0-1,-1 1 0,0-1 1,-3 4-656,-1 0 0,1-1 0,-1 0 0,0 0 0,-10 4 0,-17 5-1440,1-1-1,-46 8 0,13-3 2742,3 4 3535,70-21-3491,-1 0 1,0 1 0,0 0-1,12 3 1,-8-2-391,45 6-581,4 7-771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6:54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27 249 11723,'96'36'10850,"-96"-52"-8490,0-15-1023,-2-11-337,2-4-552,0 2-432,0 13-1184,0 7-793</inkml:trace>
  <inkml:trace contextRef="#ctx0" brushRef="#br0" timeOffset="2">19 22 14707,'-18'-22'5865,"73"22"-3536,13 4-521,7 4-567,-3 5-321,-12 0-1264,-7 0-785,-6-3-4328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6:55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13659,'5'-102'5297,"3"103"-3353,-6 4-167,6 20-1,7 2-199,-25 3-705,10-1-312,-5-10-728,-3-2-480,14-3-1217,-1 4-1279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2:39.0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77 13531,'4'-6'613,"-1"1"0,1-1 0,0 1 0,1 1 1,-1-1-1,1 0 0,0 1 0,0 0 0,0 0 0,1 1 1,-1-1-1,1 1 0,0 1 0,0-1 0,0 1 0,9-3 0,-3 3 25,0 0 0,0 1 0,0 0 0,14 1 0,-21 0-563,0 0-1,-1 1 1,1 0-1,0 0 1,0 0-1,-1 1 1,1 0-1,-1-1 1,1 2-1,-1-1 1,0 0-1,0 1 1,5 3-1,-9-5-69,1-1 0,-1 1 0,1-1 0,-1 1 0,1-1-1,-1 1 1,1-1 0,-1 1 0,0 0 0,1-1 0,-1 1-1,0 0 1,1-1 0,-1 1 0,0 0 0,0 0-1,0-1 1,0 1 0,0 0 0,0 0 0,0-1 0,0 1-1,0 0 1,0-1 0,0 1 0,0 0 0,-1 1 0,1 0-1,-1 0 1,-1 0 0,1-1 0,0 1 0,0 0-1,-1 0 1,1-1 0,-1 1 0,-2 2-1,-44 26 41,43-28-27,-12 6-26,-2 0 1,1-1-1,-1-1 1,0-1-1,-35 6 0,45-8-349,12 0-353,19 1-604,31-4-1385,58-7 0,23-1 588,-81 7 1884,-25 0 539,1 0 1,-1 2-1,0 2 0,0 0 1,36 10-1,-58-11-141,-1 0-1,0 0 0,1 0 1,-1 1-1,0 0 1,6 4-1,-10-6-112,0 0-1,0-1 1,0 1-1,0 0 1,0 0 0,0 0-1,-1 0 1,1 0 0,0 0-1,-1 0 1,1 0-1,0 0 1,-1 0 0,1 0-1,-1 0 1,0 0 0,1 0-1,-1 0 1,0 1 0,0-1-1,1 0 1,-1 0-1,0 0 1,0 1 0,-1-1-1,1 0 1,0 0 0,0 0-1,0 1 1,-1-1-1,1 0 1,-1 0 0,1 0-1,-1 0 1,1 0 0,-1 0-1,0 0 1,1 0-1,-1 0 1,-1 1 0,-6 6 286,0 0 0,-1-1 0,0 0 1,0 0-1,0-1 0,-1-1 0,0 1 1,-13 4-1,3-2 306,0-1-1,-1-1 1,-31 6 0,47-11-531,0-1 0,0 1 0,0-1 0,0 0 0,0-1 0,0 1 0,0-1-1,0 0 1,0 0 0,0 0 0,1-1 0,-1 0 0,0 0 0,-5-3 0,8 4-89,0 0 1,1-1-1,-1 1 0,0-1 1,0 0-1,1 0 0,-1 0 1,1 0-1,-1 0 0,1 0 1,0 0-1,0 0 0,0 0 1,0 0-1,0-1 0,1 1 1,-1 0-1,0-1 0,1 1 1,0 0-1,0-1 0,0 1 1,0-1-1,0 1 1,0-1-1,0 1 0,1 0 1,-1-1-1,1 1 0,2-4 1,-1 0-43,1 0 0,0 0 0,0 1 0,1 0 1,0-1-1,0 1 0,0 0 0,0 1 0,1-1 1,0 1-1,0 0 0,0 0 0,9-5 1,-6 5-221,0-1 0,0 1 0,1 1 0,-1-1 0,1 1 0,0 1 0,0 0 0,18-2 0,23 8-2599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6:55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30 229 12715,'-5'-3'11122,"3"0"-9025,-8-28-289,1-50-816,9 43-472,0-1-1160,-4 15-760,6 14-1177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6:56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13347,'19'-53'4734,"-19"53"-4672,0-1-1,0 1 1,0 0-1,0-1 1,0 1-1,0 0 1,1-1-1,-1 1 0,0 0 1,0 0-1,0-1 1,1 1-1,-1 0 1,0 0-1,0-1 1,1 1-1,-1 0 1,0 0-1,1 0 1,-1 0-1,0-1 1,1 1-1,-1 0 1,0 0-1,1 0 1,-1 0-1,0 0 0,1 0 1,-1 0-1,0 0 1,1 0-1,-1 0 1,0 0-1,1 0 1,-1 0-1,0 0 1,1 0-1,-1 0 1,0 0-1,0 1 1,1-1-1,11 11 819,-9-8-513,14 15 456,-2-5-412,0 1-1,-2 1 0,0 1 0,0 0 0,18 32 1,-26-40-220,-1-10 153,0-17 457,0 1-420,9-18 218,-6 18-465,-1 0 1,18-32-1,-23 49-142,0 0 1,0 0-1,0-1 0,0 1 1,0 0-1,0 0 0,0 0 1,1 0-1,-1 0 0,0 1 1,1-1-1,-1 0 0,1 0 1,-1 1-1,0-1 0,1 1 1,0 0-1,-1-1 0,1 1 1,-1 0-1,1 0 0,-1 0 1,1 0-1,-1 0 0,1 0 1,0 0-1,-1 0 0,1 1 1,-1-1-1,1 1 1,-1-1-1,0 1 0,1 0 1,-1-1-1,1 1 0,-1 0 1,2 2-1,0-1-59,1 0 0,-1 0 0,0 1 1,0-1-1,0 1 0,-1 0 0,1 0 0,-1 0 0,1 0 0,-1 0 1,0 1-1,0-1 0,3 8 0,-3 0 39,1-1-1,0 1 1,1-1 0,0 0-1,1 0 1,0 0 0,11 15 0,-13-20 27,0-1 0,1-1 1,0 1-1,0 0 0,0-1 1,0 0-1,1 0 0,-1 0 1,1-1-1,0 1 0,-1-1 1,1 0-1,0 0 1,0-1-1,1 0 0,-1 1 1,0-2-1,7 1 0,-9 0-150,1-1-1,-1 1 0,1-1 0,-1 0 0,1 0 1,-1-1-1,1 1 0,-1-1 0,1 0 0,-1 1 0,0-2 1,1 1-1,-1 0 0,0-1 0,0 1 0,0-1 1,0 0-1,0 0 0,0 0 0,0-1 0,-1 1 1,1 0-1,-1-1 0,1 0 0,-1 0 0,0 0 1,0 0-1,1-3 0,12-21-1882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6:56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10 12731,'21'-2'5441,"11"-3"-2657,14 2-1535,-2 5-161,-1 3-368,-2 1-312,-13 5-1056,-10 1-696</inkml:trace>
  <inkml:trace contextRef="#ctx0" brushRef="#br0" timeOffset="1">0 200 11931,'13'2'5297,"20"-1"-2081,9-1-1687,5-11-689,5 0-168,-8-3-584,-5 3-584,-10 6-1016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42:49.81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82 102 10250,'-73'-41'4328,"73"41"-4254,0 0 1,-1 0-1,1-1 0,-1 1 1,1 0-1,0 0 1,-1 0-1,1 0 1,0 0-1,-1 0 0,1-1 1,0 1-1,-1 0 1,1 0-1,0-1 1,-1 1-1,1 0 0,0 0 1,0-1-1,-1 1 1,1 0-1,0-1 1,0 1-1,0 0 0,0-1 1,-1 1-1,1 0 1,0-1-1,0 1 1,0-1-1,0 1 0,0 0 1,0-1-1,0 1 1,0 0-1,0-1 1,0 1-1,0-1 0,0 1 1,0 0-1,0-1 1,0 1-1,0 0 0,1-1 1,-1 1-1,0 0 1,0-1-1,14-5 194,-11 5 129,12-6 154,1 0 0,0 1 0,0 1 0,20-5 0,-30 9-457,1-1 1,-1 1-1,1 1 1,0-1-1,-1 1 1,1 0-1,0 1 1,-1-1-1,1 1 1,0 1-1,-1-1 1,1 1-1,10 5 1,-16-7-82,1 1 0,0 0 0,-1 1 0,1-1 0,-1 0 0,1 0 0,-1 1 0,1-1 0,-1 1 0,0-1 0,0 1 0,0-1 0,0 1 0,0 0 0,0 0 0,0-1 0,-1 1 0,1 0 0,-1 0 0,1 2 0,-1-1 3,0 1-1,0-1 0,0 0 1,0 1-1,-1-1 0,1 0 1,-1 0-1,0 0 0,0 1 1,-1-1-1,0 3 0,-4 4 26,-1 1-1,0-1 0,0 0 0,-1-1 0,-12 13 1,-2-1 9,-1-1 1,-29 21 0,52-41-50,-1 0 0,1 0 0,0 0 0,-1 0-1,1 0 1,0 0 0,-1 0 0,1 1 0,0-1 0,-1 0 0,1 0 0,0 0 0,-1 1 0,1-1 0,0 0 0,0 0 0,-1 1 0,1-1 0,0 0 0,0 0 0,0 1 0,0-1 0,-1 0 0,1 1-1,0-1 1,0 0 0,0 1 0,0-1 0,0 0 0,0 1 0,0-1 0,0 0 0,0 1 0,0-1 0,0 0 0,0 1 0,0-1 0,0 0 0,0 1 0,0-1 0,0 1 0,18 3-5,44-8-79,-46 3 40,-2 0-2,-6 0 1,0 0 0,0 1 0,0 0 0,1 0 0,-1 1 0,0 0 1,0 0-1,0 1 0,0 0 0,0 0 0,11 6 0,-18-8 36,0 1 1,1 0-1,-1 0 0,0 0 0,0 0 0,0 0 1,0 0-1,0 0 0,0 0 0,0 0 0,0 0 0,0 0 1,0 1-1,-1-1 0,1 0 0,-1 1 0,1-1 1,-1 1-1,1-1 0,-1 0 0,0 1 0,0-1 0,1 1 1,-1-1-1,0 1 0,0-1 0,-1 1 0,1-1 0,0 1 1,0-1-1,-1 1 0,1-1 0,-1 0 0,1 1 1,-1-1-1,0 0 0,1 1 0,-1-1 0,0 0 0,0 0 1,-1 2-1,-5 6 8,-1 0-1,1 0 1,-1-1 0,-10 8 0,16-15 1,-18 16 24,-1-1 0,-28 17-1,40-27-345,0-1-1,-1 0 1,0-1-1,0 0 1,0-1-1,0 0 1,0 0-1,-12 0 1,8-2-2882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42:50.2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456 233 11226,'-30'28'2412,"1"2"0,-37 48 0,57-65-2216,0 0 0,1 1 0,1 0 0,0 0-1,1 1 1,0 0 0,1 0 0,1 0 0,-4 27-1,7-32-129,1 0 0,-1 0 0,2 0-1,-1 0 1,2 0 0,-1 0 0,1 0 0,1 0-1,0 0 1,0-1 0,1 1 0,9 16 0,-5-13-16,0-1 0,1-1 0,0 0 0,1 0 0,0 0 0,1-1 0,0-1 1,16 11-1,-5-6-23,1-1 1,0-2-1,1 0 1,0-1-1,1-1 1,-1-2-1,2 0 1,-1-2 0,48 5-1,-41-10-20,-1-1 1,1-1-1,-1-1 0,1-2 0,-1-2 1,0 0-1,-1-2 0,39-17 0,-34 10-17,-1-1 0,-1-1-1,-1-2 1,-1-1 0,0-2 0,43-42-1,-60 51 12,0 0-1,-1-1 0,-1-1 1,-1 0-1,0-1 1,-1 0-1,-1-1 0,0 0 1,8-27-1,-14 34 45,0 0 0,-1 0 0,0 0 1,-1 0-1,0 0 0,-1 0 0,0 0 0,-1-1 0,0 1 1,-1 0-1,0 0 0,-1 0 0,0 1 0,-1-1 0,0 1 0,0-1 1,-1 1-1,-9-12 0,2 5 100,-1 0 1,0 1-1,-2 1 1,0 0-1,0 1 1,-2 1-1,1 0 1,-2 2-1,0 0 0,0 0 1,-26-10-1,10 8 9,0 1-1,-1 1 0,0 2 0,-1 2 0,-63-6 0,48 11-264,-1 3-1,1 2 0,0 2 0,0 2 0,0 3 0,1 1 1,1 3-1,0 2 0,1 2 0,0 3 0,2 1 0,1 2 1,-58 41-1,-23 35-1698,123-98 1765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43:06.82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315 79 12139,'-16'-16'953,"0"1"0,-2 1 0,-20-14 0,35 27-876,0 0-1,0 0 0,0 1 0,0-1 0,0 0 1,0 1-1,0 0 0,0 0 0,0 0 0,0 0 0,0 1 1,0-1-1,0 1 0,0-1 0,0 1 0,0 0 1,0 0-1,0 1 0,0-1 0,1 1 0,-1-1 1,0 1-1,1 0 0,0 0 0,-4 3 0,-7 4 211,2-3-161,1 2 1,0-1 0,1 1 0,0 0 0,0 1-1,0 0 1,1 0 0,1 1 0,0 0 0,0 1-1,1-1 1,0 1 0,1 0 0,0 1 0,-4 16-1,6-18-47,1-1 0,1 1-1,0-1 1,0 1 0,1-1-1,0 1 1,1 0 0,0-1-1,0 1 1,1-1 0,0 1-1,1-1 1,0 0 0,0 0-1,1 0 1,0-1 0,1 1-1,0-1 1,0 0 0,10 11-1,-2-3 89,1-1 0,1 0-1,0-2 1,1 0-1,1 0 1,19 10-1,-24-16-131,0-1-1,1 0 0,0-1 0,0-1 1,1 0-1,-1-1 0,1 0 0,0-1 0,27 0 1,-16-2 42,-1 0 0,1-2 1,0-1-1,-1-2 0,0 0 1,0-1-1,30-12 0,-44 14-14,-1-1-1,1 0 1,-1 0 0,-1-1-1,1 0 1,-1 0 0,0-1-1,0 0 1,-1 0-1,0-1 1,-1 0 0,1-1-1,-1 1 1,-1-1 0,0 0-1,0 0 1,-1-1-1,0 0 1,5-19 0,-7 21-16,0 0 0,-1 0-1,0 0 1,0 0 0,-1 0 0,0 0 0,-1 0 0,1 0 0,-2 0 0,1 0 0,-1 0-1,0 0 1,-1 0 0,1 1 0,-2-1 0,1 1 0,-1 0 0,-7-11 0,4 10 9,0 0 0,0 0 1,-1 1-1,0 0 1,-1 0-1,1 1 0,-1 0 1,0 1-1,-1 0 1,1 0-1,-1 1 0,0 0 1,-19-4-1,-17-3-227,0 2-1,-1 2 1,1 2 0,-1 2-1,-85 5 1,77 9-1315,6 10-1154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43:11.13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807 126 10162,'-132'16'5604,"85"-12"-5167,-1 2 1,2 1 0,-1 3 0,-60 21 0,-60 42 891,139-59-970,1 1 1,1 2-1,-43 35 1,63-47-290,0 0 0,1 0 0,0 0 0,0 1 0,1 0 0,-1 0 0,1 0 0,1 0 0,-1 1 0,1 0-1,0-1 1,1 1 0,-1 0 0,-1 12 0,4-13-11,-1 0 0,1-1 0,1 1-1,-1-1 1,1 1 0,0 0 0,1-1-1,-1 0 1,1 1 0,0-1 0,0 0-1,1 0 1,-1 0 0,1 0 0,0 0-1,1-1 1,-1 1 0,1-1-1,5 5 1,2 1 69,0 0 0,1 0 0,1-2 0,0 1 0,0-1 0,0-1 0,21 8 0,105 28 199,-115-36-276,112 27 125,1-6 0,200 15 0,-277-41-160,0-2 0,71-11 0,117-28 11,-219 34-26,-4 1 4,-1-2 1,0 0-1,0-2 1,-1-1-1,0 0 0,0-2 1,35-23-1,-43 24 11,0-2 0,-1 0 0,-1 0 0,0-1-1,0-1 1,-2 0 0,1-1 0,-2 0 0,0-1 0,-1 0 0,7-17-1,-7 14 24,-1-1 0,-1 0 0,-1-1 0,0 0-1,3-35 1,-8 49-5,-1-1-1,0 0 1,0 0-1,-1 1 1,0-1-1,0 0 1,-1 1-1,0-1 1,0 1-1,-1-1 1,1 1-1,-2 0 1,1 0-1,-1 0 1,0 1-1,-1-1 1,0 1-1,-8-8 1,-1 0 0,-2 1-1,0 1 1,0 1 0,-1 0 0,0 1-1,-1 1 1,0 0 0,-26-7 0,-15-2-62,-84-14 1,75 19-519,0 3 0,-1 3-1,0 3 1,-1 3 0,-135 16-1,70 10-1707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43:57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139 228 10066,'-37'-68'3569,"35"63"-3258,1-1-1,-1 0 1,1 0 0,0 0 0,0 0-1,1 0 1,0 0 0,0 0 0,0 0-1,1 0 1,0 0 0,0 0 0,0 0-1,1 1 1,0-1 0,0 0 0,1 1-1,4-9 1,6-19 2083,-13 33-2338,0-1 1,0 1 0,0 0 0,0 0-1,0-1 1,0 1 0,0 0 0,0 0-1,0-1 1,0 1 0,0 0 0,1 0-1,-1-1 1,0 1 0,0 0 0,0 0-1,0-1 1,0 1 0,1 0 0,-1 0-1,0 0 1,0 0 0,0-1 0,0 1-1,1 0 1,-1 0 0,0 0 0,0 0-1,1 0 1,-1-1 0,0 1 0,0 0-1,1 0 1,-1 0 0,0 0 0,0 0-1,1 0 1,-1 0 0,6 10 1199,-2 26 180,-7-23-1243,0 0 1,-1 0-1,-1 0 1,0 0 0,-12 19-1,-4 12-62,14-28-111,2-3-4,0-1 0,-1 1 0,0-1 1,-1-1-1,0 1 0,-12 13 0,18-24-10,-1 0 0,1 0-1,0 0 1,0-1 0,0 1-1,-1 0 1,1-1 0,0 1-1,-1-1 1,1 0-1,-1 1 1,1-1 0,-2 0-1,3 0-3,0 0-1,0 0 1,0 0-1,0 0 0,0 0 1,0-1-1,0 1 0,0 0 1,0 0-1,0 0 1,0 0-1,0 0 0,0-1 1,0 1-1,0 0 1,0 0-1,0 0 0,0 0 1,0 0-1,0 0 1,0-1-1,0 1 0,0 0 1,0 0-1,0 0 0,0 0 1,0 0-1,0 0 1,0-1-1,-1 1 0,1 0 1,0 0-1,0 0 1,0 0-1,0 0 0,0 0 1,0 0-1,-1 0 0,1 0 1,0 0-1,0 0 1,0-1-1,0 1 0,11-7-29,1 1-1,0 0 1,0 1-1,0 0 0,1 1 1,-1 0-1,1 1 1,0 0-1,0 1 0,18-1 1,10 1-1084,-31 1 93,1 0 1,0 1 0,0 0 0,0 0-1,19 5 1,-27-4 833,-1 0-1,1 0 1,-1 0 0,0 1-1,1-1 1,-1 1 0,0-1-1,0 1 1,0 0-1,0 0 1,3 3 0,18 6 7006,-15-52-4944,-6 21-1644,-1 0 1,-1 0 0,-1 1 0,0-1-1,-2 0 1,-8-34 0,9 47-535,-1-2-1053,13 23-8420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43:57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1 166 12963,'33'68'4535,"-33"-68"-4486,0 0 0,0 0 0,0 0 0,0 0 0,0 1 0,0-1 0,0 0 0,0 0 0,0 0 0,0 0 0,0 0-1,1 0 1,-1 0 0,0 0 0,0 0 0,0 1 0,0-1 0,0 0 0,0 0 0,0 0 0,0 0 0,0 0 0,0 0-1,0 0 1,0 0 0,0 0 0,0 0 0,1 0 0,-1 0 0,0 0 0,0 0 0,0 0 0,0 1 0,0-1 0,0 0 0,0 0-1,0 0 1,0 0 0,1 0 0,-1 0 0,0 0 0,0 0 0,0 0 0,0 0 0,0 0 0,0-1 0,0 1 0,0 0 0,0 0-1,1 0 1,-1 0 0,0 0 0,0 0 0,0 0 0,0 0 0,0 0 0,0 0 0,0 0 0,0 0 0,0 0 0,0 0-1,0 0 1,0-1 0,1 1 0,-1 0 0,2-11 1495,0-19-179,-2 27-1067,0-8 124,0 0-1,1 0 1,0 0-1,1 0 1,0 0-1,0 0 0,1 0 1,9-18-1,-12 28-408,0 1 0,0-1 0,1 1-1,-1 0 1,0-1 0,0 1 0,1-1-1,-1 1 1,1 0 0,-1-1 0,0 1 0,1 0-1,-1-1 1,1 1 0,-1 0 0,1-1-1,-1 1 1,1 0 0,-1 0 0,1 0-1,-1 0 1,1-1 0,-1 1 0,1 0 0,-1 0-1,1 0 1,-1 0 0,1 0 0,-1 0-1,1 0 1,-1 1 0,1-1 0,-1 0 0,1 0-1,19 15 132,9 27-119,-22-30-40,4 9-84,2 0 0,0 0 1,22 23-1,-29-35 151,-8-9 321,1-1-335,1 0 1,-1 1 0,1-1-1,-1 0 1,1 0 0,-1 0-1,1 0 1,-1 0-1,1 0 1,0 0 0,0 0-1,0 0 1,-1 0-1,1 0 1,0 0 0,0 0-1,0 0 1,1-2 0,22-117 1331,-16 90-1219,15-32-53,-22 61-146,1 0 0,-1 0 0,0 0 0,1 0 0,-1 0 0,1 0 0,-1 0 0,1 1 0,-1-1 0,1 0 0,0 0 0,-1 0 1,1 0-1,0 1 0,0-1 0,-1 0 0,1 1 0,0-1 0,0 1 0,0-1 0,0 1 0,0-1 0,0 1 0,0 0 0,0-1 0,0 1 1,0 0-1,0 0 0,0 0 0,0 0 0,0 0 0,0 0 0,0 0 0,0 0 0,2 1 0,1 0-555,1 1 0,-1 0 1,0 0-1,0 0 0,0 1 0,4 3 0,-5-4 121,13 9-2556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43:58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44 13499,'1'25'7036,"1"0"-3722,0-12-3239,-1 0 0,0 0-1,-1 1 1,-1-1 0,0 0 0,-1 0 0,-3 16 0,2-18 1028,9-25 177,6-15-928,-3 10-262,34-62 177,-38 72-230,1 0 0,0 1 0,0 0 0,1 0 1,0 1-1,1 0 0,11-9 0,2 7-8,-20 8-42,-1 1 0,0 0 0,0 0 0,1 0 0,-1 0 0,0 0 0,1 0-1,-1-1 1,0 1 0,1 0 0,-1 0 0,0 0 0,1 0 0,-1 0-1,0 0 1,1 0 0,-1 0 0,0 0 0,1 0 0,-1 1 0,0-1 0,1 0-1,-1 0 1,0 0 0,1 0 0,-1 0 0,0 1 0,0-1 0,1 0 0,-1 0-1,0 0 1,0 1 0,1-1 0,-1 0 0,0 0 0,0 1 0,0-1-1,1 0 1,-1 1 0,0-1 0,0 0 0,0 0 0,0 1 0,0-1 0,0 0-1,0 1 1,0-1 0,0 0 0,1 1 0,-1-1 0,-1 0 0,1 1 0,0-1-1,0 0 1,0 1 0,-20 22-1010,-55 68 1006,73-89 16,-10 19 209,11-20-194,1-1 1,0 1-1,0-1 1,0 1-1,0 0 0,0-1 1,0 1-1,0 0 1,0-1-1,0 1 0,0-1 1,1 1-1,-1 0 0,0-1 1,0 1-1,1-1 1,-1 1-1,0-1 0,0 1 1,1 0-1,-1-1 0,1 1 1,-1-1-1,0 0 1,1 1-1,-1-1 0,1 1 1,-1-1-1,1 0 1,0 1-1,-1-1 0,1 0 1,0 1-1,11 5 16,-1 1-10,0-1 1,1-1 0,20 7-1,-30-11-81,1 0 0,0-1 1,0 1-1,-1-1 0,1 1 0,0-1 0,0 0 0,-1 0 1,1 0-1,0-1 0,0 1 0,-1-1 0,1 1 0,0-1 0,-1 0 1,1 0-1,-1 0 0,1 0 0,-1-1 0,0 1 0,1-1 0,-1 1 1,2-3-1,7-6-394,-7 6 361,1 0-1,-1 0 1,0 0-1,-1 0 1,1-1-1,5-9 1,-11 16 766,1-1-652,0-1 0,0 1 0,1-1 0,-1 1 0,1-1 0,-1 1 0,0-1 0,1 1 1,-1 0-1,1-1 0,-1 1 0,1 0 0,0-1 0,-1 1 0,1 0 0,0 0 0,-1 0 0,1-1 1,0 1-1,0 0 0,0 0 0,0 0 0,0-1 0,0 1 0,0 0 0,0 0 0,0 0 0,0 1 0,0 3-18,0 0-1,1 0 0,-1 0 1,1 0-1,0 0 0,1 0 1,-1-1-1,4 9 0,-4-12-2,0 1-1,0 0 0,0-1 0,0 1 0,0-1 0,0 1 1,1-1-1,-1 1 0,0-1 0,1 0 0,-1 0 0,1 0 1,0 0-1,-1 0 0,1 0 0,0 0 0,0 0 0,-1-1 1,1 1-1,0-1 0,0 1 0,0-1 0,0 0 0,0 0 1,0 0-1,0 0 0,-1 0 0,1 0 0,0 0 0,0-1 1,2 0-1,-2 1-313,1-1-1,-1 0 1,1-1 0,-1 1 0,0 0 0,0-1 0,0 1 0,0-1-1,0 0 1,0 1 0,0-1 0,-1 0 0,1 0 0,0 0-1,-1 0 1,0-1 0,1 1 0,0-4 0,0 3-221,7-10-3340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1:54.2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1620 87 7234,'-140'32'3097,"-258"74"-1527,-19 56-1840,332-120 1057,2 3-1,-133 96 1,185-118-319,2 1 0,0 2 0,2 1 1,0 1-1,2 2 0,-30 46 0,46-62-310,1 1-1,1 0 1,0 0 0,1 1 0,1 0-1,0 0 1,-4 27 0,8-31-129,0-1 0,1 1 0,0 0 0,1 0 0,1-1 0,-1 1 0,2 0 0,0-1 0,0 0 1,1 1-1,10 19 0,-5-15-11,1-1 1,0 0-1,1 0 1,1-1-1,0-1 0,1 0 1,1-1-1,0 0 1,24 15-1,7 2 57,2-3 0,50 20 0,3-5 42,0-4 0,110 23-1,218 24 233,-290-65-297,1-6 1,0-6-1,1-7 0,152-18 1,-193 6-101,0-5-1,-2-4 1,0-4 0,-2-5-1,-1-3 1,137-70 0,-176 72 41,-1-2 0,65-52 0,-85 56 1,-1 0 1,-1-2-1,-2-1 1,33-47 0,-48 58 35,-1-1 0,-1-1 0,-1 0 0,0-1 1,-2 0-1,-1 0 0,-1-1 0,5-30 0,-10 34 43,-1-1 0,0 1 0,-2-1 0,0 1-1,-2 0 1,0-1 0,-2 1 0,0 0 0,-1 0 0,-1 0 0,-9-19-1,3 13 49,-1 2-1,-1 0 0,-1 0 1,-1 1-1,-1 1 0,-2 1 0,0 0 1,-1 2-1,-25-21 0,6 10 50,-1 3 1,-1 1-1,-1 1 0,-77-32 0,56 33 7,0 3-1,-2 3 0,-1 2 0,-129-14 1,60 21 161,-204 11 0,138 12-70,-244 47 1,306-31-423,1 6 0,-210 82 0,135-16-1007,41 3-594,170-103 1733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43:5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9426,'3'2'4457,"4"-2"-760,4 0-1993,4 0-128,3 0 33,6 2-489,2-1-256,2-1-472,-2 4-264,-7-3-632,-1 1-400,-8 3-1048,-2-5-961</inkml:trace>
  <inkml:trace contextRef="#ctx0" brushRef="#br0" timeOffset="1">125 59 13883,'-115'42'5721,"115"-35"-3496,13-1-1153,5-3-232,13 4-464,1-4-336,-1-1-1152,-2 4-648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43:59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90 227 12155,'-58'53'4199,"58"-52"-4127,-1-1-1,1 0 1,-1 1-1,1-1 1,0 0-1,-1 0 1,1 1 0,-1-1-1,1 0 1,-1 0-1,1 1 1,-1-1-1,1 0 1,-1 0-1,0 0 1,1 0-1,-1 0 1,1 0 0,-1 0-1,1 0 1,-1 0-1,1 0 1,-1 0-1,1 0 1,-1-1-1,1 1 1,-1 0-1,1 0 1,-1 0 0,1-1-1,-1 1 1,1 0-1,-1-1 1,1 1-1,0 0 1,-1-1-1,1 1 1,-1 0-1,1-1 1,0 1-1,-1-1 1,1 1 0,0-1-1,0 1 1,-1-1-1,1 1 1,0-1-1,0 0 1,-7-24 1261,7 23-1065,-2-11 198,1 1 1,0-1 0,1 0-1,1 0 1,0 0 0,1 1-1,0-1 1,1 1 0,0-1-1,1 1 1,0 0 0,9-16-1,-10 22-353,1 1 1,0 1-1,0-1 0,0 0 1,0 1-1,1 0 0,0 0 0,0 0 1,0 1-1,10-6 0,-11 7-74,0 0 1,0 0-1,0 0 0,0 1 0,0 0 1,0 0-1,0 0 0,1 0 0,-1 0 1,0 1-1,1 0 0,-1 0 0,1 0 0,-1 0 1,7 2-1,-9-1-37,0-1-1,0 1 1,0 0 0,0 0-1,-1 0 1,1 1 0,0-1-1,-1 0 1,1 1 0,0-1 0,-1 0-1,0 1 1,1 0 0,-1-1-1,0 1 1,0 0 0,0 0-1,0 0 1,0 0 0,0 0-1,-1 0 1,1 0 0,-1 0-1,1 0 1,-1 0 0,0 0 0,0 0-1,1 0 1,-2 0 0,1 4-1,-1-2-6,1-1 0,-1 1-1,0 0 1,0-1 0,0 1 0,0-1-1,-1 1 1,1-1 0,-1 0 0,0 1-1,0-1 1,0 0 0,-1 0-1,1 0 1,-5 4 0,-7 3 93,0 0 0,0-1 0,-1-1 0,-28 13 0,43-21-77,1 0 0,-1 0 0,0 0-1,0 0 1,1 0 0,-1 0 0,0 0 0,0 0 0,0 1 0,1-1-1,-1 0 1,0 0 0,0 0 0,0 0 0,1 1 0,-1-1 0,0 0-1,0 0 1,0 0 0,0 1 0,0-1 0,1 0 0,-1 0 0,0 1-1,0-1 1,0 0 0,0 0 0,0 1 0,0-1 0,0 0-1,0 0 1,0 1 0,0-1 0,0 0 0,0 0 0,0 1 0,0-1-1,0 0 1,0 0 0,0 1 0,-1-1 0,1 0 0,0 0 0,0 1-1,0-1 1,0 0 0,0 0 0,-1 0 0,1 1 0,0-1 0,0 0-1,0 0 1,-1 0 0,1 0 0,0 0 0,0 1 0,0-1 0,-1 0-1,1 0 1,0 0 0,0 0 0,-1 0 0,1 0 0,-1 0 0,29 11 27,-21-8-30,3 0-28,72 22-211,-73-23-173,0 0 0,0-1 1,0 0-1,0-1 0,0 0 0,0 0 0,1-1 0,8-2 0,58-23-7408,-54 17 4912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44:00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0 13355,'0'2'5377,"5"7"-3065,6 4-415,12 22-273,-2 2-159,4 12-521,-1 11-304,-9 5-240,-4 1-80,-11-1-56,-15-1-40,-12-7-144,-6-4-24,-4-19-208,4 1-224,2-26-976,2 1-697,8-2-4504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44:00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0 15027,'-17'13'5865,"-18"28"-3688,-11 13-345,-1 32-199,3 10-273,17 13-592,13 4-288,26-17-440,17-10-240,18-24-968,5-19-696,2-14-2041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3:22.9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201 386 13931,'-2'16'4832,"1"-28"-2219,0-39-105,3 7-1664,2 1 0,2 0 0,2 0 0,23-70 1,-29 107-783,9-23 196,-11 28-242,1 0 1,-1-1-1,1 1 1,-1 0-1,1 0 1,0 0-1,0 0 1,-1 0-1,1 0 1,0 0-1,0 1 1,0-1-1,0 0 1,0 0-1,0 1 1,0-1-1,1 0 1,1 0-1,-3 1-15,1 0 1,-1 0-1,0 0 0,1 0 0,-1 0 1,0 0-1,0 0 0,1 1 1,-1-1-1,0 0 0,1 0 0,-1 0 1,0 0-1,0 0 0,1 1 0,-1-1 1,0 0-1,0 0 0,1 1 1,-1-1-1,0 0 0,0 0 0,1 1 1,-1-1-1,0 0 0,0 0 0,0 1 1,0-1-1,0 0 0,0 1 0,0-1 1,1 0-1,-1 1 0,0-1 1,0 0-1,0 1 0,0-1 0,0 0 1,0 1-1,0-1 0,-1 0 0,1 1 1,0-1-1,0 0 0,0 0 0,0 1 1,0-1-1,0 0 0,-1 1 1,1-1-1,0 0 0,0 0 0,0 1 1,-1-1-1,-11 26 17,1-8-3,-2 0 1,0-1-1,-1-1 0,-1 0 0,0-1 0,-1-1 1,0-1-1,-2 0 0,-19 12 0,12-10 5,-44 31 234,68-46-231,0 1 0,1-1 0,-1 1 0,0-1 0,1 1 0,-1-1 0,1 1 0,-1-1 0,1 1 0,-1 0 0,1-1 0,0 1 0,-1 0 0,1-1 1,0 1-1,-1 0 0,1-1 0,0 1 0,0 1 0,8 3 322,26-5 0,-31-1-331,42-4 162,75-21 0,-79 16-266,0 1 0,49-4 1,-85 13-208,0 0 1,0 0-1,0 0 1,0 0-1,1 1 1,-1-1 0,0 2-1,0-1 1,0 0-1,0 1 1,-1 0-1,8 4 1,-6 3-2737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3:23.4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260 91 11122,'-38'46'4628,"-95"126"1086,120-153-5504,1 2-1,0-1 1,2 1-1,1 1 0,0 0 1,2 0-1,-5 24 1,10-36-132,1 0 1,0-1 0,0 1-1,1 0 1,1 0 0,0-1-1,0 1 1,0 0 0,1-1-1,6 17 1,-5-20-53,-1 0 0,2 0 0,-1 0-1,1 0 1,0 0 0,0-1 0,0 0 0,1 0 0,-1 0 0,1 0 0,1-1 0,-1 1 0,1-2 0,-1 1-1,1 0 1,7 2 0,7 2 13,0-1-1,1 0 1,0-2-1,0-1 1,0 0-1,0-1 1,43-1-1,-28-3-20,0-3 0,-1 0 0,68-19 0,-75 15-29,0-2-1,0-1 1,-1-1-1,-1-1 1,0-2-1,0 0 1,35-30-1,-47 34 29,-1-1 0,0-1-1,-1 0 1,0 0 0,-1-1-1,-1-1 1,0 0 0,-1 0-1,-1-1 1,0 0 0,-1-1-1,-1 1 1,7-31 0,-10 29 154,0 0 0,-1 0 0,-1-1-1,-1 1 1,-1 0 0,0 0 0,-2 0 0,0 0 0,0 0 0,-11-28 0,11 39-73,-1-1 1,0 0-1,0 1 1,-1 0-1,0 0 0,0 0 1,0 1-1,-1 0 1,0 0-1,-1 0 0,1 1 1,-1-1-1,0 2 1,0-1-1,-1 1 0,1 0 1,-1 1-1,0-1 1,0 1-1,0 1 0,-10-2 1,-5 0 26,-1 0 0,1 2 0,-1 0 0,1 2-1,-1 1 1,-35 5 0,24 0-70,1 1-1,0 1 1,0 2-1,1 1 1,-37 19-1,51-21-231,2 1 0,-1 0 1,1 1-1,1 1 0,0 1 0,0 1 0,1 0 0,1 0 0,1 2 0,-16 21 0,-15 31-1876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6:27.7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82 176 11202,'-14'-32'1581,"-1"-1"-292,12 28 84,6 13 1039,3 16-1678,-1 1 0,0 0-1,-2 0 1,0 39 0,-14-215-120,5 89-564,6 35-45,0 27-4,0-1 0,0 1 0,0 0 0,0 0 0,0 0 0,0 0 0,0 0 0,0 0 0,0-1 0,0 1 0,0 0 0,0 0 0,0 0 0,0 0 0,0 0 0,0 0 0,0 0 0,0-1 0,0 1 0,0 0 0,0 0 0,0 0 0,0 0-1,1 0 1,-1 0 0,0 0 0,0 0 0,0 0 0,0 0 0,0 0 0,0-1 0,0 1 0,1 0 0,-1 0 0,0 0 0,0 0 0,0 0 0,0 0 0,0 0 0,0 0 0,1 0 0,-1 0 0,0 0 0,0 0 0,0 0 0,0 0 0,0 0 0,0 0 0,1 0 0,-1 1 0,0-1 0,0 0-1,0 0 1,0 0 0,0 0 0,0 0 0,0 0 0,0 0 0,1 0 0,-1 0 0,0 0 0,0 0 0,0 1 0,0-1 0,0 0 0,0 0 0,0 0 0,0 0 0,0 0 0,3 6 49,0 0 0,-1-1 0,1 1-1,-1 0 1,2 12 0,4 32 362,-2 0-1,0 96 1,-10-138-158,3-8-226,1-1 0,-1 1 1,1-1-1,-1 1 1,1-1-1,-1 0 1,1 1-1,-1-1 1,1 1-1,0-1 0,-1 0 1,1 1-1,0-1 1,0 0-1,0 1 1,-1-1-1,1 0 1,0 0-1,0 1 0,0-2 1,-7-60 24,2-116 1,5 151-16,14 208 266,-13-158-301,1-3 45,-2 0-1,0 0 1,-1 0 0,-7 36 0,4-43-106,0-1 1,-1 0-1,-9 16 1,8-16 72,0-1-1,1 2 1,-4 14 0,8-21 30,1-5-33,0 0 1,0 0-1,0-1 1,-1 1-1,1 0 1,0 0-1,0 0 1,0-1-1,-1 1 1,1 0-1,0 0 0,-1-1 1,1 1-1,-1 0 1,1 0-1,-1-1 1,1 1-1,-1 0 1,1-1-1,-1 1 1,1-1-1,-1 1 1,0-1-1,0 1 0,1-1 1,-1 0-1,0 1 1,0-1-1,0 1 272,1-2-278,1 0 0,-1 1 1,1-1-1,-1 1 0,1-1 1,-1 1-1,1-1 1,0 1-1,-1-1 0,1 1 1,0 0-1,0-1 0,-1 1 1,1 0-1,0 0 1,0-1-1,-1 1 0,1 0 1,1 0-1,9-3-12,-5 0 14,0 1 0,0-1 0,-1 0 0,1 0 0,-1-1 0,0 0-1,0 0 1,0 0 0,0 0 0,-1-1 0,0 0 0,0 0 0,0 0 0,0 0 0,-1-1 0,0 1 0,0-1 0,0 0 0,2-9 0,0-1 1,-1 1 1,-1-1-1,0-1 1,-1 1 0,-1 0-1,-1 0 1,0-1-1,-1 1 1,0 0-1,-2-1 1,0 1 0,0 0-1,-2 1 1,0-1-1,-10-19 1,-42-121 85,52 148-60,6 13 61,8 25 49,-7-28-145,23 57 15,-3 1 0,28 120 0,-49-176-12,-1-1 0,1 1 0,-1-1 0,0 1-1,0-1 1,0 1 0,0 0 0,-1-1 0,1 1 0,-1-1 0,0 1 0,0-1-1,0 1 1,-1-1 0,1 0 0,-1 0 0,0 0 0,0 0 0,0 0 0,0 0-1,0 0 1,-1 0 0,1-1 0,-1 1 0,-3 1 0,6-4-25,0 0 1,0 1-1,-1-1 1,1 0 0,0 0-1,-1 0 1,1 0-1,0 0 1,0 0-1,-1 0 1,1 0 0,0 0-1,-1 0 1,1 0-1,0 0 1,-1 0-1,1 0 1,0 0-1,0-1 1,-1 1 0,1 0-1,0 0 1,0 0-1,-1 0 1,1 0-1,0-1 1,0 1 0,-1 0-1,1 0 1,0 0-1,0-1 1,0 1-1,0 0 1,-1 0-1,1-1 1,0 1 0,0 0-1,0-1 1,0 1-1,0 0 1,0 0-1,0-1 1,0 1 0,0 0-1,0-1 1,0 1-1,0 0 1,0 0-1,0-1 1,-4-23-107,3 20 138,-8-56-35,-3 0-1,-2 1 1,-38-98 0,48 141 104,4 15-28,0-1 0,0 1-1,0 0 1,0-1 0,0 1-1,-1 0 1,1-1-1,0 1 1,-1 0 0,1 0-1,-1 0 1,1-1 0,-1 1-1,0 0 1,1 0 0,-1 0-1,0 0 1,0 0 0,0 0-1,0 0 1,0 0 0,0 0-1,0 1 1,0-1-1,0 0 1,-2 0 0,4 9 91,22 60-142,-15-47-16,-1 0 0,-1 1 0,5 28 0,-11-51 23,0 1 0,0-1-1,-1 1 1,1-1 0,0 1-1,0-1 1,-1 1 0,1 0-1,0-1 1,-1 1 0,1-1-1,-1 1 1,1 0 0,0-1-1,-1 1 1,1 0-1,-1 0 1,1-1 0,-1 1-1,1 0 1,-1 0 0,1 0-1,-1 0 1,1-1 0,-1 1-1,1 0 1,-1 0 0,0 0-1,1 0 1,-1 0 0,1 0-1,-1 0 1,1 1-1,-1-1 1,1 0 0,-1 0-1,1 0 1,-1 0 0,1 1-1,-1-1 1,1 0 0,0 1-1,-1-1 1,1 0 0,-1 1-1,1-1 1,0 0 0,-1 1-1,1-1 1,0 1-1,-1-1 1,1 0 0,0 1-1,-1-1 1,1 1 0,0-1-1,0 1 1,0-1 0,0 1-1,0-1 1,-1 1 0,1-1-1,0 2 1,-13-31 8,9 21-15,0-1 0,0 1 0,1-1 0,0 0 0,0-1 1,-1-14-1,14 125 307,-7-89-586,-1-17 679,1-24-831,-2 17-2910,0 6-153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6:35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91 11498,'-18'-71'5602,"-19"72"-1778,11 1-1679,20 1-249,23 0-591,18-3-305,17-3-560,4-5-160,11-3-64,-2 7-200,-6 1-392,-6 5-384,-14 1-1065,-13 0-583,-21 1-1697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6:35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49 443 13995,'-49'52'5593,"90"-88"-3464,11-19-577,0-22 32,2-9 9,-9 2-169,-7 12-472,1 22-152,-21 25-336,-5 16-136,-10 31-111,-8 19-97,2 32-360,8 15-497,6 0-1167,10-2-553,16-28-1063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6:36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22 15315,'-15'-3'6754,"-9"-7"-2969,21 7-1793,30 1-1064,21-1-352,20 3-576,7 8-280,-2 0-1504,1 4-873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1:56.4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41 12179,'7'4'1127,"0"-1"1,1 0 0,-1 0-1,15 3 1,34 1 256,-27-7-1246,52-7-1,-51 2 131,-1-2 0,0-1 0,50-20 0,-78 28-257,37-11 360,-18 11 60,-19 0-405,-1 1 0,0-1 0,1 0 1,-1 0-1,1 1 0,-1-1 0,0 0 0,1 0 1,-1 1-1,0-1 0,1 0 0,-1 1 0,0-1 1,0 1-1,1-1 0,-1 0 0,0 1 1,0-1-1,0 1 0,0-1 0,1 1 0,-1-1 1,0 1-1,0-1 0,0 0 0,0 1 0,0-1 1,0 1-1,0-1 0,0 1 0,0-1 0,0 1 1,-1-1-1,1 1 0,-6 18 349,-1 0 0,-1 0-1,-14 25 1,-70 138 465,-86 246-1,171-410-864,1 1 1,1 0-1,-4 37 0,42-90-5378,-11 12 3077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6:37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93 333 12835,'-5'4'422,"0"-1"37,1 0 1,0 0-1,0 1 0,1-1 1,-1 1-1,-5 8 1,8-12-429,1 0 0,0 0 0,0 1 1,0-1-1,0 0 0,0 1 1,0-1-1,0 0 0,0 1 1,0-1-1,0 0 0,0 1 0,0-1 1,0 0-1,0 1 0,0-1 1,0 0-1,0 1 0,0-1 1,1 0-1,-1 1 0,0-1 0,0 0 1,0 1-1,0-1 0,1 0 1,-1 0-1,0 1 0,0-1 1,1 0-1,-1 0 0,0 0 0,1 1 1,-1-1-1,0 0 0,27 6 557,-2-3-284,0-2 1,32-3 0,-49 2-257,0-1 1,0 0-1,-1-1 1,1 0-1,0 0 1,-1-1-1,0 0 1,1 0-1,-1 0 1,0-1-1,8-6 1,-13 9-30,-1-1 1,1 1-1,0-1 1,-1 1-1,0-1 1,1 0-1,-1 1 1,0-1-1,0 0 0,0 0 1,0 0-1,0 0 1,0 0-1,0 0 1,-1 0-1,1 0 1,-1 0-1,0 0 1,1 0-1,-1 0 1,0 0-1,0-1 1,0 1-1,-1 0 0,1 0 1,0 0-1,-1 0 1,0 0-1,1 0 1,-1 0-1,0 0 1,0 0-1,-1-2 1,-3-4 165,-1 1 1,1-1-1,-1 1 1,0 1-1,-1-1 1,-9-6-1,-11-8 947,-1 2 1,-49-26-1,-9-6 1004,83 49-2053,0 1-1,0-1 1,1 0-1,-1-1 1,1 1-1,-1 0 1,1-1-1,0 1 1,0-1-1,0 0 1,0 1-1,-1-5 1,2 7-67,1-1 1,0 0 0,0 0 0,0 0 0,-1 0-1,1 0 1,0 0 0,0 0 0,1 1 0,-1-1 0,0 0-1,0 0 1,0 0 0,0 0 0,1 0 0,-1 1-1,1-1 1,-1 0 0,1-1 0,0 0-13,1 1 1,0-1-1,-1 0 0,1 1 1,0-1-1,0 1 0,0-1 1,0 1-1,0 0 0,3-1 1,8-3-301,0 0 0,0 1 0,0 1 0,1 1 1,0-1-1,-1 2 0,1 0 0,0 1 0,0 0 0,-1 1 1,28 5-1,22 13-2326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6:39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6 335 10746,'0'0'103,"-1"0"0,1 1 0,0-1 0,-1 0 0,1 0 0,0 1 0,-1-1 0,1 0-1,0 0 1,0 1 0,-1-1 0,1 0 0,0 1 0,0-1 0,-1 0 0,1 1 0,0-1 0,0 0 0,0 1-1,0-1 1,0 0 0,0 1 0,0-1 0,-1 1 0,1-1 0,0 0 0,0 1 0,0-1 0,1 1 0,-1-1 0,0 0-1,0 1 1,0-1 0,0 0 0,0 1 0,0-1 0,0 1 0,1-1 0,-1 0 0,0 1 0,0-1 0,0 0-1,1 0 1,-1 1 0,0-1 0,1 0 0,-1 1 0,0-1 0,1 0 0,-1 0 0,0 0 0,1 1 0,-1-1-1,1 0 1,35 8 2031,49-7-1046,-77-2-961,0 0 1,0 0-1,0 0 0,-1-1 1,16-5-1,-22 6-83,1 0-1,0 1 1,-1-1 0,1 0 0,-1 0-1,1 0 1,-1 0 0,1 0 0,-1-1-1,0 1 1,0 0 0,0-1 0,1 1-1,-1-1 1,0 1 0,-1-1 0,1 1-1,0-1 1,0 0 0,-1 1 0,1-1-1,-1 0 1,1 0 0,-1 1 0,0-1-1,0 0 1,0 0 0,0 1 0,0-1-1,0 0 1,0 0 0,-1 0 0,0-2-1,-1-3 170,-1 0-1,1-1 1,-2 1 0,1 1-1,-1-1 1,0 0-1,0 1 1,-9-10-1,-49-44 1520,51 51-1372,-1-2-1,1 1 1,1-1-1,0 0 1,0-1 0,1-1-1,-10-18 1,18 30-346,0 0 0,1-1 0,-1 1 0,1 0 0,-1-1 0,1 1 0,0 0 0,-1-1 1,1 1-1,0-1 0,0 1 0,0-1 0,0 1 0,0 0 0,0-1 0,1 1 0,-1-1 0,0 1 0,1 0 0,-1-1 1,1 1-1,-1 0 0,1-1 0,0 1 0,-1 0 0,1 0 0,0 0 0,0-1 0,0 1 0,0 0 0,0 0 0,0 1 1,0-1-1,0 0 0,1 0 0,-1 0 0,0 1 0,0-1 0,1 0 0,-1 1 0,0 0 0,1-1 0,1 1 0,6-3-145,0 1-1,0 1 0,0 0 0,1 0 0,10 1 0,32 6-1283,-1 9-634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6:39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27 15107,'35'-26'5585,"-44"63"-4064,-8 5-729,6 10-216,0-4 128,11-8-136,6-6-96,14-8-216,4-3-136,4-13-88,4-7-7,1-8-162,2-6-191,-7-10-672,-7-5-392,-1 0-841,-6-4-887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6:40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13 15699,'9'0'5818,"22"-1"-4498,2-4-360,9 3-328,7 1-184,-7-3-912,0 4-488,-14 0-1312</inkml:trace>
  <inkml:trace contextRef="#ctx0" brushRef="#br0" timeOffset="1">1 147 14139,'0'8'5601,"5"6"-3792,6-6-641,22-6-768,10-2-376,18-5-1536,13 5-737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6:40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0 274 8338,'6'-5'8695,"6"-13"-6680,44-115 599,-21 44-1733,-34 87-854,12-21 275,-12 22-290,-1 1 0,1 0 0,-1-1 0,1 1 0,-1 0 0,1 0 0,-1-1 0,1 1 0,-1 0 0,1 0 0,-1 0 0,1 0 0,-1-1 0,1 1 0,-1 0 0,1 0 0,0 0 0,-1 0 0,1 1 0,-1-1 1,1 0-1,-1 0 0,1 0 0,-1 0 0,1 0 0,-1 1 0,1-1 0,-1 0 0,1 0 0,-1 1 0,1-1 0,-1 0 0,1 1 0,-1-1 0,1 1 0,-1-1 0,0 1 0,1-1 0,-1 0 0,0 1 0,0-1 0,1 1 0,-1-1 0,0 1 0,0 0 0,0-1 0,1 1 0,-1 0 0,22 42 349,-11-21-115,20 32 0,-27-49-203,0 1 0,0-1 0,0 0 0,1-1 1,-1 1-1,1-1 0,0 0 0,1 0 0,-1 0 0,10 4 0,-13-7-28,0 0 1,0-1-1,-1 1 0,1-1 1,0 0-1,0 1 0,0-1 1,-1 0-1,1 0 0,0 0 0,0-1 1,0 1-1,-1 0 0,1-1 1,0 1-1,0-1 0,-1 1 1,1-1-1,0 0 0,-1 0 1,1 1-1,-1-1 0,1-1 1,-1 1-1,1 0 0,-1 0 1,0 0-1,1-1 0,-1 1 1,0-1-1,0 1 0,0-1 0,1-2 1,3-5 85,0-1 0,-1 0 0,0 1 0,3-14-1,-6 21-86,26-62 1145,-20 53-619,-2 11 93,-1 27 218,-4-7-1098,1 1 0,1-1 0,0 0 0,2 0-1,11 36 1,8 0-1923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6:40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12435,'46'55'6145,"-40"-66"-1672,-2-18-3209,-3-6-480,-1-13-712,-3-9-528,-3-2-1776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6:41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77 15683,'-28'-52'5075,"28"52"-5019,0-1 0,0 1 0,-1-1 0,1 1 1,0 0-1,0-1 0,0 1 0,0-1 0,0 1 1,0 0-1,0-1 0,0 1 0,0-1 0,0 1 0,1 0 1,-1-1-1,0 1 0,0-1 0,0 1 0,0 0 0,0-1 1,1 1-1,-1 0 0,0-1 0,0 1 0,1 0 1,-1-1-1,0 1 0,1 0 0,-1-1 0,0 1 0,1 0 1,-1 0-1,0 0 0,1-1 0,-1 1 0,1 0 0,-1 0 1,0 0-1,1 0 0,20-3 931,-14 3-594,29-3 786,-11 0-722,0 2 0,0 0 0,0 1 0,25 5 0,-48-5-453,-1 0 0,1 0 0,-1 0 0,1 1 0,-1-1 0,0 1 1,1-1-1,-1 1 0,1-1 0,-1 1 0,0 0 0,0 0 0,1-1 1,-1 1-1,0 0 0,0 0 0,0 0 0,0 1 0,0-1 0,0 0 1,1 3-1,-2-3-3,0 0 0,1 1 0,-1-1 1,0 1-1,0 0 0,0-1 0,0 1 1,-1-1-1,1 1 0,0-1 0,-1 0 1,1 1-1,-1-1 0,1 1 0,-1-1 1,0 0-1,-1 2 0,-4 6-4,0 0-1,-1-1 1,0 0-1,-12 10 1,-4 2-30,-2-2 0,-28 17 1,-17 12-101,71-47 129,-1 0 0,0 0 0,0 0 0,0 0 0,0 0 0,0 0 0,0 0 0,1 0 1,-1 0-1,0 0 0,0 0 0,0 0 0,0 0 0,0 1 0,0-1 0,1 0 0,-1 0 0,0 0 0,0 0 0,0 0 0,0 0 0,0 0 0,0 1 0,0-1 1,0 0-1,0 0 0,0 0 0,0 0 0,0 0 0,0 0 0,0 1 0,0-1 0,0 0 0,0 0 0,0 0 0,0 0 0,0 0 0,0 1 0,0-1 1,0 0-1,0 0 0,0 0 0,0 0 0,0 0 0,0 1 0,0-1 0,0 0 0,0 0 0,0 0 0,0 0 0,0 0 0,-1 0 0,1 0 0,0 0 0,0 1 1,0-1-1,0 0 0,0 0 0,0 0 0,0 0 0,-1 0 0,1 0 0,0 0 0,0 0 0,0 0 0,-1 0 0,16 1-138,-12-1 101,41-2-268,-21 0 136,0 1-1,1 1 1,-1 1 0,0 1 0,1 1 0,36 9 0,-57-11 156,0 0 1,0 0 0,0 0 0,-1 1 0,1-1-1,-1 0 1,1 1 0,-1 0 0,1 0 0,-1 0 0,0 0-1,0 0 1,0 0 0,0 0 0,0 1 0,0-1 0,-1 1-1,1-1 1,-1 1 0,0 0 0,0-1 0,0 1 0,0 0-1,0 0 1,0 0 0,0 4 0,-2-3 23,1 0 0,-1 0 0,1 0 0,-1 0 0,0 1-1,-1-1 1,1-1 0,-1 1 0,0 0 0,0 0 0,0 0 0,0-1 0,-1 1 0,1-1 0,-1 0 0,0 0 0,-6 5-1,-12 8-130,-1-1-1,-1-2 0,0 0 0,0-1 0,-1-2 0,-1 0 0,0-1 0,-33 6 0,50-14-1859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6:41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0 13283,'-2'19'6425,"-1"0"-3433,-14 37-3541,9-34 1336,-7 19-575,-39 72-1,46-99-211,8-13 4,-1 0-1,0-1 1,1 1 0,-1 0-1,1 0 1,-1 0-1,1 0 1,-1 0 0,1 0-1,0 0 1,0 0 0,-1 0-1,1 0 1,0 1-1,0-1 1,0 0 0,0 0-1,0 0 1,0 0 0,0 0-1,0 0 1,1 0 0,-1 0-1,0 0 1,1 0-1,-1 0 1,1 0 0,-1 0-1,1 0 1,-1 0 0,1 0-1,0 0 1,0 1-1,3-1 21,-1 1-1,1 0 0,0-1 0,-1 0 0,1 0 0,0 0 0,7 1 0,4 1-34,20 4-71,47 5 0,-69-11 55,1-1 0,-1-1 1,1 0-1,-1 0 1,0-1-1,25-8 1,-11 0 192,0-2 0,-1-1 0,32-21 0,-48 29 23,-9 5-149,0 0-1,1 0 1,-1 0-1,1 0 1,-1 0-1,1 0 1,-1 1-1,0-1 1,1 1-1,-1-1 1,0 1-1,1-1 1,-1 1-1,0 0 1,0 0 0,2 1-1,28 19 136,-23-15-103,0-1-87,0 0 0,0 0 0,1-1 1,-1 0-1,1 0 0,0-1 0,16 4 0,-22-6-196,1-1 0,0 0 0,0 1 0,0-1 1,-1-1-1,1 1 0,0 0 0,0-1 0,-1 0 0,1 0 0,0 0 0,-1 0 0,1-1 0,-1 1 0,1-1 0,-1 0 0,0 0 0,0 0 0,0 0 0,0-1 0,0 1 1,3-5-1,12-17-3552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6:41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10 15579,'68'2'8761,"31"-10"-7218,-75 6-966,7 0-901,-21 4-1500,-15 5 534,-19 5-392,23-11 1507,-136 66-3585,0-6 5190,135-61-1315,1 1 1,-1-1-1,1 1 1,-1-1-1,1 1 1,-1 0-1,1 0 1,-1 0-1,1 0 1,0 0-1,0 0 0,-1 0 1,0 2-1,2-2-80,0-1 0,0 1 0,0-1 0,0 0 0,0 1 0,0-1 0,1 0 0,-1 1-1,0-1 1,0 0 0,0 1 0,1-1 0,-1 0 0,0 1 0,0-1 0,1 0 0,-1 0-1,0 1 1,1-1 0,-1 0 0,0 0 0,1 0 0,-1 1 0,0-1 0,1 0 0,-1 0-1,1 0 1,-1 0 0,0 0 0,1 0 0,-1 0 0,1 0 0,-1 0 0,55 6 1093,-45-6-1097,172 6-2488,-119-4-351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6:42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64 410 14339,'-2'0'528,"0"0"0,0 0 0,0-1 0,1 1-1,-1 0 1,0-1 0,0 1 0,0-1 0,1 0 0,-1 1 0,0-1 0,0 0 0,1 0-1,-1 0 1,1 0 0,-1 0 0,1-1 0,-1 1 0,-1-2 0,1 0-214,1 0-1,-1 0 1,0 0 0,1 0 0,0 0 0,-1 0 0,1-1 0,1 1-1,-1 0 1,0-4 0,0-7-19,0-1 0,2 1 0,-1 0 0,4-16 0,-1 14-175,0 0 0,1 0 0,1 0 0,1 0 0,0 1-1,1 0 1,0 0 0,11-14 0,-12 18-123,2 2 0,-1-1 0,1 1 0,1 0 0,-1 1-1,2-1 1,-1 2 0,1 0 0,0 0 0,1 0-1,14-6 1,-20 12-31,-1-1 0,0 1-1,1-1 1,-1 1-1,1 1 1,0-1 0,7 1-1,-11-1 22,0 1-1,-1 0 0,1 0 0,0 0 0,0 1 0,0-1 1,-1 0-1,1 0 0,0 0 0,0 1 0,-1-1 0,1 0 0,0 1 1,0-1-1,-1 0 0,1 1 0,0-1 0,-1 1 0,1-1 1,-1 1-1,1 0 0,-1-1 0,1 1 0,-1-1 0,1 1 0,-1 0 1,1-1-1,-1 1 0,0 0 0,1 0 0,-1-1 0,0 1 1,0 0-1,0 0 0,0 0 0,1-1 0,-1 1 0,0 0 0,0 0 1,0 0-1,-1-1 0,1 1 0,0 0 0,0 0 0,0-1 1,-1 3-1,-1 3-60,-1 0 1,1 0-1,-1 0 1,0 0-1,-1 0 1,1-1-1,-1 0 1,-1 1-1,-5 5 1,-49 41-251,38-35 208,-16 13-17,21-18 167,0 1-1,1 0 1,0 1-1,-21 27 0,36-40-19,-1-1 0,1 1 0,-1-1 0,1 1 0,-1-1-1,1 1 1,0-1 0,-1 1 0,1-1 0,0 1 0,-1 0-1,1-1 1,0 1 0,0-1 0,0 1 0,0 0-1,0-1 1,-1 1 0,1 0 0,0-1 0,1 1 0,-1 0-1,0-1 1,0 1 0,0 0 0,0-1 0,0 1-1,1-1 1,-1 1 0,0 0 0,0-1 0,1 1 0,-1-1-1,0 1 1,1-1 0,-1 1 0,1-1 0,-1 1 0,1-1-1,-1 1 1,1-1 0,-1 0 0,1 1 0,-1-1-1,1 0 1,-1 1 0,1-1 0,0 0 0,-1 0 0,1 1-1,0-1 1,0 0 0,44 5 484,-40-4-459,228-8 587,-51 0-5114,-165 8 1198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1:56.8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18 12779,'6'-3'5073,"6"-5"-2785,25 4-791,25 3 31,14-1 48,9 4-351,7-1-481,-2-1-200,-27 0-264,-13-1-32,-19 1-304,-13 0-320,-2 0-864,-4 0-673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6:42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39 12579,'-2'0'5585,"-3"2"-2921,28 3-847,10-1-17,23-5-239,13-1-129,20-9-440,2-2-352,-5 1-384,2 3-152,-29 7-328,-14 2-384,-24 2-1256,-13 3-729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43:40.1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384 9 13099,'-36'-1'7876,"1"-2"-3945,16 1-3585,1 0-1,0 2 1,-1 0-1,1 1 1,-23 4-1,31-3-339,0 1 0,1 0 0,0 0 0,0 1 0,0 0 0,0 0 0,1 1 0,-1 1 0,1-1 0,1 1 0,-1 0 0,1 1 0,0 0 0,0 0 0,1 1 0,0-1 0,0 1 0,1 1 0,0-1 0,0 1 0,1 0 0,0 0 0,1 0 0,0 0 0,-3 18 0,6-26-13,0 0-1,0 0 1,0 0-1,0 0 1,0 0-1,0 0 0,0 0 1,1 0-1,-1 0 1,0 0-1,1 0 1,-1 0-1,0 0 1,1 0-1,-1 0 1,1 0-1,0 0 1,-1-1-1,1 1 1,0 0-1,-1 0 1,1-1-1,0 1 1,0 0-1,0-1 1,0 1-1,0-1 0,0 1 1,-1-1-1,1 1 1,2-1-1,37 8-154,-33-8 128,63 5-156,-44-5 100,0 2 0,0 1-1,0 0 1,-1 2 0,30 10 0,-54-15 91,0 0 0,0 1 1,0-1-1,0 0 0,0 1 1,0-1-1,0 1 0,-1-1 1,1 1-1,0-1 0,0 1 0,0-1 1,-1 1-1,1 0 0,0 0 1,-1-1-1,1 1 0,-1 0 1,1 0-1,-1 0 0,1-1 1,-1 1-1,0 0 0,1 0 0,-1 2 1,0-2 13,0 0 0,0 1 0,-1-1 0,1 0-1,-1 0 1,1 1 0,-1-1 0,0 0 0,0 0 0,1 0 0,-1 0 0,0 0 0,0 0 0,0 0 0,0 0 0,-2 1 0,-8 6 154,0 0 0,0-1 0,-15 6 0,17-8-69,-8 3-99,-1 0-1,0-1 1,0-1 0,-1 0-1,0-1 1,0-2-1,0 0 1,0-1 0,-1 0-1,-28-3 1,45 1-234,-11-2-380,14 3 557,0-1 0,0-1 0,-1 1 0,1 0 0,0 0 0,0 0 0,-1 0 0,1 0-1,0 0 1,0 0 0,0 0 0,0 0 0,-1 0 0,1 0 0,0 0 0,0-1 0,0 1 0,0 0 0,-1 0 0,1 0 0,0 0 0,0 0 0,0-1 0,0 1 0,0 0-1,0 0 1,-1 0 0,1 0 0,0-1 0,0 1 0,0 0 0,0 0 0,0 0 0,0-1 0,0 1 0,0 0 0,0 0 0,0 0 0,0-1 0,0 1 0,0 0 0,0 0-1,0 0 1,0-1 0,0 1 0,0 0 0,1 0 0,-1 0 0,0-1 0,0 1 0,0 0 0,8-7-2889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43:40.5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158 199 11082,'-16'23'2048,"-36"50"2186,36-50-3500,1 2 0,-20 44 0,31-59-650,0 1 0,0-1 0,1 1-1,0 0 1,1-1 0,0 1 0,1 1-1,0-1 1,1 0 0,0 0 0,1 0-1,0 0 1,1 0 0,0 0 0,1 0-1,0-1 1,7 18 0,-2-12-44,1-2 1,0 1 0,1-1-1,1-1 1,0 0-1,1 0 1,0-1-1,1-1 1,0 0 0,1-1-1,0 0 1,1-1-1,0-1 1,0 0-1,21 7 1,2-1-143,0-2-1,0-2 1,1-2-1,0-1 1,60 3 0,-65-8 13,1-2 0,0-1 0,-1-2 0,1-1 0,53-13 0,-72 12 74,-1 0 0,0 0-1,0-2 1,-1 0-1,0 0 1,0-1 0,0-1-1,-1 0 1,-1-1-1,0-1 1,0 0 0,-1 0-1,0-1 1,13-19-1,-11 9 170,-1 0 0,-1 0 0,0-1-1,-2-1 1,-1 0 0,-1 0 0,-1 0-1,-1-1 1,-1 0 0,-1 0 0,-1 0-1,-3-40 1,-1 47 121,0 0 0,-1 0 1,-1 0-1,0 1 0,-2-1 0,0 1 0,-16-32 1,15 37-103,-1 0 0,0 1 0,0 0 0,-1 0 0,-1 1 0,0 0 0,0 1 0,-1 0 0,0 0 1,0 1-1,-15-7 0,6 5-35,0 2 0,0 0 0,0 1 0,-1 1 0,0 1 0,0 1 0,-40-2 1,25 4-45,0 3 0,0 1 0,-67 12 0,77-8-281,0 0 0,1 2 0,-1 0 0,2 2 0,-1 1 0,1 1 0,1 1 0,-43 31 0,-35 45-2060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43:52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 14027,'-4'0'6201,"-9"13"-2832,-8 13-1144,-5 32-905,-6 20-200,11 18-512,11 5-184,16-12-256,17-9-64,16-15-408,5-10-408,8-14-1440,-7-4-697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43:53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 13435,'-1'9'1950,"0"1"0,0-1 0,0 0 0,-6 19 0,2-14-1178,-1 0 1,-12 22-1,6-14-731,-2-2 0,-1 1 1,-30 31-1,35-43 46,2 2 89,26-9-122,104-19 62,5-1-856,-106 15 232,-1-1 0,0 0-1,0-2 1,0 0 0,-1-1 0,19-11 0,-12 7 691,1 0-1,29-7 1,-52 18-64,0-1-1,0 0 0,0 1 0,1 0 0,-1 0 0,0 0 0,0 0 0,0 1 0,0 0 0,0 0 0,0 0 0,0 0 0,4 2 0,-7-3-64,0 1-1,0-1 0,0 1 0,-1-1 0,1 1 0,0 0 0,0-1 0,-1 1 0,1 0 0,-1-1 0,1 1 0,0 0 0,-1 0 0,1-1 0,-1 1 1,0 0-1,1 0 0,-1 0 0,0 0 0,1 0 0,-1 0 0,0-1 0,0 3 0,0-1 17,-1-1 1,1 1-1,-1 0 0,1 0 0,-1 0 0,0 0 1,0 0-1,0-1 0,0 1 0,0 0 1,0-1-1,0 1 0,-1-1 0,1 1 0,-3 1 1,-3 3 134,1-1 1,-1-1-1,0 1 1,-1-1-1,1 0 1,-1-1-1,1 0 1,-1 0-1,0-1 1,0 0-1,-1 0 1,-11 1-1,16-2-146,0-1 0,0 0 0,0 1 0,0-1 0,0-1 0,0 1 0,0-1 0,0 1 0,0-1 0,0 0 0,0-1 0,1 1 0,-1-1 0,0 1 0,1-1 0,-1 0 0,1 0 0,0-1 0,0 1 0,-1-1 0,2 1 0,-1-1 0,0 0 0,1 0 0,-1-1 0,1 1 0,0 0 0,-2-5 0,2 3-64,0-1 1,0 1-1,1 0 1,0-1-1,0 1 1,0-1-1,1 1 1,0-1-1,0 1 1,0-1-1,1 1 1,0-1-1,0 1 0,0-1 1,1 1-1,0 0 1,0-1-1,3-5 1,-3 8-80,-1 1 1,1 0 0,0-1-1,0 1 1,0 0-1,0 0 1,0 0 0,0 0-1,0 1 1,1-1-1,-1 1 1,1-1 0,-1 1-1,1 0 1,4-2-1,-4 3-140,1-1-1,0 1 1,0-1-1,-1 1 1,1 0-1,0 1 0,-1-1 1,1 1-1,0-1 1,-1 1-1,1 0 1,-1 0-1,1 1 0,5 2 1,28 21-3158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43:53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1 227 13027,'34'32'4553,"-34"-32"-4433,1 0 0,-1 1 1,1-1-1,-1 0 0,1 0 0,-1 0 1,1 0-1,-1 0 0,1 0 0,-1 0 1,1 0-1,-1 0 0,1 0 0,-1 0 1,1 0-1,-1 0 0,1-1 0,-1 1 1,1 0-1,-1 0 0,1-1 0,-1 1 1,0 0-1,1 0 0,-1-1 0,1 1 1,-1 0-1,0-1 0,1 1 0,-1-1 1,0 1-1,1 0 0,-1-1 0,13-17 425,-11 15-90,16-24 410,-2-2 1,-1 0 0,-1 0 0,-1-1 0,9-35-1,-19 55-637,5-4 379,-4 20-245,1 30-212,-3-22-281,1 12-948,2-1 0,1 0 0,12 32-1,1-12-1860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43:53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48 14763,'-115'-41'6161,"104"35"-2800,19 6-2793,13 0-320,11 0-208,12 8-400,-3-8-1288,-2 2-1033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43:54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88 210 11578,'0'0'7777,"-1"-6"-5302,-4-19-1127,-1 0 1,-2 1-1,-15-37 0,16 43-494,4 11-574,-7-20 886,10 26-1132,0 1-1,0-1 0,0 1 0,0-1 1,0 0-1,0 1 0,0-1 0,0 1 1,1-1-1,-1 0 0,0 1 0,0-1 1,0 1-1,1-1 0,-1 1 0,0-1 1,0 1-1,1-1 0,-1 1 0,1-1 1,-1 1-1,0 0 0,1-1 0,-1 1 1,1-1-1,-1 1 0,1 0 0,-1-1 1,1 1-1,-1 0 0,1 0 0,0 0 1,-1-1-1,1 1 0,-1 0 0,1 0 1,-1 0-1,1 0 0,0 0 0,-1 0 1,2 0-1,15 0 9,0 1 1,0 1-1,-1 0 1,1 1-1,-1 1 1,1 1-1,-1 0 1,-1 1-1,1 1 1,-1 0-1,0 1 1,0 1-1,-1 0 1,21 18-1,-32-24-41,0-1-1,-1 0 0,1 1 1,-1-1-1,0 1 0,0 0 1,0 0-1,0 0 0,0 0 1,0 0-1,-1 0 0,1 0 1,-1 1-1,0-1 1,0 0-1,-1 1 0,1-1 1,-1 1-1,1 5 0,-2-6-1,1 1 0,-1-1 0,0 1 0,-1-1 0,1 0 1,-1 1-1,1-1 0,-1 0 0,0 0 0,0 0 0,0 0 0,0-1 0,-1 1 0,1 0 0,-1-1 0,0 0 0,0 1 0,0-1 0,-5 3 0,-12 6-21,0-1 0,0 0 0,-1-1-1,0-2 1,-1 0 0,0-1 0,0-1-1,0-1 1,-41 2 0,61-6-80,0 0 1,0 0-1,0 0 0,0 0 1,0-1-1,0 1 1,0 0-1,1-1 1,-1 0-1,0 1 1,0-1-1,0 0 0,1 0 1,-1 0-1,0 0 1,-1-1-1,3 2 29,0-1-1,0 1 1,-1 0-1,1 0 1,0-1-1,0 1 1,0 0-1,0-1 1,0 1-1,0 0 1,0-1-1,0 1 1,0 0-1,0-1 0,0 1 1,0-1-1,0 1 1,0 0-1,0-1 1,0 1-1,0 0 1,0-1-1,0 1 1,0 0-1,1 0 1,-1-1-1,0 1 1,0 0-1,0-1 1,1 1-1,18-13-2132,16 0-836</inkml:trace>
  <inkml:trace contextRef="#ctx0" brushRef="#br0" timeOffset="1">443 160 13187,'9'1'5169,"-6"6"-3457,2-1-479,1 2-49,-6 2-168,12 1-184,5 1-272,-2-2-104,19-1-176,-9-5-63,2-4-289,-1 0-201,-9-9-519,-3-2-328,-7-4-720,2-2-329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43:54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13019,'11'-6'5425,"5"-3"-2672,13-2-1473,-6-2-88,6 3-312,2 1-296,2 4-688,-1 5-584,-12 6-1192,-7 7-1001</inkml:trace>
  <inkml:trace contextRef="#ctx0" brushRef="#br0" timeOffset="1">22 145 14699,'-4'0'5769,"-4"2"-1856,34 4-4337,54 19-512,-38-17-1737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43:55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1 291 12747,'29'46'4309,"-27"-38"-674,-5-22 323,5-30-2566,11-58 0,-11 88-1205,1 1 0,1 0-1,0 0 1,0 0-1,1 0 1,1 1 0,0-1-1,1 2 1,9-13 0,-12 19-161,1 1 0,-1 0 0,1 0 0,0 1 0,1-1 0,-1 1 0,0 0 0,1 0 0,0 1 0,0 0 0,-1 0 0,1 0 0,0 1 1,1-1-1,-1 2 0,0-1 0,0 1 0,0-1 0,0 2 0,1-1 0,5 2 0,-11-2-27,1 0 1,-1 0-1,0 0 1,0 1-1,0-1 0,0 0 1,0 1-1,0-1 0,0 0 1,0 1-1,0-1 1,0 1-1,0 0 0,0-1 1,0 1-1,0 0 0,0 0 1,0-1-1,0 1 1,-1 0-1,1 0 0,0 0 1,-1 0-1,1 0 1,-1 0-1,1 2 0,0 0-3,-1-1 0,0 0 0,0 1 0,0-1 0,0 1 0,0-1 0,-1 1 0,1-1 0,-1 0 0,0 1 0,1-1 0,-3 3 0,-1 4-3,-1 0 0,0 0 0,0-1 0,-1 0 0,-11 13 0,-5-1 176,-1-1 0,-1-1-1,-40 23 1,105-36 429,72 13-511,24 4-2544,-110-19-756,36-1-1,-41-4 844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1:57.63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351 1 13723,'1'2'611,"0"1"0,0-1 0,0 1 0,-1 0 0,1-1 0,-1 1-1,0 0 1,0-1 0,0 1 0,0 2 0,-12 50 129,10-46-166,-15 47 363,-41 92 0,-40 51-272,84-172-530,6-12-25,0-1 0,-1 0 0,-1 0 0,-18 20 1,24-30-28,0 0 0,0 0 0,0 0-1,-1 0 1,1-1 0,-1 0 0,0 0 0,0 0 0,0-1 0,0 0 0,-1 0 0,1 0 0,-1 0 0,1-1 0,-1 0 0,-7 1 0,28-16 427,-6 9-510,0 1-1,0 0 1,1 0 0,0 1 0,0 0 0,0 0-1,0 1 1,0 1 0,0 0 0,0 0 0,0 1-1,13 1 1,13 4-17,0 1 0,41 12 0,-43-9 6,70 10 0,-74-17-211,42-3 1,-63 1-74,0-1 0,0 0-1,0-1 1,-1 0 0,1-1-1,-1 0 1,1 0 0,-1 0 0,9-6-1,3-10-1945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43:55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14883,'3'3'5657,"5"3"-3608,10 12-393,10 21-71,-5 7-81,-2 16-664,-7 1-320,-14-8-296,-3 4-72,-16-6-24,-9-4-64,-13-3-232,2-7-272,2-5-1320,4-5-825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3:47.95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108 73 11843,'-25'-8'1622,"-15"-6"769,-2-2 8523,52 15-9231,7-1-1566,176-28 699,-190 30-831,-1-1-1,1 1 1,-1 0 0,0 0-1,1 0 1,-1 0-1,0 0 1,1 0 0,-1 1-1,0-1 1,1 1 0,-1 0-1,4 1 1,-5-1-5,-1-1-1,1 1 1,0-1 0,-1 1 0,1 0 0,-1-1 0,1 1 0,0 0 0,-1 0-1,0-1 1,1 1 0,-1 0 0,1 0 0,-1 0 0,0 0 0,0-1-1,0 1 1,1 0 0,-1 0 0,0 0 0,0 0 0,0 0 0,0 0 0,-1 1-1,0 3-50,0 1 0,-1-1-1,0 0 1,-1 1-1,1-1 1,-1 0-1,0 0 1,0 0-1,-5 5 1,-3 4 10,-1 0 1,0-1 0,-1-1 0,0 0-1,-1 0 1,0-1 0,-1-1-1,0-1 1,-26 12 0,23-11-9,18-10 65,0 0 0,0 0 0,0 0 0,0 0 0,0 0 0,0 0 0,-1 0 0,1 0 0,0 0 0,0 0-1,0 1 1,0-1 0,0 0 0,0 0 0,0 0 0,0 0 0,0 0 0,0 0 0,0 0 0,0 0 0,0 0 0,0 0-1,0 1 1,0-1 0,0 0 0,0 0 0,0 0 0,0 0 0,0 0 0,0 0 0,0 0 0,0 0 0,0 1-1,0-1 1,0 0 0,0 0 0,0 0 0,0 0 0,0 0 0,0 0 0,0 0 0,0 0 0,0 0 0,0 0-1,1 0 1,-1 1 0,0-1 0,0 0 0,0 0 0,0 0 0,0 0 0,0 0 0,0 0 0,0 0 0,0 0-1,0 0 1,1 0 0,-1 0 0,0 0 0,0 0 0,0 0 0,0 0 0,0 0 0,0 0 0,0 0 0,0 0-1,0 0 1,1 0 0,33-1-650,-19 0 555,48-6-634,-48 4 451,1 1 0,0 0-1,0 2 1,0-1 0,0 2-1,26 4 1,-41-5 259,1 0-1,-1 0 1,0 1 0,1-1 0,-1 1-1,1-1 1,-1 1 0,0-1-1,1 1 1,-1 0 0,0 0-1,0 0 1,0 0 0,0 0 0,1 0-1,-1 0 1,0 0 0,-1 0-1,1 0 1,0 0 0,0 1-1,0-1 1,-1 0 0,1 1 0,0 2-1,-1-2 18,0 1-1,0-1 0,0 1 1,0-1-1,-1 1 0,1-1 1,-1 0-1,0 1 0,0-1 1,0 0-1,0 1 0,0-1 1,-3 4-1,-3 4 64,-1 0 1,0-1-1,-1 1 1,1-2-1,-13 10 0,-9 1 120,0 0 0,-2-2 0,0-2 0,-1-1-1,-36 11 1,61-22-209,-26 12-590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3:49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128 291 14363,'1'9'1326,"2"16"1309,-1-22-1114,0-10 603,10-47-1000,53-213 1260,-88 294-2043,9-11-281,-8 7-79,-1-1 0,0 0 1,-41 26-1,33-33 121,18-9 333,35-4-17,53 0-1599,112 16 0,-165-13-978,-10 1-362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3:51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309 4 12435,'-10'-3'8944,"-7"5"-5201,-21 10-3133,22-6-581,0 0-1,0-2 1,0 0-1,-33 3 1,46-7-51,0 0 0,1 0 0,-1 1 0,1-1 0,-1 1 0,1-1 0,-1 1 0,1 0 0,-1 0 0,1 0 1,0 0-1,-1 1 0,1-1 0,0 1 0,0-1 0,0 1 0,0 0 0,0-1 0,1 1 0,-1 0 0,0 0 0,1 1 0,0-1 0,-1 0 0,1 0 0,0 1 0,0-1 1,0 1-1,0-1 0,0 4 0,0-3-1,0 0 0,0 0 0,0 0-1,-1-1 1,1 1 0,-1-1 0,0 1 0,-2 2 0,-8 13 33,8-11-6,2-3 2,0 0 1,0-1-1,1 1 0,-1 0 0,1 0 1,0 0-1,0 0 0,-1 6 0,3-8 18,-1-1 0,1 0-1,0 1 1,0-1-1,0 0 1,0 0-1,0 1 1,0-1 0,0 0-1,0 0 1,1 0-1,-1 0 1,0-1 0,0 1-1,1 0 1,-1 0-1,1-1 1,-1 1-1,1-1 1,-1 1 0,1-1-1,2 1 1,47 10-42,-46-10 45,71 5 21,-64-6-39,-1 0-1,1 1 0,-1 0 0,1 1 0,-1 0 0,0 0 0,1 2 1,-1-1-1,20 11 0,-29-13-6,0 0-1,-1 0 1,1 0 0,-1 0 0,1 0 0,-1 1-1,1-1 1,-1 1 0,0-1 0,0 1 0,0-1-1,0 1 1,0 0 0,0-1 0,0 1 0,0 0 0,-1 0-1,1 0 1,-1-1 0,1 1 0,-1 0 0,0 0-1,0 0 1,0 0 0,0 0 0,0 0 0,0 0-1,0 0 1,-1-1 0,1 1 0,-1 0 0,1 0-1,-1 0 1,0 0 0,0-1 0,1 1 0,-1 0-1,0-1 1,-1 1 0,-1 1 0,-2 4 20,0-1 0,0 0 1,-1 0-1,0 0 0,0-1 1,0 0-1,-1 0 0,-9 5 1,-2-2-291,0 0 1,0-1 0,-1-1 0,0 0-1,-1-2 1,1 0 0,-1-1-1,0-1 1,-29-1 0,-3-1-1909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3:51.7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104 179 12027,'-13'17'759,"0"-1"-1,2 2 1,0 0 0,1 0 0,1 1 0,0 0 0,-10 40 0,16-47-658,1-1 0,0 1-1,1 0 1,1 0 0,0-1-1,0 1 1,1 0 0,1 0 0,0-1-1,0 1 1,1-1 0,1 1-1,0-1 1,0 0 0,11 17 0,-7-15-97,1 0 0,1-1 1,0 0-1,0-1 0,1 0 1,1-1-1,0 0 1,0-1-1,1 0 0,0-1 1,0 0-1,18 7 1,4-1-53,1-1 0,0-2 0,66 12 0,-59-16-17,1-1 0,0-2 0,0-3-1,0-1 1,0-2 0,0-2 0,49-11 0,-67 9 38,0-1 1,0-1-1,0-2 1,-1 0-1,-1-2 0,0-1 1,-1-1-1,0 0 0,-1-2 1,0-1-1,-1 0 1,30-34-1,-41 38 68,0 0 1,0 0-1,-1-1 1,-1 0-1,0-1 0,-1 1 1,0-2-1,-2 1 1,8-28-1,-11 32 73,-1 1 0,0 0 0,0 0 0,-1-1 0,0 1 0,-1 0 0,0 0 0,0-1 0,-1 1-1,-1 0 1,0 0 0,0 1 0,-1-1 0,0 1 0,0-1 0,-11-14 0,2 7 104,-1 1-1,-1 0 1,0 1 0,-1 1-1,-1 0 1,0 1 0,-1 1-1,0 0 1,-1 1 0,0 2-1,0 0 1,-1 1 0,-1 0-1,-29-5 1,12 4-255,1 2-1,-2 2 1,1 2 0,0 1-1,-1 2 1,1 1-1,-51 9 1,41-1-461,0 1-1,0 3 0,2 1 1,0 3-1,-57 29 1,-34 40-1708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3:53.86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421 23 12483,'-6'3'437,"-65"40"2842,-35 24-2695,72-43-881,1 1-1,-57 57 0,81-73 406,0 1 0,1 1-1,0-1 1,1 1 0,0 0 0,1 1 0,0 0 0,1 0-1,-6 16 1,10-21-76,0-1-1,0 0 1,0 1-1,0-1 1,1 1-1,0-1 1,1 1-1,0-1 1,0 1 0,0-1-1,0 0 1,1 0-1,0 1 1,1-1-1,-1 0 1,1-1-1,0 1 1,1 0-1,-1-1 1,7 7-1,2 2-36,1-2-1,0 1 1,1-2-1,0 0 1,25 14 0,82 37 268,-88-47-69,0-3 0,1-1 0,1-1 0,-1-2 0,2-1 0,45 3 0,-51-9-22,-1 0 1,1-2-1,0-2 1,-1 0-1,1-2 1,-1-1 0,53-19-1,-65 18-149,-1-2-1,0 0 1,0-1-1,-1 0 1,0-1-1,-1-1 1,0 0-1,-1-1 1,0-1-1,-1 0 1,-1-1-1,0 0 1,-1 0-1,-1-1 1,0 0-1,-1-1 1,-1 0-1,0 0 1,-2-1-1,0 0 1,0 0-1,-2 0 1,-1 1-1,1-31 1,-4 33 47,-1 0-1,0 0 1,-1 0 0,-1 1 0,-1-1 0,0 1 0,0 0-1,-2 1 1,1-1 0,-2 1 0,0 1 0,0-1-1,-1 1 1,-1 1 0,0-1 0,-1 2 0,0 0-1,0 0 1,-1 1 0,0 0 0,-1 1 0,0 0-1,0 1 1,-1 1 0,-23-8 0,13 9-260,0 1 1,-1 1-1,1 1 1,-1 1-1,0 2 1,0 0-1,-35 7 1,-67 24-1460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3:55.46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355 156 10994,'-25'14'1463,"1"1"-1,-35 29 0,28-16-1452,1 0 0,2 2-1,1 1 1,1 2 0,-30 49-1,49-72 27,1 2 0,0-1 0,1 1 0,0 0 0,0 0-1,1 0 1,1 1 0,0-1 0,-1 22 0,4-25 19,0 0-1,1 0 1,0 0 0,0 0 0,1-1 0,0 1-1,1 0 1,0-1 0,0 0 0,1 0-1,0 0 1,1 0 0,-1 0 0,1-1-1,7 7 1,4 5 5,1-2 0,0 0 0,2 0 0,0-2 0,1 0 0,0-2 0,1 0 0,1-1 0,0-1-1,0-1 1,1-1 0,0-1 0,1-2 0,-1 0 0,1-1 0,1-1 0,-1-1 0,1-2 0,-1 0 0,1-2 0,-1 0-1,1-2 1,-1-1 0,0 0 0,0-2 0,-1-1 0,1-1 0,43-21 0,-42 15-7,0-1 1,-1-2-1,-1 0 1,0-1-1,-2-2 0,32-35 1,-40 39-44,-1 0 1,-1-1 0,-1 0-1,0 0 1,-1-1 0,-1 0-1,-1-1 1,0 0-1,-2 0 1,5-27 0,-7 25 137,-1-1 1,-1 1 0,-1-1-1,0 1 1,-2-1 0,-1 1-1,0 0 1,-2-1 0,0 2-1,-1-1 1,-15-33 0,14 40 2,-1 0-1,0 1 1,0-1 0,-2 2 0,1-1 0,-2 1-1,1 1 1,-2 0 0,1 0 0,-2 1 0,1 1-1,-1 0 1,-1 1 0,1 0 0,-1 1 0,-25-9-1,20 10-90,-1 1-1,0 1 1,0 1-1,0 1 1,-1 1-1,1 0 1,-32 4-1,15 2-246,1 1 0,-1 2 0,-47 17 0,-65 31-1098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4:28.06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46 114 10818,'-44'-34'4876,"44"34"-4752,0-1 1,-1 1-1,1 0 1,0-1-1,0 1 0,0 0 1,0-1-1,0 1 0,0 0 1,0-1-1,0 1 1,0-1-1,0 1 0,0 0 1,0-1-1,0 1 1,0 0-1,0-1 0,0 1 1,0 0-1,0-1 0,0 1 1,1 0-1,-1-1 1,0 1-1,0 0 0,0 0 1,1-1-1,-1 1 1,0 0-1,0-1 0,1 1 1,-1 0-1,0 0 0,1 0 1,-1-1-1,0 1 1,0 0-1,1 0 0,-1 0 1,0 0-1,1 0 0,-1 0 1,1-1-1,21-8 240,-18 7 168,13-7-103,1 0 0,1 2 0,-1 0-1,1 1 1,0 1 0,0 1 0,36-3-1,-54 6-421,0 1 0,1 0 0,-1 0-1,1 0 1,-1 0 0,1 0-1,-1 0 1,1 0 0,-1 1 0,0-1-1,1 1 1,-1-1 0,1 1-1,-1-1 1,0 1 0,1 0 0,-1-1-1,0 1 1,0 0 0,0 0-1,0 0 1,0 0 0,2 2-1,-3-2-1,1 1 0,-1-1 0,0 1 0,0-1 0,0 1-1,0-1 1,0 1 0,0-1 0,0 0 0,-1 1 0,1-1-1,0 1 1,-1-1 0,1 0 0,-1 1 0,1-1 0,-1 0-1,-1 3 1,-4 4 14,0 0-1,0 0 0,0 0 1,-1-1-1,-11 9 0,-82 61 78,99-76-94,1-1 0,-1 1-1,0-1 1,0 1 0,1 0 0,-1-1-1,0 1 1,1 0 0,-1-1 0,1 1-1,-1 0 1,1 0 0,-1-1 0,1 1-1,-1 0 1,1 0 0,0 0 0,0 0-1,-1 1 1,1-2-2,1 1 0,-1-1 0,0 0 0,0 1 1,1-1-1,-1 0 0,0 1 0,1-1 0,-1 1 0,1-1 0,-1 0 0,0 0 0,1 1 0,-1-1 0,1 0 1,-1 0-1,1 0 0,-1 1 0,1-1 0,-1 0 0,1 0 0,-1 0 0,0 0 0,2 0 0,44 0-44,-38-1 34,67-9-81,-57 6 64,0 1 0,0 1 0,0 1 0,1 0 0,-1 1 0,34 5 0,-51-5 27,-1 0 0,1 0 0,0 0 0,0 1 0,0-1 0,0 0 0,0 0 1,0 1-1,0-1 0,-1 0 0,1 1 0,0-1 0,0 1 0,0-1 0,-1 1 0,1-1 0,0 1 0,-1 0 1,1-1-1,-1 1 0,1 0 0,0 0 0,-1-1 0,1 1 0,-1 0 0,0 0 0,1 0 0,-1 0 0,0 0 0,0-1 1,1 1-1,-1 0 0,0 0 0,0 0 0,0 0 0,0 0 0,0 0 0,0 0 0,0 0 0,0 0 0,-1-1 1,1 1-1,0 0 0,0 0 0,-1 0 0,0 1 0,-1 2 6,0 0-1,-1-1 1,0 1 0,0 0-1,0-1 1,0 0 0,-5 4-1,-9 6-72,-1 0 1,0-2-1,-1 0 0,0-1 0,0-1 0,-1 0 1,-1-2-1,1-1 0,-1 0 0,-34 4 0,39-11-1505,12-7-608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4:35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225 179 10906,'-4'-2'274,"0"1"-1,0 0 1,0 0-1,-1 0 1,1 1-1,-1 0 1,1 0 0,0 0-1,-1 0 1,1 0-1,0 1 1,-1 0-1,-6 2 1,6 0-121,0 0 1,0 0 0,0 1 0,1 0-1,0-1 1,0 1 0,0 1-1,0-1 1,-6 9 0,-4 7 185,0 0 0,0 1 0,2 0-1,1 1 1,1 0 0,-13 40 0,21-53-268,-1 0-1,1 1 1,1-1-1,0 0 1,0 1-1,1 0 1,0-1-1,1 1 1,0-1-1,0 0 1,1 1-1,0-1 1,1 0-1,0 0 1,1 0-1,-1 0 1,2-1-1,-1 1 1,1-1-1,8 9 1,6 5-65,1-1 0,1-1 0,1 0 0,0-2 0,2-1 1,0-1-1,1-1 0,39 18 0,-29-18-38,-1-2-1,2-1 1,-1-1-1,2-3 1,-1-1-1,42 3 1,-58-9 26,-1-1 0,0-2 0,0 1 0,1-2 0,-1-1 0,-1 0 0,1-2 1,-1 0-1,0 0 0,0-2 0,-1 0 0,0-2 0,0 1 0,-1-2 0,0 0 1,-1-1-1,-1-1 0,0 0 0,0-1 0,-1 0 0,-1-1 0,-1-1 0,0 0 1,-1 0-1,0-1 0,-2 0 0,0-1 0,-1 0 0,0 0 0,-2 0 0,6-32 1,-8 32 94,-2 0 0,0 0 0,0 0 0,-2-1 0,0 1 0,-1 0 0,-1 0 1,-1 0-1,-1 0 0,0 1 0,-1 0 0,-1 0 0,0 0 0,-1 1 1,-1 0-1,-1 0 0,0 1 0,-1 0 0,-1 1 0,0 1 0,-1 0 0,0 0 1,-1 1-1,0 1 0,-1 0 0,0 1 0,-1 1 0,0 0 0,-26-9 0,14 9-22,0 1 0,0 2 0,-1 0 0,1 2 0,-1 2 0,-50 1 0,42 3-157,1 1 1,1 2 0,-1 2-1,-68 22 1,86-22-224,0 1-1,1 0 1,0 1 0,0 1 0,1 0-1,0 1 1,1 1 0,-21 21 0,-29 33-3942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7:56.57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290 298 11795,'-6'-2'8959,"0"-12"-7635,1-11-920,1 0-1,2 0 1,0-1-1,1 1 1,2-1-1,1 1 1,0 0-1,2 0 1,8-30 0,-14 64-101,-2 0 1,1 0 0,-1-1-1,0 1 1,-1-1 0,-6 8-1,-44 52-605,32-42 438,14-15-566,-1 0 1,0-1 0,-1 0 0,0-1 0,0-1 0,-1 1-1,0-2 1,-1 0 0,1 0 0,-16 5 0,-6-2-2247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45:12.5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13291,'187'22'8128,"243"47"-4304,114 50-955,-368-67-2197,176 77 1,-144-37-115,339 206 0,-83 14-195,-393-257-482,-1 3 1,-3 3 0,-3 3-1,65 85 1,-101-111-528,-2 1 1,-1 1-1,26 61 1,-17-19-1696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7:57.06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210 290 11442,'-19'6'1047,"0"2"-1,-26 13 0,38-16-869,0 0 0,0 0 0,0 0 0,0 1 0,1 0 0,0 1 0,0-1 0,-7 12 0,5-6-80,0 1-1,1-1 1,0 1-1,2 0 1,-1 1-1,1-1 1,1 1-1,1 0 1,0 0-1,-1 17 1,3-23-78,1 0 1,1 0-1,-1 0 1,2 0-1,-1-1 1,1 1-1,0 0 1,0 0-1,1-1 0,0 0 1,1 1-1,-1-1 1,1 0-1,1-1 1,-1 1-1,1-1 1,0 0-1,1 0 1,10 9-1,-4-6-7,0-1 0,0 0 0,1-1 0,-1 0 0,2-2 0,-1 1 0,1-1 0,-1-1 0,1 0 0,1-1 0,-1-1 0,0 0 0,1-1 0,-1-1 0,29-2 0,-17-1 7,1-1 0,-1-1 0,0-1 0,-1-1-1,1-1 1,-2-2 0,44-22 0,-45 18 55,-1 0 1,-1-2 0,0 0-1,-1-2 1,-1 0-1,0-1 1,-2 0 0,0-2-1,15-23 1,-25 32 31,1 0 0,-2 0 1,0 0-1,0-1 0,-1 0 0,-1 0 1,0 0-1,0-1 0,-2 1 0,0-1 1,0 0-1,-1 0 0,-1 1 0,0-1 0,-1 0 1,-1 0-1,0 0 0,-7-25 0,4 26 27,-1-1-1,0 1 0,-1 1 0,0-1 0,-1 1 0,0 0 0,-1 1 0,-1 0 0,1 0 0,-2 1 1,1 0-1,-1 1 0,-1 1 0,0-1 0,0 2 0,-1 0 0,1 0 0,-2 1 0,1 1 0,-1 0 0,1 1 1,-1 0-1,0 1 0,-1 0 0,1 2 0,0 0 0,-1 0 0,1 1 0,-1 1 0,1 0 0,0 1 1,-1 1-1,1 0 0,0 1 0,1 0 0,-1 1 0,-12 7 0,-5 5-279,2 0 0,0 2 1,1 1-1,1 2 0,1 0 0,1 2 0,0 1 0,-35 47 1,1 18-1504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7:58.68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102 59 12267,'-53'-23'4403,"53"23"-4355,-1 0 0,1 0 1,0-1-1,0 1 0,-1 0 0,1-1 0,0 1 0,0 0 0,0-1 0,-1 1 1,1-1-1,0 1 0,0 0 0,0-1 0,0 1 0,0-1 0,0 1 0,0 0 0,0-1 1,0 1-1,0-1 0,0 1 0,0 0 0,0-1 0,0 1 0,0-1 0,1 1 0,-1 0 1,0-1-1,0 1 0,0 0 0,1-1 0,-1 1 0,0 0 0,0-1 0,1 1 1,-1 0-1,0 0 0,1-1 0,-1 1 0,0 0 0,1 0 0,-1-1 0,0 1 0,1 0 1,-1 0-1,0 0 0,1 0 0,-1 0 0,1 0 0,-1 0 0,0 0 0,2-1 0,23-8 989,-24 9-1008,7-3 284,1 1 0,0 0 1,18-1-1,-25 3-298,-1 0 1,1 0-1,-1 0 1,1 0-1,0 0 1,-1 0-1,1 0 1,-1 0-1,1 0 0,-1 1 1,1-1-1,-1 1 1,1-1-1,-1 1 1,1 0-1,-1-1 1,1 1-1,-1 0 0,0 0 1,0 0-1,1 0 1,-1 0-1,0 0 1,0 1-1,0-1 1,0 0-1,0 0 0,0 1 1,-1-1-1,1 1 1,0-1-1,0 3 1,0 6-7,0-1 0,-1 1 1,0-1-1,0 1 0,-1-1 0,0 0 1,-1 1-1,0-1 0,-1 0 1,0 0-1,0 0 0,-1 0 0,0-1 1,0 1-1,-7 8 0,-9 10 427,0-2 0,-2 0 0,-26 23 0,28-28 284,9-11 368,13-17-186,21-18-433,-19 23-465,0 1-1,0 0 0,1 0 0,-1 0 0,1 0 0,0 1 0,-1 0 0,1-1 0,0 2 0,0-1 0,-1 1 0,1-1 0,0 2 1,0-1-1,8 1 0,0 2-112,1 1 0,-1 0 0,0 1 0,16 8 1,-26-12-46,0 0 0,0 0 0,0 0 0,1 0 0,-1-1 0,0 1 0,0-1 1,0 1-1,0-1 0,1 0 0,-1-1 0,0 1 0,0 0 0,0-1 0,0 0 0,0 0 1,0 0-1,0 0 0,0 0 0,0 0 0,0-1 0,0 0 0,4-3 0,-2 1-355,0 0 0,-1 0 0,0-1 0,0 0-1,0 0 1,0 0 0,-1 0 0,0 0 0,0-1 0,0 1-1,2-10 1,-2 4-3118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7:59.0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121 235 11402,'-16'20'1038,"1"1"0,0 1 0,2 0 0,0 1 0,-13 35 0,22-46-877,-1 1 1,2-1 0,0 1 0,0-1 0,1 1 0,1 0 0,0 0 0,0 0 0,2 0 0,-1 0 0,2 0 0,5 23 0,-5-29-106,1 0 0,0 0 0,0-1 0,1 1 0,0-1 0,0 0 0,1 0 0,-1 0 0,1-1 0,1 0 0,-1 0 0,1 0 0,-1-1 0,12 7 0,5 2 55,1-1 1,44 15 0,-41-18-111,0-2 0,1 0 1,0-1-1,0-2 0,0-1 1,0-1-1,1-1 0,-1-1 1,0-2-1,1-1 0,40-9 1,-46 6-13,0 0-1,-1-2 1,0 0 0,0-1 0,0-1 0,-2-1 0,1-1 0,-1-1 0,-1-1 0,0 0-1,-1-1 1,-1-1 0,0-1 0,15-21 0,-21 22 122,0 0 1,-2-1-1,0 0 1,-1 0-1,0-1 0,-2 0 1,0 0-1,-1 0 1,-1-1-1,0 1 0,-2-1 1,0 1-1,-1-1 1,-1 0-1,-1 1 0,-7-34 1,7 41 15,-1 0 0,-1 0 0,1 0 0,-2 1-1,1 0 1,-1 0 0,-1 0 0,0 0 0,0 1 0,-1 0 0,0 1 0,-1-1 0,0 1 0,0 1 0,-1-1 0,0 1 0,0 1 0,0 0-1,-1 0 1,0 1 0,-11-4 0,4 2-1,-1 1-1,0 1 1,0 1 0,0 1-1,0 0 1,-1 1-1,1 1 1,-1 1-1,0 0 1,1 2 0,-1 0-1,-19 5 1,9 1-211,1 1 0,0 1 0,1 2 0,0 0 0,1 2 1,1 1-1,0 1 0,1 1 0,0 1 0,-26 27 0,-18 28-1590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7:59.96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115 77 11282,'0'-6'541,"0"1"-1,0-1 1,1 0-1,0 0 1,0 0-1,0 1 1,4-11-1,-4 14-393,0 1 0,0-1-1,1 1 1,-1-1 0,0 1-1,1 0 1,-1-1 0,1 1-1,0 0 1,-1 0-1,1 0 1,0 0 0,-1 1-1,1-1 1,0 0 0,0 1-1,0-1 1,0 1 0,0 0-1,-1-1 1,1 1-1,0 0 1,0 0 0,0 0-1,0 1 1,0-1 0,0 0-1,2 1 1,-2 0-80,-1-1 0,0 0 0,0 0 0,0 1 0,0-1 0,0 1 0,0-1 0,0 1 0,0-1 0,0 1 0,0-1 0,0 1 0,-1 0 0,1 0 0,0-1 0,0 1 0,0 0 0,-1 0 0,1 0 0,-1 0 0,1 0 0,0 0 0,-1 0 0,0 0 0,1 0 0,-1 0 0,0 0 0,1 0 0,-1 1 0,0 38 675,-1-28-680,-2 12 30,-1 0 0,-1-1 0,-2 0 0,0 0 0,-1 0 0,-1-1 0,-22 38 0,20-41 101,-1-1 0,0 0 1,-2 0-1,0-2 0,0 1 0,-21 15 0,25-24 583,11-14-77,15-18-47,-8 14-613,1 1-1,0 0 0,0 1 0,1 0 1,0 0-1,0 1 0,1 0 0,22-10 1,-26 15-42,-1-1-1,1 1 1,0 1 0,0-1 0,0 1 0,0 0 0,1 1 0,-1 0 0,0 0 0,0 0 0,0 1 0,0 0 0,0 0 0,0 1 0,0 0 0,0 0 0,11 6 0,13 9-22,-11-6 14,1-1-1,34 12 1,-50-21-54,0 1-1,0-1 1,0 0 0,0 0 0,0 0 0,0-1 0,0 0-1,0 0 1,0 0 0,0-1 0,1 1 0,-1-1-1,0 0 1,0-1 0,-1 1 0,1-1 0,5-3 0,-8 4-113,0-1 1,0 0 0,0 1 0,-1-1 0,1 0 0,0 0 0,-1 0 0,1-1-1,-1 1 1,0 0 0,0 0 0,0-1 0,0 1 0,0-1 0,0 1 0,-1-1-1,1 1 1,-1-1 0,0 1 0,0-1 0,0 0 0,0 1 0,0-1 0,0 1-1,-1-1 1,0-3 0,-2-9-2094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8:01.56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171 241 12491,'-10'12'1172,"-81"108"4257,80-103-5096,1 1 0,1 0 0,0 1 0,2 0 0,-8 27 0,13-39-264,0-1-1,1 1 1,-1 0 0,2 0 0,-1 0 0,1 0-1,0 0 1,0 0 0,1 0 0,0 0-1,0 0 1,1 0 0,0-1 0,0 1 0,0 0-1,1-1 1,0 0 0,0 1 0,1-1 0,-1 0-1,2-1 1,-1 1 0,0-1 0,1 0-1,6 5 1,4 2-35,0-1-1,1 0 0,0-2 1,0 0-1,1 0 1,0-2-1,1 0 1,0-1-1,36 7 0,-11-5-85,1-3-1,0-1 1,55-2-1,-51-4-100,0-1-1,0-3 0,-1-2 0,0-2 1,58-19-1,-82 20 77,0-1 1,0-1-1,-1-1 1,41-28-1,-50 29 62,0 0-1,-1 0 0,0-2 0,0 1 0,-2-1 1,0-1-1,0 0 0,9-18 0,-13 21 66,-1-1 1,-1 0-1,1 0 0,-2-1 0,0 1 0,0-1 1,-1 0-1,-1 0 0,0 0 0,0 1 0,-2-1 1,1 0-1,-2 0 0,0 0 0,0 0 0,-1 1 1,-1-1-1,-7-16 0,4 13 62,-1 1-1,0 1 1,-1-1-1,-1 1 1,0 1-1,-1 0 1,0 0-1,-1 1 1,-1 1-1,0 0 1,0 0-1,-1 2 1,-26-15-1,12 11-42,0 1 0,0 1-1,-2 1 1,1 2 0,-1 0-1,0 3 1,0 0 0,-1 2-1,1 1 1,-1 2 0,-60 6-1,63-2-188,1 2 0,-1 0 1,2 2-1,-1 0 0,1 2 0,0 1 0,1 2 0,1 0 0,0 1 0,0 2 0,2 0 0,0 1 1,-29 30-1,33-27-649,-27 41 1,34-45 446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44:56.990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28 40 10554,'-27'-39'5892,"43"39"-4601,0 0-1051,-1 0 52,0 0 0,0 1 0,-1 1 0,29 7 0,-15-2-182,0-2-1,0-2 0,32 1 0,17 2 188,-9 3 52,1-4 1,99-4-1,173-13 234,-137 7-431,97 14 279,-56 1-167,240-16-175,-258 18-115,63-2 168,132-21-203,-347 10 36,-36 1 38,1-1-1,72-13 1,-90 11-13,1 1 0,44 0 0,-42 3 5,0-2-1,27-4 1,-6 0 25,1 1 0,0 3 1,0 1-1,68 11 1,-66-9-640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45:27.427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40 8 10322,'-40'24'5964,"48"-22"-4395,13-5 435,35-5 2314,-46 5-4094,0 1 1,1 0-1,-1 1 0,21 1 0,-7 0 137,25-5 405,13 0-80,18 3-124,-57 0-519,-1 2 0,1 0 1,23 4-1,-15 0-15,0 2-1,34 11 1,-43-11-10,0-1 0,40 3 0,3 1 40,103 20 136,-138-25-152,1-2 0,36-1 0,-31-2 7,42 6-1,10 2 24,114-6-1,-102-2 49,-39 3-39,-34 0-61,0-2 0,-1-1 0,40-5 0,-1-4 14,109-3-1,-48 7-32,-21 0 81,0 4 1,176 21-1,-252-17-50,0-1-1,1-2 1,49-8-1,-53 5-7,0 1-1,0 2 0,0 0 0,0 2 0,27 3 0,-33-2 18,0 0 0,0-2 0,1 0 0,-1-2 0,0 0 0,26-6 0,-15 2 18,1 2 0,35-1 0,185-6 171,-246 11-222,0-1 1,-1 0 0,1 0-1,0 0 1,0 0 0,-1-1-1,1 0 1,-1 0 0,1 0-1,-1-1 1,5-3 0,-8 5-3,0 1-1,1 0 1,-1-1 0,0 1 0,0 0 0,0 0 0,1 0-1,-1 0 1,0 0 0,0 1 0,0-1 0,0 1 0,0-1-1,0 1 1,1 0 0,-1 0 0,2 2 0,11 2 6,-2-14 258,-3 8-232,19-3 29,-1 1 0,46 1-1,-62 2-55,-10-1-9,0 1 0,0 0 0,1 0 0,-1 0 0,0 0 0,1 0 0,-1 0 0,0 1 0,0-1 0,1 1 0,4 2 224,-7-4-210,1 1-1,0 0 1,0 0 0,0 0-1,0 0 1,1 0 0,-1 0-1,0 0 1,0 0-1,-1 1 1,1-1 0,0 0-1,0 0 1,0 1 0,0-1-1,0 1 1,0-1 0,0 1-1,0-1 1,1 2 0,1-1 10,8 5-146,-6-3-35,0 0 1,1-1-1,-1 1 0,1-1 0,0 0 1,-1-1-1,1 1 0,0-1 0,6 0 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45:54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22 197 9722,'-5'-13'1165,"-11"-31"1307,15 35-489,8 19 1574,13 26-1386,30 47 724,-45-75-2716,0-1-1,1 0 1,0 0-1,1-1 0,-1 1 1,1-1-1,0-1 0,9 6 1,-14-10-141,0 1 0,1-1 1,-1 0-1,0 0 0,1 0 1,-1 0-1,0-1 0,1 1 1,-1-1-1,1 1 0,-1-1 1,1 0-1,-1 0 0,1 0 1,-1 0-1,1-1 0,-1 1 1,1-1-1,-1 1 0,1-1 1,-1 0-1,0 0 0,0 0 1,1 0-1,-1 0 0,0-1 1,0 1-1,0-1 0,0 1 0,0-1 1,0 0-1,-1 1 0,1-1 1,-1 0-1,1 0 0,-1 0 1,1-1-1,0-2 0,6-10 167,-1-1-1,-1 1 0,-1-1 0,7-26 0,-9 26-124,29-128 88,-32 142-273,0 0 0,1 1 0,-1-1 1,0 0-1,0 0 0,1 0 0,-1 1 0,1-1 0,0 0 0,-1 1 0,1-1 0,0 0 1,0 1-1,0-1 0,0 1 0,0-1 0,1 1 0,-1 0 0,3-3 0,-3 4-61,0 0-1,0 0 1,1 0 0,-1 0-1,0 1 1,0-1-1,0 0 1,0 0-1,0 1 1,0-1-1,1 1 1,-1-1-1,0 1 1,0 0-1,0-1 1,-1 1-1,1 0 1,0 0-1,0-1 1,0 1 0,0 0-1,-1 0 1,1 0-1,0 0 1,-1 0-1,1 0 1,0 1-1,10 21-3724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45:54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0 342 12755,'1'-4'9196,"7"-13"-7457,-2 6-569,128-273 5223,-134 281-6361,1 1 0,1 0 0,-1 0 0,0 0 0,0 1 0,1-1 0,-1 0-1,1 0 1,-1 1 0,1-1 0,3-2 0,-5 4-27,1 0 0,-1 0-1,1 0 1,-1 0 0,1-1 0,0 1-1,-1 0 1,1 0 0,-1 0 0,1 0 0,-1 0-1,1 0 1,-1 0 0,1 1 0,-1-1-1,1 0 1,-1 0 0,1 0 0,-1 0 0,1 1-1,-1-1 1,1 0 0,-1 1 0,1-1 0,-1 0-1,0 1 1,1-1 0,-1 0 0,1 1-1,3 5-34,-1-1 0,0 1 0,0 0 0,-1-1 0,0 1 0,3 8 0,-5-13 18,8 29-1526,0 1 0,-3 0 0,5 55 0,-9-49-1582</inkml:trace>
  <inkml:trace contextRef="#ctx0" brushRef="#br0" timeOffset="1">169 256 13363,'-92'-28'5761,"92"9"-2928,9 3-1265,9 3-760,13 1-480,10 4-1152,-1 5-680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45:54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45 301 11106,'-1'0'653,"-1"0"-1,1 0 0,-1 0 1,1 0-1,-1-1 0,1 1 1,-1-1-1,1 1 0,0-1 0,-1 1 1,1-1-1,-1 0 0,1 0 1,0 1-1,0-1 0,0 0 1,-1 0-1,1 0 0,0-1 1,-1 0-1,0-1-192,1 0 0,-1 0 0,0 0 0,1-1 0,0 1 0,0 0 0,0-1-1,-1-5 1,1-2-216,0 0 0,0-1 0,2 1 0,1-17 0,0 19-218,0-1 1,0 1-1,1-1 1,0 1-1,1 0 1,0 0-1,0 1 1,1-1-1,0 1 1,1 0-1,-1 0 1,2 1-1,-1-1 1,1 1-1,0 1 1,0-1-1,1 1 1,0 1-1,0-1 1,0 2-1,11-6 1,-18 9-49,0 1-1,0-1 1,0 0 0,0 1 0,0-1 0,0 1 0,0-1 0,1 1 0,-1 0 0,0-1 0,0 1 0,0 0 0,0 0 0,0 0 0,1 0 0,-1 0-1,0 0 1,0 0 0,0 0 0,0 1 0,1-1 0,-1 0 0,0 1 0,0-1 0,0 0 0,0 1 0,0 0 0,0-1 0,0 1 0,0 0 0,0-1 0,0 1-1,0 0 1,-1 0 0,1 0 0,0 0 0,0 0 0,-1-1 0,1 1 0,-1 1 0,1-1 0,0 1 0,0 1-22,-1 0 1,0-1-1,1 1 1,-1 0-1,0 0 1,0-1-1,0 1 1,-1 0-1,1 0 0,-1-1 1,1 1-1,-1 0 1,0-1-1,0 1 1,0-1-1,-1 1 1,-1 2-1,-3 3-4,-1 0-1,0-1 1,-1 1-1,-9 6 1,12-10 77,-1 0 0,1 1 0,0-1 0,1 1 0,-1 0 0,1 0 1,0 1-1,0-1 0,0 1 0,1 0 0,-3 7 0,5-12-16,1 0 1,0-1-1,0 1 1,0 0-1,0-1 1,0 1-1,0 0 1,0 0-1,0-1 1,0 1-1,1 0 1,-1-1-1,0 1 1,0 0-1,0-1 1,1 1-1,-1-1 0,0 1 1,1 0-1,-1-1 1,1 1-1,-1-1 1,1 1-1,-1-1 1,1 1-1,-1-1 1,1 1-1,-1-1 1,1 0-1,-1 1 1,1-1-1,0 1 1,24 7 170,-18-6-149,7 1-47,0 0 1,0-1-1,0-1 0,0 0 1,0 0-1,0-2 0,16-1 1,2-3-1487,0-1 0,32-11 1,-19 0-1681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2:33.5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403 9 13659,'-3'-6'6134,"-5"4"-3900,-14 6-829,2 2-849,0 2 1,1 1-1,0 0 0,1 1 1,-26 19-1,-83 70 476,113-88-914,1 0 0,0 1-1,1 1 1,0 0 0,-18 28 0,29-39-110,0 0 0,0-1 0,0 1 1,0 0-1,0 0 0,1 0 0,-1 0 0,0 0 1,1 0-1,0-1 0,-1 1 0,1 0 0,0 0 1,0 0-1,0 1 0,0-1 0,1-1 0,-1 1 1,1 0-1,0 4 0,0-4-6,1-1 0,-1 1 1,0-1-1,1 1 0,-1-1 0,1 1 0,0-1 0,-1 0 1,1 0-1,0 0 0,0 0 0,0 0 0,-1 0 0,1 0 1,0 0-1,3 0 0,7 1-9,-1 0 0,1-1 0,-1 0 0,1-1 0,21-3-1,3-1-20,0-2-1,-1-2 0,-1-1 1,1-2-1,36-16 0,-44 14-688,-1-1 0,0-1 0,41-32 0,-48 35-1358,-5 9-457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45:13.9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1 458 12715,'56'27'4898,"-55"-26"-4824,-1-1 0,0 0 1,0 0-1,1 0 0,-1 1 0,0-1 0,0 0 1,1 0-1,-1 1 0,0-1 0,0 0 0,0 1 0,1-1 1,-1 0-1,0 1 0,0-1 0,0 0 0,0 1 0,0-1 1,0 0-1,0 1 0,0-1 0,0 0 0,0 1 0,0-1 1,0 0-1,0 1 0,0-1 0,0 0 0,0 1 1,0-1-1,0 0 0,0 1 0,-1-1 0,1 0 0,0 1 1,0-1-1,0 0 0,0 0 0,-1 1 0,1-1 0,0 0 1,-1 1-1,-4 0 1795,5-10 1116,3 2-2916,-1 0-1,1 0 1,0 1 0,8-12 0,25-42 150,97-161 1126,-110 178-699,35-46-1,-36 57-183,-22 32-455,0 1 0,0-1 0,0 0 0,0 0 0,0 1 0,1-1 1,-1 0-1,0 1 0,0-1 0,0 0 0,0 0 0,0 1 0,1-1 0,-1 0 1,0 0-1,0 0 0,0 1 0,0-1 0,1 0 0,-1 0 0,0 0 1,0 0-1,1 1 0,-1-1 0,0 0 0,0 0 0,1 0 0,-1 0 1,0 0-1,1 0 0,-1 0 0,0 0 0,0 0 0,1 0 0,-1 0 0,0 0 1,0 0-1,1 0 0,-1 0 0,0 0 0,1 0 0,-1 0 0,0 0 1,0 0-1,1 0 0,-1-1 0,0 1 0,0 0 0,1 0 0,-1 0 0,0 0 1,0-1-1,0 1 0,1 0 0,-1 0 0,0 0 0,0-1 0,0 1 1,0 0-1,1 0 0,-1-1 0,0 1 0,0 0 0,0 0 0,0-1 0,0 1 1,0 0-1,0-1 0,0 1 0,6 28 54,-5-18-21,12 46-201,37 96 1,-42-130 35,14 33-1531,3-1 0,45 73 1,-36-70-1367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45:51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31 254 11498,'-21'27'2852,"11"-15"2457,13-16-5059,0 0 1,-1 0-1,0-1 1,0 1-1,0-1 0,-1 1 1,1-1-1,-1 1 1,0-1-1,-1 0 0,1 0 1,-1 1-1,0-7 1,2-12 246,17-134 1465,-17 135-1618,1 1 601,-1 23-553,3 14-224,-4-9-119,17 65 173,-16-67-218,0 0-1,0 1 0,0-1 1,1 0-1,0 0 0,0-1 0,0 1 1,1-1-1,-1 1 0,8 6 1,-9-10-10,-1 0 1,1 0 0,0 0 0,0 0-1,0 0 1,0 0 0,0 0 0,0 0-1,1-1 1,-1 1 0,0-1 0,0 0-1,0 0 1,0 0 0,1 0 0,-1 0-1,0 0 1,0 0 0,0-1 0,0 1-1,1-1 1,-1 1 0,0-1 0,0 0 0,0 0-1,0 0 1,-1 0 0,1 0 0,0 0-1,0-1 1,0 1 0,-1-1 0,1 1-1,-1-1 1,3-3 0,3-3-5,-1 0 0,0 0 0,0-1 1,-1 0-1,0-1 0,3-9 0,-5 11 29,-1-1 1,0 1-1,-1-1 0,0 0 0,-1-10 0,1 12 127,4 35-42,-5-26-101,2 11-1,-1 0-35,2 1 1,-1 0-1,1-1 1,7 17 0,-10-29-16,1 1 1,-1 0-1,1-1 0,0 1 1,-1 0-1,1-1 1,0 1-1,0-1 1,0 0-1,0 1 0,0-1 1,0 0-1,1 1 1,-1-1-1,0 0 1,1 0-1,-1 0 0,1 0 1,-1 0-1,1-1 1,-1 1-1,1 0 1,-1-1-1,1 1 0,0-1 1,0 1-1,-1-1 1,1 0-1,0 0 1,-1 0-1,1 0 0,0 0 1,0 0-1,-1 0 1,1-1-1,0 1 1,-1 0-1,1-1 0,0 0 1,-1 1-1,1-1 1,-1 0-1,2-1 0,4-2-18,-1-1-1,-1 1 0,1-2 0,-1 1 0,1 0 0,-2-1 0,1 0 0,-1 0 0,0-1 0,0 1 0,0-1 0,-1 0 0,0 0 0,0 0 1,1-10-1,-1 75 1879,-2-51-1789,0 0 0,0 0 0,0 0 0,1 0 0,0-1 1,1 1-1,-1 0 0,8 12 0,-8-17-44,0 0 0,0 0-1,1 0 1,-1 0 0,1 0 0,-1 0 0,1 0 0,-1-1-1,1 1 1,0-1 0,0 0 0,0 0 0,0 0 0,0 0-1,0-1 1,0 1 0,0-1 0,0 1 0,0-1-1,0 0 1,0-1 0,1 1 0,-1 0 0,0-1 0,0 0-1,0 1 1,0-1 0,5-3 0,-1 1-331,-1 0 1,1-1-1,-1 0 1,0 0-1,0 0 0,0-1 1,0 0-1,-1 0 1,0 0-1,0-1 1,4-6-1,1-3-1646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45:51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41 16732,'3'0'6481,"10"-4"-4545,8 0-391,18-9-681,4 2-256,1 4-608,-4 6-320,-15 1-944,-11 6-537,-12 12-1015,-10-3-545</inkml:trace>
  <inkml:trace contextRef="#ctx0" brushRef="#br0" timeOffset="1">17 209 12275,'-5'5'5617,"-7"4"-2921,22-9-1095,5-1-537,22-6-904,9 1-568,6 3-1841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45:52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1 222 12883,'3'-2'799,"0"1"1,0 0-1,-1-1 1,1 1-1,0-1 1,-1 0-1,1 0 1,3-4-1,16-24 1804,-14 13-2363,13-35 0,-17 39 421,5-12-332,14-36 617,-23 61-938,0 0 0,0-1 0,0 1-1,0 0 1,0 0 0,0 0 0,1-1-1,-1 1 1,0 0 0,0 0 0,0 0-1,0 0 1,0-1 0,0 1 0,1 0 0,-1 0-1,0 0 1,0 0 0,0 0 0,1-1-1,-1 1 1,0 0 0,0 0 0,0 0-1,1 0 1,-1 0 0,0 0 0,0 0-1,0 0 1,1 0 0,-1 0 0,0 0-1,0 0 1,0 0 0,1 0 0,-1 0-1,0 0 1,0 0 0,1 0 0,-1 0 0,0 0-1,6 10 176,0 13-39,-7 22-51,0-37-87,1 0 0,-1 0-1,1-1 1,1 1 0,-1 0 0,1 0-1,1-1 1,2 11 0,-3-17-7,-1-1 1,0 1-1,0-1 0,1 1 1,-1-1-1,0 1 1,0-1-1,1 0 0,-1 1 1,0-1-1,1 1 1,-1-1-1,1 0 1,-1 1-1,0-1 0,1 0 1,-1 0-1,1 1 1,-1-1-1,1 0 0,-1 0 1,1 0-1,-1 1 1,1-1-1,-1 0 0,1 0 1,-1 0-1,1 0 1,0 0-1,-1 0 0,1 0 1,-1 0-1,1 0 1,-1 0-1,1-1 0,-1 1 1,1 0-1,-1 0 1,1 0-1,-1-1 0,1 1 1,-1 0-1,0-1 1,1 1-1,-1 0 0,1-1 1,-1 1-1,23-23-60,-21 20 54,10-12 13,-2 1 1,1-2 0,-2 0 0,0 0 0,7-18 0,-16 43 132,-1 0 0,2 0 1,2 17-1,-1-1-103,-2-20-34,1 0 0,-1 1 0,1-1 0,1 0 0,-1 1 0,1-1 0,3 7 0,-5-10-5,1-1 1,0 0-1,-1 0 1,1 0-1,0 0 1,0 0-1,0 0 1,0 0-1,0 0 1,0 0-1,0 0 1,0-1-1,1 1 1,-1 0-1,0-1 1,0 1-1,1-1 1,-1 0-1,0 1 1,1-1-1,-1 0 1,0 0-1,1 1 1,-1-1-1,0 0 1,1 0-1,-1-1 1,0 1-1,1 0 1,-1 0-1,0-1 1,1 1-1,-1-1 1,0 1-1,2-2 1,10-4 1,-1-2 0,1 0 0,-2 0 0,1-1 1,-1 0-1,0-1 0,13-16 0,15-13 156,-39 39-149,0-1 1,1 1 0,-1 0 0,0-1-1,0 1 1,0 0 0,1 0 0,-1-1-1,0 1 1,1 0 0,-1-1-1,0 1 1,0 0 0,1 0 0,-1 0-1,0-1 1,1 1 0,-1 0 0,1 0-1,-1 0 1,0 0 0,1 0 0,-1 0-1,0 0 1,1 0 0,-1 0-1,1 0 1,-1 0 0,0 0 0,1 0-1,-1 0 1,1 0 0,-1 0 0,0 0-1,1 0 1,-1 0 0,0 0 0,1 1-1,-1-1 1,0 0 0,1 0-1,-1 1 1,0-1 0,1 0 0,-1 0-1,0 1 1,0-1 0,1 0 0,-1 1-1,0-1 1,0 0 0,0 1 0,1-1-1,2 24 186,-3-17-185,1-4-63,-1 0 0,0-1 0,1 1 0,0-1 0,0 1-1,-1-1 1,1 1 0,1-1 0,-1 0 0,0 1 0,1-1-1,-1 0 1,1 0 0,2 2 0,-3-3-46,0 0 0,0-1 0,0 1 0,0-1 0,0 0 0,1 1 0,-1-1 0,0 0 0,0 0 0,0 1 0,1-1-1,-1 0 1,0 0 0,0 0 0,1-1 0,-1 1 0,0 0 0,0 0 0,0-1 0,1 1 0,-1-1 0,0 1 0,0-1 0,0 1 0,0-1 0,0 0 0,0 1 0,0-1 0,0 0 0,0 0 0,1-1 0,37-38-4099,-23 16 1772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45:52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10826,'38'-2'10787,"21"-7"-6342,-1 0-2988,-43 7-1092,18-1-1474,-33 4 1076,1-1 1,-1 0 0,0 0-1,0 0 1,1 0 0,-1 0-1,0 0 1,0 0 0,0 0-1,1 0 1,-1 1 0,0-1-1,0 0 1,0 0 0,1 0-1,-1 0 1,0 1-1,0-1 1,0 0 0,0 0-1,0 0 1,0 1 0,1-1-1,-1 0 1,0 0 0,0 1-1,0-1 1,0 0 0,0 0-1,0 1 1,0-1 0,0 0-1,0 0 1,0 0-1,0 1 1,0-1 0,0 0-1,0 1 1,-12 16-1503,0-5 1088,0-1-1,-1 0 0,-24 15 0,-47 23 2069,84-47-729,8-1-691,12-2-567,-18 1 347,32-1-952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45:53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13931,'21'70'4958,"-17"-55"17,-4-15-4908,4-6 499,17-28 1811,13-20-1279,-32 51-1082,1 1-1,-1-1 0,0 1 1,1-1-1,-1 1 1,1 0-1,0 0 0,-1 0 1,1 0-1,0 1 1,0-1-1,1 1 1,-1 0-1,5-2 0,-6 3-21,0 0 0,-1 1 0,1-1-1,0 0 1,-1 1 0,1-1-1,-1 1 1,1-1 0,0 1 0,-1 0-1,1-1 1,-1 1 0,0 0 0,1 0-1,-1 0 1,0 0 0,1 0-1,-1 1 1,0-1 0,0 0 0,0 0-1,0 1 1,0-1 0,0 1 0,0 1-1,21 46-256,-17-35 171,-4-13 90,0 1 1,-1 0 0,1-1-1,0 1 1,0-1-1,0 0 1,0 1 0,0-1-1,1 0 1,-1 1 0,0-1-1,0 0 1,1 0 0,-1 0-1,1 0 1,-1 0-1,1-1 1,-1 1 0,1 0-1,0-1 1,-1 1 0,1-1-1,0 1 1,-1-1 0,1 0-1,0 0 1,0 0 0,-1 0-1,1 0 1,0 0-1,-1 0 1,1-1 0,2 0-1,-2 1 28,1-1 0,-1 0 0,0 0 0,1 0 0,-1-1 0,0 1 0,0 0 0,0-1 0,0 1 0,0-1 0,0 0 0,-1 0 0,1 0 0,-1 0 0,1 0 0,-1 0 0,1 0 0,-1 0 0,0 0 0,0-1 0,0 1 0,-1-1 0,2-1 0,-1-5 64,-1 1 1,0-1-1,0 1 1,0 0-1,-4-16 1,2 6-349,2 18 214,0 0-1,0 0 0,-1 0 0,1 0 1,0-1-1,0 1 0,0 0 0,0 0 0,0 0 1,0 0-1,0-1 0,-1 1 0,1 0 0,0 0 1,0 0-1,0-1 0,0 1 0,0 0 1,0 0-1,0 0 0,0-1 0,0 1 0,0 0 1,0 0-1,0 0 0,0-1 0,0 1 0,1 0 1,-1 0-1,0 0 0,0-1 0,0 1 1,0 0-1,0 0 0,0 0 0,0 0 0,1-1 1,-1 1-1,0 0 0,0 0 0,0 0 1,0 0-1,0 0 0,1 0 0,-1 0 0,0-1 1,0 1-1,0 0 0,1 0 0,-1 0 0,0 0 1,0 0-1,0 0 0,1 0 0,-1 0 1,0 0-1,0 0 0,0 0 0,1 0 0,-1 0 1,0 0-1,6 7-2537</inkml:trace>
  <inkml:trace contextRef="#ctx0" brushRef="#br0" timeOffset="1">372 174 11442,'108'34'5554,"-108"-50"-1465,0-4-2369,0-6-832,-3-3-448,-2-3-1000,-1-2-568,-2 8-1121,1 1-1151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45:53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10 12459,'-26'-10'4801,"51"11"-1966,65 10-752,-90-11-2070,66 8 456,-1 1-523,76 18 1,-133-25-1,-1 1 0,0-1 0,0 1 0,0 0 0,0 1 0,-1 0 0,1 0 0,6 6 0,-11-9 53,-1 1 1,1-1-1,-1 0 0,0 1 0,1-1 0,-1 1 0,0-1 0,0 1 0,0 0 0,0 0 0,-1-1 0,1 1 0,0 0 0,-1 0 0,1 0 1,-1 0-1,0 0 0,0 0 0,1 0 0,-1 0 0,-1-1 0,1 1 0,0 0 0,0 0 0,-1 0 0,1 0 0,-1 0 0,1 0 1,-1 0-1,0-1 0,0 1 0,0 0 0,0-1 0,0 1 0,-2 2 0,-1 0 147,1 0-1,-1 0 1,-1 0-1,1 0 1,0-1-1,-1 0 1,0 0-1,0 0 1,0-1-1,0 1 1,0-1 0,0 0-1,-8 1 1,10-2-32,-1 0 1,1 0 0,0-1-1,0 1 1,-1-1 0,1 0 0,0 0-1,-1 0 1,1-1 0,0 1-1,-1-1 1,1 1 0,0-1-1,0 0 1,0 0 0,0-1 0,0 1-1,0-1 1,0 1 0,0-1-1,0 0 1,1 0 0,-3-3-1,4 4-91,-1-1 0,1 1 0,0-1 0,1 1 0,-1-1 0,0 1 0,0-1 0,1 0 0,-1 0 0,1 1 1,-1-1-1,1 0 0,0 0 0,0 1 0,0-1 0,0 0 0,0 0 0,0 0 0,0 1 0,0-1 0,1 0 0,-1 0 0,1 1 0,0-1 0,-1 0 0,1 1 0,0-1 0,0 0 0,0 1 0,0-1 0,0 1 0,0 0 0,0-1 0,1 1 0,-1 0 0,0 0 0,3-2 0,1-1-76,1-1 1,-1 2-1,1-1 0,0 1 1,0-1-1,0 2 0,1-1 1,-1 1-1,8-2 0,0 2-561,0 0 0,1 1 0,-1 1 0,24 2 0,-2 6-2003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45:57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13635,'41'-6'5201,"55"-4"-3665,21-5 177,44-1-9,29 1-144,41-9-479,32 3-337,7 6-448,-7-3-112,-6 17-200,-36-2-104,-42 3-368,-26 0-312,-51-7-729,-21 1-463,-32-6-921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45:58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13 10186,'9'-12'10069,"-8"13"-9830,-1 0 0,1 1 0,-1-1 0,1 1-1,-1-1 1,0 1 0,1-1 0,-1 1 0,0-1-1,0 1 1,0-1 0,-1 4 0,-3 29 323,-3 0 0,0-1 1,-2 0-1,-2 0 0,-14 31 1,1-25-674,28-43 88,0 1 1,0 0-1,1 0 0,-1 0 0,1 1 1,0-1-1,0 1 0,0 0 0,0 1 1,0-1-1,0 1 0,9-1 0,-3 0-44,40-6-438,0 2-1,1 3 1,84 5 0,-59-1 198,-42-1 215,-15-1 121,0 2-1,0 0 1,0 1 0,24 5 0,-44-7 4,1 0 0,-1 0 0,1 0 0,0 0 1,-1 0-1,1 0 0,-1 0 0,1 0 0,-1 0 0,1 0 0,-1 0 1,1 1-1,-1-1 0,1 0 0,-1 0 0,1 1 0,-1-1 0,0 0 1,1 1-1,-1-1 0,1 0 0,-1 1 0,0-1 0,1 0 0,-1 1 1,0-1-1,1 1 0,-1-1 0,0 1 0,0-1 0,1 1 1,-1-1-1,0 1 0,0-1 0,0 1 0,0-1 0,0 1 0,0-1 1,0 1-1,0-1 0,0 1 0,0-1 0,0 1 0,0-1 0,0 1 1,0-1-1,0 1 0,-1-1 0,1 1 0,0-1 0,0 1 0,0-1 1,-1 1-1,1-1 0,0 1 0,-1-1 0,1 0 0,0 1 0,-1-1 1,1 0-1,-1 1 0,-1 1 124,0 0 0,0-1 1,-1 1-1,1-1 0,0 1 0,-1-1 1,1 0-1,0 0 0,-1 0 0,-3 1 1,1-2-78,0-1 1,1 1-1,-1-1 1,0 0 0,0 0-1,1-1 1,-1 1-1,1-1 1,-1 0 0,1 0-1,0-1 1,-1 1-1,1-1 1,1 0 0,-1 0-1,0 0 1,1-1-1,-4-3 1,6 5-93,-1 1-1,1 0 1,-1-1 0,1 1 0,0-1-1,0 0 1,0 1 0,0-1-1,0 0 1,0 0 0,0 0 0,0 0-1,1 0 1,-1 0 0,1 0-1,-1 0 1,1 0 0,0 0 0,0 0-1,0 0 1,0 0 0,0 0-1,0 0 1,1 0 0,-1 0 0,1 0-1,-1 0 1,1 0 0,0 0-1,0 1 1,0-1 0,0 0 0,0 0-1,0 1 1,0-1 0,1 0-1,-1 1 1,1-1 0,-1 1 0,1 0-1,-1 0 1,1-1 0,3-1-1,5-1-413,1 0 0,-1 0 0,1 1 0,0 1 0,0 0 0,0 0 0,0 1 0,0 0-1,12 1 1,40-5-2253,-45 2 2399,-1-1-1,1-1 1,-1-1-1,-1 0 0,1-2 1,-1 1-1,-1-2 1,1 0-1,17-15 0,-32 23 405,1 0-1,-1 0 1,0 0-1,1-1 0,-1 1 1,0-1-1,0 1 1,0-1-1,0 1 1,0-1-1,0-1 0,-1 2-15,1 1 0,-1-1-1,0 1 1,0-1 0,0 1-1,0-1 1,0 0-1,0 1 1,0-1 0,0 1-1,0-1 1,0 1 0,0-1-1,-1 1 1,1-1 0,0 1-1,0-1 1,0 1-1,-1-1 1,1 1 0,0-1-1,-1 1 1,1 0 0,-1-1-1,0 0 52,-1 0-1,1 0 1,-1 1 0,1-1-1,-1 1 1,1-1 0,-1 1-1,1-1 1,-1 1 0,1 0-1,-1 0 1,0 0-1,1 0 1,-1 0 0,0 0-1,1 0 1,-1 1 0,1-1-1,-1 0 1,1 1-1,-3 0 1,-2 2-4,0 1-1,0-1 1,0 1-1,1 0 1,-1 0-1,1 0 1,0 1 0,1 0-1,-1 0 1,1 0-1,0 0 1,0 1-1,-4 8 1,5-10-144,1 0 1,0 0 0,0 0-1,0 1 1,1-1-1,-1 1 1,1-1-1,0 1 1,1 0-1,-1-1 1,1 1-1,0 0 1,0-1-1,0 1 1,1 0-1,-1-1 1,1 1-1,0 0 1,1-1-1,1 6 1,-1-7-20,0-1 0,0 1 0,1 0 1,-1-1-1,0 0 0,1 1 0,0-1 0,-1 0 0,1 0 1,0-1-1,0 1 0,0-1 0,0 1 0,1-1 0,-1 0 1,0 0-1,0 0 0,1 0 0,-1-1 0,0 0 0,1 1 1,-1-1-1,7-1 0,0 0 2,0 1 0,0-2 0,-1 0 1,1 0-1,0 0 0,-1-1 0,10-5 0,-3-1 8,0 0 0,-1-1-1,-1-1 1,1-1 0,-2 0 0,0 0 0,0-2-1,-1 1 1,-1-2 0,0 1 0,12-24 0,-11 25 166,-3 14 123,5 24 277,-1 0-541,-1-8-19,1-1-1,1 0 0,1-1 1,0-1-1,19 13 1,46 29-3184,-73-50 849,-6-3-708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45:58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12787,'23'-5'5377,"18"0"-3161,24 0-1279,5-3-161,1 1-904,-7 1-600,-9-6-1713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45:58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92 13811,'37'-80'4774,"-29"69"-1773,-3 15-2020,-4 12-367,-1-7-402,-1 0 1,0 0-1,-1 0 1,0 0-1,-1 0 1,0 0-1,0-1 1,-6 12-1,-41 63 1225,34-58-425,79-36-1854,-34 8-59,1 2-1,-1 2 0,54 7 0,-62-4 694,1-1-1,-1-1 1,0-1 0,1-1 0,0 0 0,30-6-1,-51 6 275,1 0 0,-1 0 0,0 0-1,0-1 1,0 1 0,0 0-1,0-1 1,0 1 0,0-1 0,1 1-1,-2-1 1,1 0 0,0 1 0,0-1-1,0 0 1,0 0 0,0 0 0,0 1-1,-1-1 1,1 0 0,0 0 0,-1 0-1,1 0 1,-1 0 0,1 0 0,-1-1-1,1 1 1,-1 0 0,0 0 0,0 0-1,1 0 1,-1 0 0,0-1 0,0 1-1,0 0 1,0 0 0,0 0-1,-1 0 1,1-1 0,-1 0 0,-1-5 356,-1 0 0,0 1 0,0-1 0,0 1 0,-7-9 0,3 5-145,-12-15 443,16 22-808,0-1 0,0 0 0,0 1 1,0-1-1,1 0 0,0 0 1,-3-5-1,9 25-2710,4 3-3334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45:14.3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 72 14515,'-5'-6'6241,"0"-6"-2520,21-1-2801,25 0-63,19 0-217,10 2-280,0 8-1176,-12 3-817,3 9-2352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45:59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1 165 13883,'31'28'7300,"-26"-24"-7131,1 0 0,0 0 0,1 0 1,-1-1-1,1 0 0,-1 0 0,1-1 0,0 0 0,0 0 1,0 0-1,8 0 0,-1-1-53,0 0-1,0-1 1,25-2 0,-33 1-87,0 0-1,-1 0 1,1 0-1,-1-1 1,1 1 0,-1-1-1,0-1 1,0 1-1,0-1 1,0 0 0,0 0-1,5-4 1,-9 6 29,0-1-1,0 1 1,0-1 0,0 1 0,0-1-1,0 1 1,-1-1 0,1 0 0,-1 1 0,1-1-1,-1 0 1,1 0 0,-1 1 0,0-1-1,0 0 1,0 0 0,0 1 0,0-1 0,0 0-1,-1 0 1,1 1 0,0-1 0,-1 0-1,1 0 1,-1 1 0,0-1 0,0 1 0,1-1-1,-1 1 1,-2-3 0,-2-4 439,-1 0 0,0 1 0,-13-14 0,19 21-485,-29-24 915,23 20-831,0 0 0,0-1 0,1 1-1,0-1 1,0-1 0,0 1 0,1 0-1,-1-1 1,-5-11 0,10 17-121,0-1-1,0 1 1,0-1 0,0 1 0,0-1 0,0 1-1,0-1 1,0 1 0,0-1 0,0 1 0,0-1-1,0 1 1,0-1 0,0 1 0,1-1 0,-1 1 0,0-1-1,0 1 1,1-1 0,-1 1 0,0-1 0,0 1-1,1 0 1,-1-1 0,1 1 0,-1 0 0,0-1-1,1 1 1,-1 0 0,1-1 0,-1 1 0,1 0 0,-1 0-1,1 0 1,-1-1 0,1 1 0,-1 0 0,1 0-1,-1 0 1,1 0 0,-1 0 0,1 0 0,0 0-1,28 0-1006,-26 0 858,30 4-1993,-1 2 1,58 17-1,-87-22 2028,49 16-4195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45:59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108 222 13459,'96'40'5905,"-90"-40"-3272,-9-13-697,3 0-496,0-8-679,-5-5-193,-3-5-808,-3-6-416,-7-2-857,0 3-439,5 12-297,-13 2 49</inkml:trace>
  <inkml:trace contextRef="#ctx0" brushRef="#br0" timeOffset="1">46 7 10114,'-45'28'5113,"75"-15"-1776,21 3-1377,-4-5-399,2-3-937,-1-1-312,-5-10-752,2 3-552,-3-2-569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46:00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1 280 13915,'3'-6'5529,"7"-10"-3576,1-10-529,7-5-176,5-5-88,5-6-143,2 6-137,-2 0-264,-2 8-80,-13 15-192,-6 4-72,-4 17-120,-3 5-128,0 19-448,3 4-312,4 10-864,1-1-585,6-6-455</inkml:trace>
  <inkml:trace contextRef="#ctx0" brushRef="#br0" timeOffset="1">168 227 11210,'-74'0'5962,"82"-7"-785,11-1-3705,15 0-1216,12-3-592,7 1-1488,6 2-1465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46:00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0 201 14107,'2'0'7507,"12"-7"-5145,-7 1-2176,0 0 0,0-1 0,-1 0 0,0 0 1,0 0-1,-1 0 0,7-13 0,-8 13-63,10-30 360,-12 32-444,-1 0-1,1 0 1,0 1-1,0-1 1,5-8-1,-6 12-42,0 1 1,-1-1-1,1 0 1,0 1-1,0-1 1,-1 1-1,1-1 1,0 1-1,0-1 1,0 1-1,0-1 1,0 1-1,-1 0 1,1 0-1,0-1 1,0 1-1,0 0 1,0 0-1,0 0 1,0 0-1,0 0 1,0 0-1,0 0 1,0 1-1,0-1 1,0 0-1,0 0 1,0 1-1,-1-1 1,1 0-1,0 1 1,0-1-1,0 1 0,0 0 1,4 3-31,-1 0 0,0 0 1,0 0-1,0 1 0,0-1 0,-1 1 0,1 0 1,-1 0-1,-1 0 0,1 0 0,-1 1 1,3 8-1,-2-5-8,1-1-1,0 0 1,8 13 0,-10-18 57,1 0 0,-1-1 1,1 1-1,-1-1 0,1 0 0,0 0 1,0 0-1,0 0 0,0 0 0,0-1 1,0 1-1,0-1 0,7 2 0,-9-3 28,1 1 0,0-1 0,-1 0 0,1 0 0,-1 0 0,1 0-1,0 0 1,-1-1 0,1 1 0,-1 0 0,1-1 0,-1 1 0,1-1 0,-1 1-1,1-1 1,-1 0 0,1 0 0,-1 0 0,0 0 0,0 0 0,1 0 0,-1 0-1,0 0 1,0 0 0,0 0 0,0-1 0,0 1 0,0 0 0,-1-1 0,1 1-1,0-1 1,0-1 0,3-8 160,-1 0 0,0-1 1,-1 1-1,0-1 0,0-13 0,7-36 26,-9 60-287,0 0 0,0 0 0,0 0 0,1 0 0,-1 0 0,1 0 0,-1 0-1,0 0 1,1 0 0,0 0 0,-1 0 0,1 1 0,0-1 0,-1 0-1,1 0 1,0 0 0,0 1 0,-1-1 0,1 1 0,0-1 0,0 1 0,0-1-1,0 1 1,0-1 0,0 1 0,0 0 0,1-1 0,29 6-3752,-30-5 3713,21 6-3084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46:01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12659,'2'78'4743,"-3"-78"-4662,1 0-1,0 0 0,0 0 1,0 0-1,0 1 0,0-1 0,0 0 1,0 0-1,0 0 0,0 1 1,0-1-1,0 0 0,0 0 0,0 0 1,0 0-1,0 1 0,0-1 1,1 0-1,-1 0 0,0 0 0,0 0 1,0 1-1,0-1 0,0 0 1,0 0-1,0 0 0,0 0 0,1 0 1,-1 0-1,0 1 0,0-1 0,0 0 1,0 0-1,0 0 0,1 0 1,-1 0-1,0 0 0,0 0 0,0 0 1,0 0-1,1 0 0,-1 0 1,0 0-1,0 0 0,0 0 0,1 0 1,-1 0-1,9-6 1262,8-14-662,0-5 11,-12 16-520,1 1 0,0-1 0,0 1 0,1 0 0,8-6 0,-14 13-150,-1 0 0,1 1 0,0 0 0,0-1 0,-1 1 0,1-1 0,0 1 1,0 0-1,0 0 0,0-1 0,0 1 0,0 0 0,-1 0 0,1 0 0,0 0 0,0 0 1,0 0-1,0 0 0,0 0 0,0 0 0,0 1 0,-1-1 0,1 0 0,0 1 0,0-1 1,0 0-1,-1 1 0,1-1 0,1 1 0,23 23 220,-3-3-123,-16-18-108,0 0-1,1-1 1,0 1 0,0-1 0,0-1 0,0 1 0,0-1-1,0-1 1,9 1 0,-14-1-6,1 0 1,-1 0-1,0 0 0,1 0 1,-1 0-1,1 0 0,-1-1 1,0 1-1,0-1 0,1 0 1,-1 0-1,0 1 0,0-2 0,0 1 1,0 0-1,0 0 0,0-1 1,0 1-1,0-1 0,0 1 1,-1-1-1,1 0 0,0 0 1,-1 0-1,0 0 0,1 0 1,-1 0-1,0 0 0,0 0 1,1-3-1,1-22 18,-3 23-100,0 0 0,0-1 0,1 1 0,-1 0 1,1 0-1,0-1 0,1 1 0,-1 0 0,1 0 0,0 0 1,3-5-1,-2 7-54,-1 1 0,1-1 0,-1 1 0,1 0 0,0 0 0,0 0 0,0 1 0,0-1 0,0 1 0,-1-1 1,1 1-1,0 0 0,0 0 0,0 0 0,0 1 0,0-1 0,4 2 0,4-1-198,35 4 93,0 2-1,-1 2 1,0 2 0,72 27-1,-115-38 327,-1 1-1,1-1 1,0 1-1,0 0 1,-1 0-1,1-1 1,-1 1-1,1 0 1,0 1-1,-1-1 1,0 0-1,1 0 1,-1 1-1,0-1 1,1 2-1,-2-2-23,1-1-1,-1 1 1,0-1 0,-1 1-1,1-1 1,0 1-1,0-1 1,0 1-1,0-1 1,0 1-1,0-1 1,-1 1 0,1-1-1,0 1 1,0-1-1,-1 0 1,1 1-1,0-1 1,-1 1-1,1-1 1,0 0 0,-1 1-1,1-1 1,-1 0-1,1 0 1,-1 1-1,1-1 1,0 0 0,-1 0-1,1 1 1,-2-1-1,-3 2 338,0 0 0,-1-1 0,1 1 0,0-1 0,-1 0 0,1-1 0,-9 1 0,10-2-251,1 1 0,-1-1 0,0 0 0,0 0 0,1 0 0,-1-1 0,1 1 0,-1-1 0,1 0 0,0 0 0,-1 0 0,1 0 0,0 0 0,0-1 0,1 0-1,-5-4 1,5 5-114,0-1 0,1 1-1,-1 0 1,1-1-1,-1 1 1,1-1 0,0 1-1,0-1 1,0 1-1,0-1 1,1 0-1,-1 0 1,1 1 0,0-1-1,0 0 1,0 0-1,0 0 1,0 1 0,0-1-1,1 0 1,-1 0-1,1 1 1,1-5-1,-1 5-72,-1 1 0,1 0 0,0 0 0,0-1-1,-1 1 1,1 0 0,0 0 0,0 0 0,0 0-1,0 0 1,0 0 0,0 0 0,1 0 0,-1 1-1,0-1 1,0 0 0,1 1 0,-1-1 0,0 1-1,1-1 1,-1 1 0,0 0 0,1-1 0,-1 1-1,1 0 1,-1 0 0,0 0 0,1 0-1,-1 0 1,1 0 0,-1 1 0,0-1 0,1 0-1,-1 1 1,0-1 0,1 1 0,1 0 0,0 1-355,1 0 1,0 0 0,0 0-1,-1 0 1,1 1 0,-1-1-1,1 1 1,-1 0-1,0 0 1,0 0 0,3 6-1,7 16-2645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46:01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5 263 13155,'-1'3'313,"0"0"0,0 0 0,0 0-1,1 0 1,-1 0 0,1 0 0,0 0 0,0 0 0,1 4 0,-1-6-240,0 0 0,0 0 0,0 0 0,1-1-1,-1 1 1,0 0 0,1 0 0,-1-1 0,1 1 0,-1 0 0,1-1 0,-1 1-1,1 0 1,0-1 0,-1 1 0,1-1 0,0 1 0,-1-1 0,1 1 0,0-1-1,-1 0 1,1 1 0,1-1 0,5 1 83,0 0 0,0-1 0,1 0 0,-1-1 0,0 0 0,0 0 0,9-2 0,-11 2-118,3-1 52,1 1 0,-1-1 0,0 0 0,0-1 1,14-7-1,-21 10-57,0-1 1,0 1 0,0-1 0,0 0-1,0 0 1,0 1 0,0-1-1,-1 0 1,1 0 0,0 0-1,-1 0 1,1 0 0,0 0-1,-1 0 1,1 0 0,-1 0-1,0 0 1,1 0 0,-1 0-1,0-2 1,0 1 57,0 0 0,0 0 0,-1 0-1,1 1 1,-1-1 0,0 0 0,1 0 0,-1 0 0,0 1 0,0-1-1,0 0 1,0 1 0,-1-1 0,1 1 0,0-1 0,-3-1-1,-25-25 1349,20 20-1256,0 0 0,0-1 1,0 0-1,1 0 0,1-1 0,0 0 1,0 0-1,1-1 0,-8-15 1,14 25-210,0-1 1,-1 1-1,1-1 0,0 1 1,-1 0-1,1-1 1,0 1-1,0-1 1,0 1-1,0 0 0,1-1 1,-1 1-1,0 0 1,1-1-1,-1 1 1,0 0-1,1-1 0,0 1 1,-1 0-1,1 0 1,0-1-1,0 1 1,-1 0-1,1 0 0,1-1 1,1 0-38,0 0 1,-1 0-1,1 0 1,0 1-1,0-1 1,0 1-1,1 0 1,-1 0 0,0 0-1,5-1 1,4 0-102,0 1 1,0 0 0,1 1 0,21 2-1,-29-1 139,0 0 0,-1 0 0,1 1 0,0 0 0,-1-1 0,0 1 0,1 1 0,-1-1 0,0 1 1,0 0-1,0 0 0,-1 0 0,5 4 0,4 6 126,-1 0 0,13 21 0,-17-23 119,-1-1 0,2-1 1,0 1-1,0-1 0,15 13 0,-20-20-113,0 0 1,1 0 0,-1 0-1,1-1 1,-1 1 0,1-1 0,0 0-1,0 0 1,-1 0 0,1 0-1,0-1 1,0 1 0,0-1-1,0 0 1,0 0 0,-1-1-1,1 1 1,0-1 0,0 0-1,0 0 1,6-3 0,-4 2-12,-1-1 0,0 0 1,0 0-1,-1-1 0,1 1 1,-1-1-1,1 0 0,-1 0 1,0-1-1,-1 1 0,1-1 0,-1 0 1,0 0-1,0 0 0,0 0 1,-1 0-1,0-1 0,0 1 1,2-8-1,-2 6-96,0 0 0,-1 0 0,0 0 0,0 0 0,-1 0 0,1 0 0,-1-1 0,-1 1 0,0 0 1,0 0-1,0 0 0,-1 0 0,0 0 0,0 0 0,-4-7 0,3 9-1176,5 10-123,6 10-799,6 8-597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46:02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68 227 9914,'-5'-1'405,"-45"-2"2279,38 5-865,21 5 1603,2-3-2943,1 1 0,1-2 1,-1 0-1,0-1 0,1 0 0,12 0 0,80-2 479,-73-1-734,-20 1-160,-2 1-34,-1-1 0,1-1-1,-1 1 1,0-1 0,1-1 0,-1 0 0,0 0-1,0-1 1,0 0 0,11-5 0,-19 7 5,0 1 1,-1-1-1,1 1 1,0-1-1,-1 0 1,1 1-1,0-1 0,-1 0 1,1 1-1,-1-1 1,1 0-1,-1 0 1,1 1-1,-1-1 1,1 0-1,-1 0 1,0 0-1,1 0 1,-1 0-1,0 1 1,0-1-1,0 0 1,0 0-1,0 0 1,0-1-1,0 0 59,-1 0 1,0 1-1,1-1 0,-1 0 0,0 1 1,0-1-1,0 1 0,0-1 1,0 1-1,0 0 0,0-1 0,-2-1 1,-5-2 403,1-1 1,-1 1-1,-16-9 1,-67-26 1350,59 28-1465,1-2-1,-40-24 0,69 37-378,1 0 0,-1 0-1,1 0 1,-1 0 0,1-1-1,-1 1 1,1 0 0,0-1-1,0 1 1,-1-1 0,1 1-1,0-1 1,0 1 0,0-3-1,1 3-14,0 1 0,-1-1-1,1 1 1,0-1-1,0 0 1,1 1 0,-1-1-1,0 0 1,0 1 0,0-1-1,0 1 1,0-1-1,1 1 1,-1-1 0,0 0-1,1 1 1,-1-1 0,0 1-1,1-1 1,-1 1-1,1-1 1,-1 1 0,0 0-1,1-1 1,-1 1-1,1 0 1,0-1 0,4-2-105,-1 1 1,1 0 0,0 1-1,0-1 1,0 1 0,0 0-1,0 0 1,7 0 0,4-1-433,0 2 1,0 0 0,0 0 0,0 2 0,-1 0-1,1 1 1,0 0 0,25 10 0,11 8-2069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46:02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85 233 12827,'6'0'13931,"-7"-1"-12923,-1-9-368,0-14-952,-6-46-448,-3 37-1089,1 1-591,-3 2-561</inkml:trace>
  <inkml:trace contextRef="#ctx0" brushRef="#br0" timeOffset="1">2 17 14163,'-2'-3'7282,"20"3"-5778,70 0-768,-35-5-272,1 3-992,-2-4-792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46:03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0 263 13859,'2'-1'691,"-1"1"1,1 0 0,-1-1-1,0 1 1,1-1-1,-1 1 1,1-1-1,-1 1 1,0-1-1,0 0 1,1 0-1,0-1 1,27-28 874,-17 18-557,80-69 1397,25-26-524,-92 83-1023,-26 25-862,0 0 1,0 0-1,1 0 1,-1 0 0,0 0-1,1 0 1,-1 0-1,1 0 1,-1 0-1,1 0 1,0 1 0,-1-1-1,1 0 1,0 0-1,0 0 1,0 0 0,0 1-1,0-1 1,0 0-1,0 0 1,0 0 0,1 2-1,-1 6-60,0 34-232,2-10-1452,-3 0-1,-6 53 1,-2-53-1163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46:03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52 244 10490,'-49'-38'4293,"49"38"-4219,0 0 0,0 0 0,-1 0-1,1 0 1,0 0 0,0-1 0,0 1 0,0 0 0,-1 0-1,1 0 1,0-1 0,0 1 0,0 0 0,0 0 0,0 0-1,0-1 1,-1 1 0,1 0 0,0 0 0,0-1 0,0 1-1,0 0 1,0 0 0,0-1 0,0 1 0,0 0 0,0 0-1,0-1 1,0 1 0,0 0 0,0 0 0,1-1 0,-1 1-1,0 0 1,0 0 0,0-1 0,0 1 0,11-5 975,16 1-672,-25 4-211,57-4 340,63-8-330,-107 9-184,0 0 0,0-1-1,-1-1 1,0 0 0,0-1 0,17-10 0,-20 9 68,5-2-68,0 0 1,14-14 0,-27 21 106,0 0 0,-1 0 0,1-1 0,-1 1 0,1-1 0,-1 0 0,0 1 0,0-1 0,0 0 0,-1 0 0,1 0 0,-1-1 0,1 1 0,-1 0 0,0-1 0,0 1 0,0-6 0,-1 8-17,0 0 0,0 0 1,0 1-1,0-1 0,0 0 0,0 0 0,0 0 0,0 0 1,0 0-1,-1 0 0,1 0 0,0 0 0,-1 0 1,1 1-1,-1-1 0,1 0 0,-1 0 0,1 0 0,-1 1 1,1-1-1,-1 0 0,0 1 0,1-1 0,-1 0 1,0 1-1,0-1 0,1 1 0,-1-1 0,0 1 1,0 0-1,0-1 0,0 1 0,0 0 0,0-1 0,1 1 1,-1 0-1,0 0 0,0 0 0,0 0 0,-1 0 1,-1 0 64,0 1 1,0-1-1,0 1 1,0 0 0,0 0-1,0 0 1,0 0 0,0 0-1,1 1 1,-1 0 0,1-1-1,-4 3 1,-2 4 45,0-1 1,1 1-1,-1 1 0,2-1 0,-11 17 1,13-19-173,1 0 0,0 0-1,0 1 1,1-1 0,0 1 0,0-1 0,0 1 0,1 0 0,0-1 0,-1 10 0,3-13-47,-1 0 0,1 1 0,-1-1 0,1 0 1,0 0-1,1 0 0,-1 0 0,0 0 0,1 0 0,0 0 1,-1 0-1,1 0 0,0-1 0,0 1 0,1-1 0,-1 1 0,1-1 1,-1 0-1,1 0 0,0 0 0,-1 0 0,1-1 0,0 1 1,0-1-1,0 0 0,0 0 0,6 2 0,5 0-133,-1 1-1,1-2 1,0 0-1,0-1 1,19 0-1,4-4-675,-1-2-1,1-1 0,-1-2 0,46-16 0,-78 23 738,58-17-2637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45:14.9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37 306 10322,'-4'5'367,"-1"0"133,0 1 1,1 0 0,0 0 0,0 1-1,-3 7 1,6-11-331,0-1 0,1 1-1,-1-1 1,1 1 0,0 0 0,-1-1-1,1 1 1,0 0 0,1-1 0,-1 1-1,0-1 1,1 1 0,-1 0 0,1-1-1,0 1 1,0-1 0,0 1 0,2 2-1,-3-4-40,0-1 0,0 1 1,1-1-1,-1 1 0,0-1 0,0 1 0,1-1 0,-1 1 0,0-1 0,1 1 0,-1-1 0,0 0 0,1 1 0,-1-1 1,1 0-1,-1 1 0,1-1 0,-1 0 0,0 1 0,1-1 0,-1 0 0,1 0 0,0 0 0,0 1 0,6-10 2074,-1-26-284,-6 31-1850,6-48 1163,-3-85 0,2-24-145,-2 143-777,3 30-10,-2 0-259,4 8 10,0 0 1,2-1-1,22 34 0,-29-48-59,0 1-1,1-1 0,0 0 1,0-1-1,1 1 0,-1-1 1,1 0-1,0 0 1,0 0-1,0-1 0,1 1 1,-1-1-1,1 0 1,0-1-1,0 0 0,0 0 1,0 0-1,6 1 0,-6-3-8,0-1-1,0 0 0,0 0 0,0 0 0,0-1 0,-1 0 0,1 0 0,-1 0 1,1-1-1,-1 1 0,0-1 0,0-1 0,0 1 0,0-1 0,-1 0 0,1 0 1,-1 0-1,0 0 0,6-9 0,3-6 127,0 0-1,-1 0 1,16-35 0,-21 35 270,-2 7 403,-4 25-23,-2-1-552,-1 13-177,1 0 1,5 46 0,-4-64-246,1 0 1,1 0 0,-1-1 0,1 1 0,0-1 0,1 0 0,0 1-1,0-1 1,0 0 0,0-1 0,1 1 0,0-1 0,0 1 0,1-1-1,-1 0 1,7 4 0,-4-4-430,1-1 0,0 1 0,0-1 0,0-1-1,15 5 1,55 12-5506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46:05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48 120 11114,'-39'-79'4297,"38"76"-3967,0 0-1,-1 0 0,1 0 1,0 0-1,0 0 0,1 0 0,-1 0 1,0-6-1,1 9-254,0-1 1,0 1-1,0 0 1,0-1-1,0 1 0,1 0 1,-1-1-1,0 1 0,0 0 1,0 0-1,0-1 0,0 1 1,0 0-1,1-1 1,-1 1-1,0 0 0,0 0 1,1-1-1,-1 1 0,0 0 1,0 0-1,1 0 0,-1-1 1,0 1-1,0 0 1,1 0-1,-1 0 0,0 0 1,1 0-1,-1 0 0,0-1 1,1 1-1,-1 0 0,0 0 1,1 0-1,-1 0 1,0 0-1,1 0 0,-1 0 1,0 0-1,0 1 0,1-1 1,-1 0-1,0 0 1,1 0-1,-1 0 0,0 0 1,1 0-1,-1 1 0,0-1 1,0 0-1,1 0 0,-1 0 1,0 1-1,0-1 1,1 0-1,-1 1 0,1-1 368,2 10 2346,18 168-1669,-14-149-1128,-3-19 104,-4-10-87,0 0 0,0 0 0,0 0 0,0 0 0,0 0 0,0-1 0,0 1 0,0 0 0,0 0 0,0 0 0,0 0 0,0 0 0,0 0 0,0 0 0,0 0 0,0 0 0,0 0 0,0 0 0,0 0 0,0 0 0,0 0 0,0 0 0,0 0 0,0 0-1,0 0 1,1 0 0,-1-1 0,0 1 0,0 0 0,0 0 0,0 0 0,0 0 0,0 0 0,0 0 0,0 0 0,0 0 0,0 0 0,0 0 0,0 0 0,0 0 0,0 0 0,1 0 0,-1 0 0,0 0 0,0 0 0,0 0 0,0 1 0,0-1 0,0 0 0,0 0 0,0 0 0,0 0 0,0 0 0,0 0 0,0 0 0,0 0 0,0 0 0,0 0 0,0 0 0,0 0 0,1-2-5,0-1 1,0 1-1,0 0 0,0 0 1,0 0-1,0 0 0,0-1 1,1 1-1,-1 1 1,4-5-1,6-6 12,0 1 0,0-1 0,1 2 0,22-15 1,-27 20-78,1 1 1,-1 0 0,1 0 0,-1 1-1,1 0 1,0 0 0,0 1-1,0 0 1,1 1 0,-1 0 0,0 0-1,14 0 1,-19 1-143,1 1 0,-1-1-1,0 1 1,0-1 0,0 1 0,0 0 0,0 0-1,0 0 1,0 1 0,0-1 0,3 3-1,-6-4 136,1 0-1,-1 1 0,0-1 0,1 1 1,-1-1-1,0 0 0,1 1 0,-1-1 1,0 1-1,0-1 0,1 1 0,-1-1 1,0 1-1,0-1 0,0 1 0,0-1 0,1 1 1,-1-1-1,0 1 0,0-1 0,0 1 1,0-1-1,0 1 0,0-1 0,-1 2 1,1-1 16,-1 1 0,0-1 0,0 0 0,0 1 1,0-1-1,0 0 0,0 0 0,0 0 0,0 1 1,0-1-1,-1-1 0,1 1 0,-2 1 0,-7 4 343,0-1 0,0-1 0,-1 1 0,1-2 0,-1 1 0,0-1-1,0-1 1,0 0 0,-14 0 0,25-2-264,0 0 0,1 1-1,-1-1 1,0 0 0,0 0 0,1 0 0,-1 0 0,0 1-1,0-1 1,1 0 0,-1 0 0,0 0 0,0 1 0,0-1-1,0 0 1,1 0 0,-1 1 0,0-1 0,0 0-1,0 1 1,0-1 0,0 0 0,0 0 0,0 1 0,0-1-1,0 0 1,0 1 0,0-1 0,0 0 0,0 1 0,0-1-1,0 0 1,0 0 0,0 1 0,0-1 0,0 0-1,0 1 1,-1-1 0,1 0 0,0 0 0,0 1 0,0-1-1,0 0 1,-1 0 0,1 0 0,0 1 0,0-1 0,-1 0-1,1 0 1,0 0 0,0 1 0,-1-1 0,1 0-1,0 0 1,0 0 0,-1 0 0,1 0 0,0 0 0,-1 0-1,1 0 1,0 0 0,0 0 0,-1 0 0,1 0 0,0 0-1,-1 0 1,1 0 0,24 17 491,-1-9-423,1 0 1,0-2-1,1-1 0,0 0 1,40 1-1,-40-4-279,15-2-3854,-31 0 1571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46:10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149 147 12707,'41'-72'4622,"-40"71"-4415,0-1 0,0 0 0,-1 0-1,1 1 1,0-1 0,-1 0 0,1 0 0,-1 0 0,1 0-1,-1 0 1,0 0 0,0 0 0,0 0 0,0 0 0,0 1-1,0-1 1,-1 0 0,0-3 0,1 4-82,-1 0-1,0 0 1,0 0 0,0 0 0,0-1-1,0 1 1,0 0 0,0 1 0,0-1-1,0 0 1,0 0 0,-1 0 0,1 1-1,0-1 1,0 0 0,-1 1-1,1-1 1,-2 1 0,-3-1 116,0 0-1,0 0 1,0 1-1,0-1 1,0 2-1,0-1 1,-9 2-1,7 0-144,1 0 0,-1 1-1,1-1 1,-1 2 0,1-1-1,0 1 1,0 0 0,1 0-1,-12 10 1,15-11-113,0 0 0,0-1 0,1 1 0,-1 0 0,1 0 0,0 1 1,0-1-1,0 0 0,0 1 0,0-1 0,1 1 0,0-1 0,-1 1 0,2 0 0,-1 0 0,0 0 0,1-1 0,-1 1 0,1 0 0,0 0 1,1 5-1,0-6-50,0 0 1,1 0 0,-1 1 0,1-1 0,0 0 0,0 0 0,0 0 0,0 0 0,0-1 0,1 1-1,-1-1 1,1 1 0,0-1 0,-1 0 0,1 0 0,0 0 0,1 0 0,-1-1 0,6 3-1,7 3-266,0-2-1,28 7 0,-17-7 30,0-1-1,0-1 0,1-2 1,-1 0-1,1-2 0,-1-1 1,1-2-1,31-7 1,-32 6 435,-22 4 1396,-24 1 1344,18 0-2804,-8 0 134,4 1-122,0-1 0,0 0 0,0 0 0,0-1 0,0 1-1,1-1 1,-1 0 0,-7-3 0,10 3-71,1 0 1,0-1-1,-1 1 1,1 0-1,0-1 0,0 1 1,-1-1-1,1 1 1,0-1-1,1 1 0,-1-1 1,0 0-1,0 1 1,1-1-1,-1 0 1,1 0-1,-1 0 0,1 1 1,0-1-1,0 0 1,0 0-1,0 0 0,0 0 1,0 0-1,0 1 1,2-5-1,-1-2-62,1-1 0,0 1-1,0-1 1,1 1 0,0 0 0,1 0-1,-1 0 1,2 0 0,4-7 0,-8 13 34,0 0 0,1 1 1,-1-1-1,0 0 0,0 1 0,1-1 1,-1 1-1,1-1 0,0 1 1,-1 0-1,1-1 0,0 1 1,0 0-1,0 0 0,0 0 1,0 1-1,0-1 0,0 0 1,0 1-1,0-1 0,0 1 1,0 0-1,0 0 0,0 0 1,0 0-1,0 0 0,1 0 1,-1 0-1,0 1 0,0-1 1,0 1-1,0-1 0,0 1 1,0 0-1,0 0 0,0 0 1,-1 0-1,1 0 0,0 0 1,-1 1-1,1-1 0,2 3 1,3 4 15,-1-1 0,0 1 0,0 0-1,-1 0 1,0 1 0,4 10 0,-6-12 17,0 0-1,0-1 1,0 0-1,1 0 1,0 0-1,0 0 0,0 0 1,1-1-1,0 0 1,0 0-1,0 0 1,11 6-1,-16-10 37,1-1-1,-1 0 0,0 0 1,1 0-1,-1 0 1,0 0-1,0 0 1,1 0-1,-1 0 0,0 0 1,0 0-1,1 0 1,-1 0-1,0 0 1,1 0-1,-1 0 0,0 0 1,0 0-1,1 0 1,-1 0-1,0-1 1,0 1-1,1 0 0,-1 0 1,0 0-1,0 0 1,0 0-1,1-1 0,-1 1 1,0 0-1,0 0 1,0-1-1,0 1 1,1 0-1,-1 0 0,0 0 1,0-1-1,0 1 1,0 0-1,0 0 1,0-1-1,0 1 0,0 0 1,0-1-1,1 1 1,-1 0-1,0-1 1,2-21 398,0 2-241,-1 15-169,10-36 133,-10 39-159,-1 0 0,1 1-1,0-1 1,0 0-1,0 1 1,0-1 0,1 1-1,-1 0 1,0-1-1,0 1 1,1 0-1,-1-1 1,1 1 0,-1 0-1,1 0 1,0 0-1,-1 1 1,1-1 0,0 0-1,0 1 1,0-1-1,3 0 1,-3 1 3,1 0 0,-1 0 0,0 1 1,1-1-1,-1 1 0,0-1 0,1 1 0,-1 0 1,0 0-1,0 0 0,0 0 0,0 1 1,4 1-1,27 26 108,-9-8-118,-18-17-6,0 0 1,0 0-1,0 0 0,1-1 0,-1 0 0,1-1 1,0 1-1,0-1 0,0-1 0,0 1 0,0-1 1,0 0-1,13-1 0,-18 0 11,0-1 0,-1 1 0,1-1 1,0 0-1,0 1 0,-1-1 0,1 0 0,-1 0 1,1 0-1,-1 0 0,1-1 0,-1 1 0,0 0 0,0-1 1,0 1-1,1-1 0,-1 1 0,0-1 0,-1 1 1,1-1-1,0 0 0,0 1 0,-1-1 0,2-3 0,8-56 246,-5 31-327,-4 24 4,-1 3-160,1 0 0,-1 0 1,1 1-1,0-1 0,-1 0 1,1 1-1,0-1 1,1 0-1,-1 1 0,0-1 1,1 1-1,0 0 0,-1-1 1,1 1-1,0 0 0,4-4 1,5 5-2979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46:11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27 13027,'-7'-4'965,"-1"0"1,1 1-1,-1 0 1,0 0-1,0 1 1,0 0-1,-14-2 1,10 3-420,0 0 0,0 1 0,-1 1-1,-20 3 1,18-1-274,0 1 1,0 0-1,1 1 0,0 1 0,0 0 0,0 1 0,0 0 0,-18 14 1,25-15-117,-1 1 0,1-1 0,0 1 0,1 1 1,0-1-1,0 1 0,1 0 0,-1 0 0,2 1 1,-1 0-1,1 0 0,1 0 0,0 0 0,0 0 1,-2 15-1,4-18-108,0 0 1,1 0-1,0 0 0,0 0 1,1 0-1,-1 0 0,1 0 1,1 0-1,-1 0 1,1 0-1,0 0 0,1 0 1,-1-1-1,1 1 0,0-1 1,0 0-1,1 0 0,-1 0 1,1 0-1,0-1 1,1 1-1,-1-1 0,1 0 1,0-1-1,9 6 0,0-1-12,1 0 0,1-2 0,0 0-1,-1 0 1,2-2 0,-1 0 0,30 3-1,-1-3-67,74-3 0,-104-2-75,15 0 4,35-6-1,-58 6-139,0 0 0,0 0 0,0-1 0,-1 0 0,1-1 0,-1 0 0,1 0-1,-1 0 1,0 0 0,11-10 0,-9 0-1950,-6 3-473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0:03.255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0 79 11298,'110'-2'9622,"174"-22"-7510,-174 12-1821,145 2 0,-44 3-99,-172 5-183,379-19 52,3 33 47,-33-8-39,-13 0-12,-66-4 31,-15-1 214,205 33-91,-344-29-245,-91-4 11,1 3-1,99 15 1,-113-9 123,100 1 1,-6-1-60,38-2 1194,-137-6-964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0:04.533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0 109 11346,'29'1'6545,"13"3"-4321,23 2-1126,239-14 3000,-278 6-4045,260-14 147,-54 4 172,-60 2-344,244 9 132,154-8-2,-134-38-112,-104 35 20,-165 10 35,75 11 55,-79 1-84,202 12 102,-252-14-140,119 5-139,-11-15 279,-206 1-117,-6-1-30,0 1 0,0 1 1,0-1-1,0 2 0,1-1 0,-1 1 0,0 0 0,0 1 1,0 0-1,0 1 0,10 4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0:05.968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0 88 12163,'14'-7'10272,"24"0"-9527,0 1 0,0 2 0,55 2 0,117 14 1348,-209-11-2082,115 4 288,138-12 0,-15 0-166,238 12-22,-122-29-77,26 0-31,-288 26 4,280-10 37,40-4-56,-340 12 12,37 3-4,89-4 20,121-6 9,1 27-29,-275-17 3,181-3-24,-26-1-48,-144 7 75,-36-4 8,43 1 0,74-2 26,-129 0-43,1 1 1,-1-1 0,0 2-1,12 3 1,-20-6 26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0:15.467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63 118 7762,'-63'-40'5845,"64"39"-5798,13-3 1274,20 1 148,-11 2-594,37-7 0,16 0 47,21 1 226,25 0-861,-44 8-231,-22 1 11,85-9-1,-74 1-22,0 2-1,72 6 0,-117-2-50,0-2 1,30-4 0,28-3-27,66 5 114,-113 7-122,-28-2 61,-1 0 1,1-1-1,0 0 1,0 1-1,0-1 0,-1-1 1,1 1-1,0-1 1,0 0-1,-1 0 1,7-2-1,-9 2 20,0 0-1,0 1 1,1-1 0,-1 0-1,0 1 1,0 0 0,1-1-1,-1 1 1,0 0 0,0 0-1,1 0 1,-1 1 0,0-1-1,3 1 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0:16.920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78 21 10386,'-77'-2'7289,"77"1"-7259,0 1 0,0 0-1,0 0 1,0 0 0,0-1 0,0 1 0,0 0-1,0 0 1,0 0 0,0 0 0,0-1 0,0 1-1,0 0 1,0 0 0,0 0 0,0-1 0,0 1-1,0 0 1,0 0 0,0 0 0,0 0 0,0-1-1,0 1 1,1 0 0,-1-1 149,0 1-149,1 0-1,-1 0 1,0 0 0,0 0 0,0 0 0,0 0-1,1 0 1,-1-1 0,0 1 0,0 0 0,0 0-1,0 0 1,1 0 0,-1 0 0,0 0 0,0 0-1,0 0 1,1 0 0,-1 0 0,0 0 0,0 0-1,1 1 1,47-2 583,35 2 297,-51 3-548,19 0-212,-18-4 24,-1 1 0,45 8 0,-50-4-150,0-2-1,1-1 1,-1-1 0,37-4-1,48-8 65,115 5 0,-215 5-114,0 0-1,0-1 0,18-5 1,-20 5 30,0-1-1,1 1 1,-1 1 0,1 0 0,12 0-1,27 3-48,-33-1 63,1 0 0,31 6 1,-45-7-7,0 1 0,0-1 0,0 0 0,0 0 0,-1-1 0,1 1 1,0-1-1,6-1 0,18-3-1286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1:36.075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179 1 11883,'-128'17'3828,"82"-13"-2095,42-4-1224,7 1-118,17 2-12,311 25 776,4-23-440,-207-5-366,847-15 614,-382 2-933,-564 12-37,346 1 97,-250 5-295,126 22-1,-235-26-361,-29-9-1189,2 4 372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1:37.450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20 54 9106,'-18'-14'6269,"18"14"-6060,0 0-139,0 0 0,-1-1-1,1 1 1,0 0 0,0 0 0,0 0-1,0-1 1,0 1 0,0 0 0,0 0-1,0 0 1,0-1 0,0 1 0,-1 0-1,1 0 1,0-1 0,0 1 0,0 0-1,0 0 1,1 0 0,-1-1 0,0 1-1,0 0 1,0 0 0,0 0 0,0-1 0,0 1-1,0 0 1,0 0 0,0 0 0,0-1-1,1 1 1,-1 0 139,0 0-139,1-1 0,3 0 80,0-1 0,1 1 1,-1 0-1,0 0 0,1 0 0,6 1 1,2-2 152,89-6 670,123 7 1,-126 2-646,1338 4 552,-1242-1-868,-175-2-21,25-3-188,-39-3-382,-12-3-215,-14-3-1728,8 6 510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45:16.2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30 16163,'3'18'11190,"8"27"-9153,2 8-2566,-7-19 569,-1 0 1,-2 0-1,0 41 0,0-90 106,0 0-1,1 0 1,0 0-1,2 1 1,-1 0 0,2 0-1,9-15 1,-1 3-109,1 0 1,2 1 0,23-27-1,-37 47-60,1 0-1,0 0 0,0 0 1,0 0-1,0 1 1,1 0-1,0 0 0,0 0 1,0 1-1,0 0 1,1 0-1,-1 0 1,1 1-1,-1 0 0,1 0 1,0 1-1,0 0 1,11-1-1,-17 2-51,0 0-1,0 0 1,0 0-1,0 0 0,0 1 1,-1-1-1,1 0 1,0 0-1,0 1 1,0-1-1,0 0 1,0 1-1,0-1 1,0 1-1,0-1 1,0 1-1,-1-1 1,1 1-1,0 0 1,-1-1-1,1 1 1,0 0-1,-1 0 1,1-1-1,0 1 1,-1 0-1,0 0 1,1 0-1,-1 0 1,1 0-1,-1 0 1,0 0-1,0 0 1,1 0-1,-1 0 1,0 0-1,0-1 1,0 1-1,0 0 1,0 0-1,0 0 1,-1 0-1,1 0 1,0 0-1,0 0 1,-1 0-1,1 0 1,0 0-1,-1 0 0,1 0 1,-2 1 0,0 3-263,-1 1 0,0-1 1,0 1-1,0-1 1,-1 0-1,-8 8 1,-1-2 259,-1-1 1,0 0-1,-27 13 1,28-17 335,0 2 0,0-1 0,0 2 0,1 0 1,-15 14-1,26-22-228,0-1 0,1 1 1,-1 0-1,1-1 1,-1 1-1,1-1 0,-1 1 1,1 0-1,0 0 0,-1-1 1,1 1-1,0 0 1,-1 0-1,1-1 0,0 1 1,0 0-1,0 0 1,0 0-1,-1 0 0,1-1 1,1 1-1,-1 0 0,0 0 1,0 0-1,0 0 1,0-1-1,0 1 0,1 0 1,-1 0-1,0-1 1,1 1-1,-1 0 0,1 0 1,-1-1-1,1 1 0,-1 0 1,1-1-1,-1 1 1,1-1-1,-1 1 0,1-1 1,1 1-1,34 19 345,-28-17-269,224 114 989,-218-108-1018,0-1 0,0-1 0,1 0 1,27 8-1,-38-14-74,1 0 1,-1 0-1,1-1 1,-1 1-1,1-1 1,0 0-1,-1 0 1,1-1 0,0 1-1,-1-1 1,1 0-1,-1 0 1,0-1-1,1 1 1,-1-1-1,0 0 1,0 0-1,0-1 1,0 1-1,6-6 1,0-2 41,0-1 0,-1 0 0,-1 0 0,0-1 0,0-1 0,-1 1 0,-1-1 0,0 0 0,8-27 0,-13 42 3,1 1 0,-1 0 0,1-1 0,0 1-1,-1-1 1,1 0 0,0 1 0,1-1 0,-1 0 0,0 0-1,1-1 1,3 3 0,14 13-47,0-2 0,1 0 0,1-2 0,24 12 0,-33-19-81,0-1 0,0 0 0,0 0 0,1-1 0,0-1 0,0 0 0,-1-1 0,1-1 0,0 0 0,19-1 0,-29-1-156,-1 1 0,1-1 0,-1 1 0,1-1-1,-1 0 1,1-1 0,-1 1 0,0 0 0,0-1 0,1 0 0,-1 0 0,0 0 0,-1 0-1,1 0 1,0 0 0,-1-1 0,1 0 0,-1 1 0,0-1 0,2-3 0,5-9-2524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1:39.625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66 0 11050,'-66'8'5713,"102"-5"-3605,208 2 2940,-21-1-2957,94-4-743,18 1-909,-332-1-963,11 0 1479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9:48.5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316 462 12299,'7'6'819,"-5"-4"-481,0 0 1,0 0 0,0-1 0,0 1 0,0-1 0,0 1 0,0-1 0,1 0 0,2 1 0,2-7 1127,-4-14-244,3-62 611,4 1 0,21-82 0,-27 139-1567,-3 20-215,2-13 205,1 1 1,8-22-1,-11 34-205,0 1 1,0-1 0,0 1 0,0 0-1,0-1 1,1 1 0,-1 0 0,1 0-1,-1 0 1,1 0 0,0 0-1,0 0 1,0 0 0,0 1 0,0-1-1,0 1 1,1-1 0,-1 1 0,0 0-1,1 0 1,4-1 0,-21 23 797,-20 17-667,-1-2 0,-1-1 0,-3-1 0,0-2 0,-2-3-1,-2 0 1,-68 33 0,110-62-190,-3 3-186,0-1 0,-1 1 0,0-1 0,1-1 0,-1 1-1,0-1 1,0 0 0,0 0 0,0 0 0,-10 0 0,0-4-2120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9:48.9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541 197 14259,'-42'21'2061,"-61"43"-1,87-52-1704,1 1 0,0 1 0,0 0 0,2 1-1,0 0 1,-19 29 0,8-7 9,2 1 0,2 1 0,1 0 0,3 2 0,-23 78-1,35-100-300,1 0-1,1 0 1,0 1-1,2-1 1,0 0-1,5 32 1,-3-36-60,2-1-1,0 0 1,0 0 0,1 0 0,1-1-1,0 1 1,1-1 0,1-1 0,15 21-1,-12-19-12,1 0 0,0-1 0,0-1 0,2 0 0,-1 0 0,2-2 0,-1 0 0,2 0 0,-1-1 0,1-1 0,0-1 0,1 0 0,0-1 0,0-1 0,0 0 0,0-1 0,1-2 0,0 1 0,0-2 0,0 0 0,-1-1 0,1-1 0,0-1 0,21-4 0,-5-2-40,1-2 0,-1-1 1,-1-2-1,0-1 0,-1-1 0,0-2 1,-2-1-1,0-2 0,-1 0 0,-1-2 1,41-42-1,-46 40 50,-1-2-1,-1 0 1,-1-1 0,-1-1 0,-2-1 0,-1-1-1,-1 0 1,-2-1 0,-1 0 0,-1-1 0,-2 0-1,8-53 1,-14 65 61,-1 1-1,-1-1 0,-1 1 1,0-1-1,-2 1 1,0-1-1,-1 1 1,-1 0-1,-1 0 0,0 0 1,-2 0-1,0 1 1,-1 0-1,-1 1 1,0 0-1,-15-19 0,10 19 51,-1 0 1,-1 2-1,0-1 0,-1 2 0,-1 0 0,0 2 0,-1-1 0,0 2 0,-1 1 0,0 0 0,0 2 0,-30-9 0,23 10-41,0 1 0,-1 1 0,1 2 0,-1 0 1,0 2-1,0 1 0,0 2 0,1 0 0,-45 10 0,36-2-128,0 2 0,1 1 1,0 2-1,1 1 1,1 2-1,1 2 0,0 0 1,1 2-1,2 1 1,0 2-1,2 1 1,0 1-1,-36 48 0,-46 81-1395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5:02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68 270 13035,'-61'47'4953,"60"-46"-4860,1-1 1,-1 1 0,1 0-1,-1-1 1,1 1 0,-1-1-1,1 1 1,0 0-1,-1-1 1,1 1 0,0 0-1,0-1 1,-1 1 0,1 0-1,0-1 1,0 1 0,0 0-1,0 0 1,0-1-1,0 1 1,0 0 0,0 0-1,0-1 1,0 1 0,1 0-1,-1-1 1,0 1-1,0 0 1,1-1 0,-1 1-1,0 0 1,1-1 0,-1 1-1,1-1 1,-1 1-1,1 0 1,-1-1 0,1 1-1,-1-1 1,1 0 0,-1 1-1,1-1 1,0 1-1,-1-1 1,1 0 0,0 1-1,-1-1 1,1 0 0,0 0-1,-1 0 1,1 1 0,0-1-1,0 0 1,-1 0-1,1 0 1,0 0 0,-1 0-1,1 0 1,0-1 0,0 1-1,-1 0 1,2-1-1,2-3 121,0-1 0,-1 0 0,0 0 0,0 0 0,0 0 0,-1 0 0,0-1 0,0 1 0,0-1 0,0 1 0,-1-1 0,1-11 0,2-4 90,6-21 322,-2-1-1,-3 0 0,1-74 0,6 143-150,-7-7-456,3 12-13,1 0-1,19 43 0,-24-65-3,0-1 0,1 1 0,0-1 0,1 0-1,0-1 1,0 1 0,0-1 0,1 0-1,0-1 1,0 1 0,1-2 0,16 11-1,-16-12 9,0 0-1,1-1 1,-1 0-1,1 0 0,0-1 1,-1 0-1,17 1 0,-23-3-2,0 0-1,0 0 1,0 0 0,-1 0-1,1 0 1,0-1-1,0 1 1,0-1-1,0 1 1,-1-1-1,1 0 1,0 1-1,-1-1 1,1 0-1,-1 0 1,1-1-1,2-1 1,-3 1 11,0 0-1,0 0 1,0 0 0,0 0 0,0 0-1,0 0 1,-1 0 0,1-1-1,-1 1 1,0 0 0,1 0 0,-1 0-1,0-1 1,0 1 0,0 0 0,-1 0-1,1-1 1,-2-3 0,-2-12 230,-2 1 0,-14-33 0,12 32-62,1 0 1,-8-29 0,14 46-186,1 0 1,0-1-1,0 1 0,-1 0 1,1 0-1,0-1 0,0 1 1,0 0-1,0-1 0,0 1 0,0 0 1,1-1-1,-1 1 0,0 0 1,1-1-1,-1 1 0,1 0 1,-1 0-1,1 0 0,0-1 0,-1 1 1,1 0-1,0 0 0,0 0 1,0 0-1,0 0 0,0 0 1,0 1-1,0-1 0,0 0 1,0 0-1,0 1 0,1-1 0,-1 1 1,0-1-1,0 1 0,1-1 1,-1 1-1,0 0 0,0-1 1,3 1-1,6-1-37,-1 1 1,1 0-1,0 0 1,17 4-1,31 7-567,0 2-1,88 34 0,-135-43 555,0 1-1,-1 0 0,0 0 0,0 1 0,15 12 1,-23-17 47,0 1 0,1 0 0,-1 0 0,0 0 0,0 0 0,-1 0 0,1 0 0,0 1-1,-1-1 1,1 0 0,-1 1 0,0-1 0,0 1 0,0 0 0,0-1 0,0 1 0,-1 0 0,1 0 0,-1-1 0,0 1 0,1 0 0,-1 0 0,-1 0 0,1-1 0,0 1 0,-1 0 0,1 0 0,-2 3 0,-1-1 40,0 0-1,0 0 1,0 0 0,-1 0 0,0-1-1,0 1 1,0-1 0,0 0 0,-1 0-1,0 0 1,0-1 0,0 0 0,0 0-1,0 0 1,-1 0 0,1-1-1,-10 3 1,4-2 65,0 0 0,0 0 0,0-1 1,-1-1-1,1 0 0,-1 0 0,1-1 0,-17-2 0,22 0-72,0 0 0,0 0 0,0 0 0,0-1 0,0 0 0,1 0 0,-1 0 0,1-1 0,0 1 0,0-2 0,0 1 0,1 0 0,-1-1 0,1 0 0,0 0 0,0 0 0,1 0 0,0-1 0,0 1 0,0-1 0,0 0 0,1 0 0,0 0 0,-2-9 0,3 11-104,0 0 1,0 0-1,1 0 0,-1-1 1,1 1-1,0 0 0,0-1 1,0 1-1,1 0 0,-1-1 0,1 1 1,0 0-1,0 0 0,1 0 1,-1 0-1,1 0 0,0 0 0,0 0 1,0 0-1,1 1 0,-1-1 1,1 1-1,0 0 0,0 0 0,0 0 1,0 0-1,0 0 0,1 0 1,-1 1-1,1 0 0,0 0 0,0 0 1,0 0-1,0 0 0,0 1 1,7-2-1,44-2-2412,7 4-658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5:03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171 295 11514,'61'110'5458,"-63"-115"-1482,0 0-1767,2-14-601,-3-4-167,3-17-609,-5-1-272,-5-14-720,6-1-496,-19 11-1025,-5-2-551,-3 14-625</inkml:trace>
  <inkml:trace contextRef="#ctx0" brushRef="#br0" timeOffset="1">54 15 10338,'-53'-14'5473,"88"18"-1552,11 5-1568,13 0-353,-1-4-968,1 0-359,-1-3-778,-11-6-511,-11 11-1320,-10-1-585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5:03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1 466 13827,'2'0'783,"1"0"-1,0-1 1,-1 1-1,1-1 1,0 1-1,-1-1 1,1 0-1,-1 0 1,1 0 0,3-3-1,22-20 2482,-17 10-3004,0-1-1,10-20 1,-11 19 727,-2 2-723,83-142 1559,-78 130-1619,-1-1 1,-1-1-1,15-56 0,-25 67-8,-8 39-170,2-1-261,2 1-1,0 0 1,2 0 0,0 1 0,1-1 0,2 0 0,0 0 0,8 33 0,-6-36-621,2-1-1,1 1 1,0-1-1,1 0 0,19 32 1,7-2-2076</inkml:trace>
  <inkml:trace contextRef="#ctx0" brushRef="#br0" timeOffset="1">305 398 13691,'-127'-46'6097,"114"33"-3344,24 13-761,20 2-335,19-1-825,6 6-376,2-2-888,7 1-448,-11 6-1113,-10-4-743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5:03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1 218 13987,'22'-8'5753,"38"-21"-2584,40 5-1617,49 2-71,36-4 31,48 5-392,25-1-424,9-4-560,-15 3-136,-36 13-384,-41 4-296,-79 9-1008,-39 7-801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5:04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0 287 13651,'12'-5'5641,"2"-3"-3184,22-18-1041,16-7-144,10-16-384,13-4-327,4 9-409,-9 0-88,0 26-497,-16 12-359,-22 6-1120,-4 8-625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5:04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342 381 12883,'0'-3'5993,"-9"-7"-2232,22-19-1649,9-12-119,17-12-417,6-6-384,1 2-600,4 7-239,-14 11-273,4 16-136,-10 13-721,-11 4-479,-7 12-1256,-16 4-657</inkml:trace>
  <inkml:trace contextRef="#ctx0" brushRef="#br0" timeOffset="1">0 32 15603,'15'-4'5954,"27"0"-4018,15-1-344,23 6-159,6 3-201,11 0-632,7 6-216,-1-10-392,4 2-312,-6-2-912,-17-8-449,-32 11-887,-22 2-601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5:04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13523,'3'0'5481,"27"3"-2904,5-4-905,40-8-104,27-2 9,24-4-449,20 1-336,-10 4-536,-2 4-128,-24-1-168,-11 9-224,-34 6-832,-26 3-553,-39 2-879,-17-10-297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45:16.6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22 11482,'10'0'5314,"8"-7"-1394,15 6-2687,9-3-25,8 0-288,-1-1-272,-5 8-776,-12-1-600,-10 1-1912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5:05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1 367 14515,'76'5'5681,"-82"-34"-3712,7-8-801,12-7-528,-3-2-224,-3-6-624,-3-6-488,-15 3-1256,0 4-785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5:06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 15571,'-1'0'8442,"37"5"-6625,64 1-521,-36-6-376,-4-3-592,-7-5-224,-10 6-728,-9-2-568,-15 7-1497,-11 3-223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5:06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1 209 15419,'9'1'6154,"19"-1"-3658,8 0-479,11-1-497,7-6-408,4 2-760,-4-3-336,-7 0-824,2 3-616,-6 4-1681</inkml:trace>
  <inkml:trace contextRef="#ctx0" brushRef="#br0" timeOffset="1">451 293 13763,'0'11'826,"-1"-7"-409,1 0 1,0-1-1,0 1 0,0 0 0,0-1 0,1 1 1,-1-1-1,2 6 0,-1-9-369,-1 1 0,0-1-1,0 0 1,0 0 0,1 0 0,-1 1 0,0-1 0,1 0 0,-1 0-1,0 0 1,0 0 0,1 1 0,-1-1 0,0 0 0,1 0 0,-1 0-1,0 0 1,1 0 0,-1 0 0,0 0 0,0 0 0,1 0-1,-1 0 1,0 0 0,1 0 0,-1 0 0,0 0 0,1 0 0,-1 0-1,0 0 1,1-1 0,-1 1 0,20-14 1214,15-17 266,-1-2 0,-2-1 0,39-54 0,17-40 603,-72 112-1706,-16 16-419,0 0-1,1 0 1,-1 0-1,0 0 1,0 0-1,0 0 1,1 0-1,-1 0 1,0 0 0,0 0-1,0 0 1,1 0-1,-1 1 1,0-1-1,0 0 1,0 0-1,1 0 1,-1 0 0,0 0-1,0 0 1,0 0-1,0 1 1,0-1-1,1 0 1,-1 0-1,0 0 1,0 0-1,0 1 1,0-1 0,0 0-1,0 0 1,0 0-1,0 0 1,0 1-1,0-1 1,0 0-1,1 0 1,-1 0 0,0 1-1,0-1 1,0 0-1,-1 0 1,1 0-1,0 1 1,0-1-1,0 0 1,-6 41 156,4-32-172,-2 13-63,-7 28-555,-5 70 0,15-105-74,1-1 0,0 1 0,1-1 0,1 1 0,0-1 0,1 1 0,0-1 0,1 0 0,10 23 0,4-6-4435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5:06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69 12531,'-133'-43'6201,"120"34"-1672,22 4-2497,19 3-303,18-1-697,6-4-376,9 9-984,-5 1-528,-6-1-977,-4-2-719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5:07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33 415 15163,'-32'1'5946,"46"-6"-3762,6-17-80,1-17-327,-3-12-441,-2-10-872,-3-4-464,-13 4-1016,-2 11-536,-7 13-1457,-6 12-48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5:07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53 17268,'-2'-2'437,"1"-1"0,-1 1 0,1 0 0,0-1 0,0 0 0,0 1 0,0-1 0,1 0 0,-1-2 0,1 4-325,0 1 0,0-1 1,0 0-1,0 1 0,0-1 0,0 0 0,0 1 0,0-1 0,1 0 0,-1 1 0,0-1 0,1 1 0,-1-1 0,0 0 0,1 1 0,-1-1 0,0 1 0,1-1 0,-1 1 0,1-1 0,-1 1 0,1 0 0,-1-1 0,1 1 0,0-1 0,6-1 270,0 0-1,0 1 1,1 0 0,-1 0 0,0 0-1,13 1 1,-16 0-335,34-1 362,0 1 1,1 2-1,-1 2 1,0 1-1,47 13 0,-83-17-405,1-1 1,-1 1-1,0 0 0,1 0 0,-1 0 0,0 0 0,0 0 0,0 1 0,0-1 0,0 1 0,0-1 0,0 1 0,0 0 0,-1-1 1,1 1-1,2 4 0,-4-5-1,1 1 0,-1-1 1,0 0-1,0 1 1,1-1-1,-1 1 0,0-1 1,0 1-1,0-1 0,0 0 1,-1 1-1,1-1 1,0 1-1,-1-1 0,1 1 1,-1-1-1,1 0 0,-1 1 1,1-1-1,-3 2 0,-1 3 5,-1 0-1,1-1 0,-2 0 1,1 0-1,0 0 0,-1-1 1,0 1-1,0-1 0,-10 4 1,-13 5-112,-1-1 1,-1-2-1,0 0 1,-1-3-1,1 0 1,-1-2-1,-56 1 1,87-6 96,-37 0-828,36 0 724,0 0 0,0 0 1,1 0-1,-1 0 0,1-1 1,-1 1-1,0-1 0,1 1 1,-1-1-1,1 0 0,-1 1 1,1-1-1,-1 0 0,1 0 1,-2-1-1,3 1 48,-1 1 0,1-1-1,0 1 1,0 0 0,0-1 0,0 1 0,0 0-1,0-1 1,0 1 0,0 0 0,0-1 0,0 1-1,0-1 1,0 1 0,0 0 0,0-1 0,0 1 0,0 0-1,1-1 1,-1 1 0,0 0 0,0-1 0,0 1-1,1 0 1,-1-1 0,0 1 0,0 0 0,1 0-1,-1-1 1,0 1 0,0 0 0,1 0 0,-1 0-1,0-1 1,1 1 0,-1 0 0,0 0 0,1 0-1,22-11-2821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5:07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29 418 13571,'-2'-1'764,"1"0"-1,-1-1 1,0 1-1,0-1 1,0 1 0,1-1-1,-1 0 1,1 0 0,-1 0-1,-1-3 1,-5-24 2629,7 17-3105,1 0 0,1 0 0,2-16 0,-2 13 501,2-14-213,1-6 50,12-58-1,-14 84-606,0 1 0,1-1 0,0 1 1,1 0-1,0 0 0,0 0 0,0 1 0,1-1 0,0 1 0,1 0 1,0 0-1,7-6 0,-8 10-26,0 0 1,0 0-1,0 0 0,0 1 0,0 0 1,1 0-1,0 0 0,-1 1 1,1 0-1,0 0 0,8 0 0,-13 0-10,1 1 0,-1 0 0,1 0-1,-1 0 1,1 0 0,0 0 0,-1 0-1,1 1 1,-1-1 0,1 0-1,-1 1 1,1 0 0,-1-1 0,0 1-1,1 0 1,-1-1 0,1 1 0,-1 0-1,0 0 1,0 0 0,0 0-1,1 0 1,-1 0 0,0 1 0,0-1-1,-1 0 1,1 0 0,0 1 0,0-1-1,-1 1 1,1-1 0,0 1 0,-1-1-1,0 1 1,1-1 0,-1 1-1,0-1 1,0 1 0,0-1 0,0 1-1,0-1 1,0 1 0,0 0 0,0-1-1,-1 1 1,0 2 0,-2 6-102,0 0-1,-1 0 1,0-1 0,0 1 0,-1-1 0,-1 0-1,1 0 1,-10 9 0,3-3 12,-1 0 0,0-1-1,-26 20 1,-11-2 566,171-34-1283,-91 2 434,32 2-370,141-4-1092,-188 1 1799,0 0 0,0 1 0,0 1 0,29 5 0,-41-5 89,1-1-1,0 1 1,0 1 0,0-1-1,0 0 1,-1 1-1,1 0 1,-1 0-1,1 0 1,-1 0 0,0 1-1,0-1 1,0 1-1,0-1 1,0 1 0,-1 0-1,1 1 1,-1-1-1,0 0 1,0 1-1,0-1 1,0 1 0,1 4-1,-2-7 7,-1 1 1,0-1-1,1 1 0,-1-1 0,0 1 0,0 0 1,0-1-1,0 1 0,0-1 0,-1 1 0,1-1 1,0 1-1,-1-1 0,1 1 0,-1-1 0,1 1 1,-1-1-1,0 1 0,0-1 0,0 0 0,0 0 1,0 1-1,0-1 0,0 0 0,0 0 0,0 0 1,0 0-1,0 0 0,-1 0 0,1 0 0,0-1 1,-1 1-1,1 0 0,-1-1 0,1 1 0,-1-1 1,-1 1-1,-1 0 88,-1 0 1,1 0-1,0 0 1,-1-1 0,1 1-1,0-1 1,-1 0-1,1-1 1,-1 1-1,1-1 1,0 0-1,-8-2 1,9 2-77,-1-1 0,1 0 0,0 0 0,0 0 0,0 0 0,1 0 0,-1-1 0,0 1 0,1-1 0,0 0 0,-1 0 0,1 1 0,0-1 0,1-1 0,-1 1 0,-2-5 0,2 1-6,0 0-1,0 1 1,1-1 0,0 0 0,0 0 0,0 0-1,1 0 1,1-11 0,0 10-123,0 0 1,1-1 0,0 1-1,0 0 1,0 0-1,1 1 1,5-9 0,-6 12-92,0 0 0,0 0 0,1 0 0,0 1 0,0-1 0,0 1 0,0 0 0,0 0 0,0 0 0,1 0 0,0 0 0,7-3 1,-10 5 38,0 0 1,0 1 0,1-1-1,-1 1 1,0-1 0,1 1 0,-1 0-1,0-1 1,1 1 0,-1 0-1,1 0 1,-1 0 0,0 0 0,1 0-1,-1 0 1,1 0 0,-1 1-1,0-1 1,1 0 0,-1 1-1,0-1 1,1 1 0,-1 0 0,0-1-1,0 1 1,1 0 0,-1 0-1,0 0 1,0-1 0,0 1 0,0 0-1,1 2 1,13 16-2296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5:08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1 242 9898,'67'101'4444,"-53"-76"-1364,-18-28-35,2-2-2391,0-1 1,0 1-1,0-1 1,0 1-1,1-1 0,0 0 1,0-8-1,-1 1-157,0-1-236,0-1 0,1 1 1,1 0-1,0 0 0,1-1 0,1 1 0,0 0 0,1 0 1,0 0-1,1 1 0,9-21 0,-10 27-245,0 0 1,1 0-1,0 0 0,0 1 0,1 0 0,0 0 0,0 0 1,0 0-1,1 1 0,0 0 0,0 0 0,0 0 0,1 1 1,-1 0-1,1 0 0,0 1 0,0-1 0,1 2 0,-1-1 1,0 1-1,1 0 0,10-1 0,-16 3-18,1-1 0,-1 1 0,1 0 0,-1 0 0,1 0 0,-1 1 0,1-1 0,-1 1 1,0-1-1,1 1 0,-1 0 0,0 0 0,1 0 0,-1 0 0,0 0 0,0 0 0,0 1 0,0-1 0,0 1 0,2 1 0,-3-1-8,0-1 1,0 0-1,-1 1 0,1 0 0,0-1 1,-1 1-1,1-1 0,-1 1 0,0-1 0,1 1 1,-1 0-1,0-1 0,0 1 0,0 0 1,0-1-1,0 1 0,-1 0 0,1-1 1,0 1-1,-1 0 0,1-1 0,-1 1 1,0-1-1,0 1 0,1-1 0,-1 1 0,0-1 1,0 0-1,0 1 0,0-1 0,-2 2 1,-10 9-36,0 0 1,-1-1 0,0 0 0,0-1 0,-1-1-1,-27 14 1,16-9 39,18-10-117,1-1 1,0 1-1,-1-1 1,-12 4-1,-2-5-3156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5:09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0 303 15139,'29'21'6474,"-22"-45"-3554,-5-25-1711,-4-2-321,-5-4-704,1-5-456,1 18-1017,7 11-599,4 20-1921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5:09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28 13267,'94'-25'5090,"-93"25"-4942,0-1 0,0 1-1,0 0 1,0-1 0,0 1-1,0 0 1,0 0 0,0 0-1,0 0 1,0 0 0,0 0-1,0 0 1,0 0 0,0 0 0,0 0-1,-1 0 1,1 1 0,0-1-1,0 0 1,0 1 0,0-1-1,0 1 1,0-1 0,0 1-1,1 0 1,-2 11 634,-1-11-379,-2 11-106,0-1-1,-1 1 0,-1-1 1,0 0-1,0-1 0,-1 1 1,-1-1-1,1 0 0,-11 10 0,-6 13-98,0 0-120,-20 34-32,40-60-57,5-10-12,20-31-52,-19 31 64,-1 1 0,1 0 0,0-1 0,0 1 1,0 0-1,0 1 0,0-1 0,0 0 0,1 1 0,-1 0 1,0 0-1,1 0 0,-1 0 0,1 0 0,-1 1 0,1 0 1,-1 0-1,1 0 0,6 0 0,3 3-94,0 0-1,0 1 1,-1 0-1,15 7 1,-16-6-5,-1-1 0,0 0 0,1 0 1,0-1-1,-1-1 0,20 3 0,-24-6-197,1 1 1,-1-1-1,0 0 0,0 0 0,1-1 0,-1 0 0,0 0 0,0 0 1,9-6-1,24-13-1802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45:16.9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0 126 15603,'21'-2'5738,"44"-6"-4282,21 0-816,4-10-48,6 6-496,-9 8-1472,-7-3-705</inkml:trace>
  <inkml:trace contextRef="#ctx0" brushRef="#br0" timeOffset="1">883 241 16211,'-85'57'6546,"79"-70"-3834,4-2-1911,5-9-177,-1-17-552,9 1-512,-1-14-929,-4 0-615,-6-3-128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5:10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428 159 13323,'4'-21'1104,"-1"0"0,-1 0 1,-1-31-1,-1 50-1031,-1 0 1,1 0-1,0 0 0,-1 1 1,1-1-1,-1 0 1,0 0-1,0 1 1,0-1-1,0 1 0,0-1 1,0 1-1,0-1 1,0 1-1,0 0 0,-1-1 1,1 1-1,-1 0 1,1 0-1,-1 0 0,1 0 1,-1 0-1,1 0 1,-3 0-1,-2-1 94,0 1 1,0-1-1,-1 1 0,1 1 0,-9-1 0,6 1 55,-9-1-2,0 2 0,0 1-1,0 0 1,0 1-1,0 1 1,1 0 0,0 2-1,0 0 1,-17 9-1,21-9-84,0 0 0,1 1 1,-1 1-1,2 0 0,-1 1 0,1 0 0,1 1 0,-1 0 0,2 1 0,-1 0 0,-14 22 0,22-30-107,1 0 1,-1 0-1,1 0 0,0 0 0,0 0 0,0 0 0,0 0 0,0 0 1,1 1-1,-1-1 0,1 0 0,0 0 0,0 1 0,0-1 0,1 6 1,0-6-18,0-1 1,0 1-1,0-1 0,1 1 1,-1-1-1,1 0 1,-1 0-1,1 1 1,0-1-1,0 0 1,-1-1-1,2 1 0,-1 0 1,0-1-1,3 3 1,5 1-8,-1-1 1,1 0 0,0-1 0,1 0-1,-1 0 1,0-1 0,1 0 0,11 0-1,34-1-300,1-2 0,95-15 0,38-2-329,-108 20 622,-74-1 29,1 0 0,-1 0 1,0 1-1,0 0 0,0 1 0,0 0 0,12 6 0,-19-9 1,0 1 1,0-1-1,0 1 0,1-1 0,-1 1 0,0 0 0,0-1 0,0 1 0,0 0 0,0 0 0,-1 0 0,1 0 0,0 0 0,0 0 0,0 0 0,-1 0 0,1 0 0,-1 0 0,1 1 0,-1-1 0,1 0 0,-1 0 0,0 1 0,1-1 0,-1 0 0,0 0 1,0 1-1,0-1 0,0 2 0,-1-1 38,0 0 0,0 1 1,0-1-1,-1 0 0,1 0 1,-1 0-1,1 0 1,-1 0-1,0 0 0,0 0 1,0-1-1,0 1 0,-3 2 1,-7 3 266,0 0 1,0-1-1,0 0 1,-18 5-1,24-9-216,-1 0 0,1-1 0,0 0 0,-1 0-1,1 0 1,-1-1 0,1 0 0,-1-1 0,1 1 0,-1-1 0,1 0-1,-1-1 1,1 1 0,0-1 0,-9-4 0,11 3-98,0 1 1,0-1-1,0 0 1,1 0-1,-1 0 0,0 0 1,1-1-1,0 1 1,0-1-1,0 0 1,0 0-1,1 0 0,0 0 1,0 0-1,0-1 1,0 1-1,0-1 1,1 1-1,0-1 0,0 0 1,-1-6-1,2 7-62,0 0-1,0 0 1,0-1-1,0 1 1,1 0-1,-1 0 1,1 0-1,0 0 1,1 0-1,-1 1 1,1-1-1,-1 0 1,1 0-1,0 1 1,0-1-1,1 1 1,-1 0-1,1 0 1,-1 0-1,1 0 0,0 0 1,0 0-1,6-3 1,-4 3-185,-1 0-1,1 1 1,1-1-1,-1 1 1,0 0 0,1 0-1,-1 1 1,1 0 0,-1 0-1,1 0 1,0 0-1,-1 1 1,1 0 0,0 0-1,-1 1 1,11 1 0,35 14-2209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5:10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170 399 12323,'-2'0'474,"1"0"0,0 0 0,-1-1 0,1 1 0,0 0 0,0-1 1,-1 1-1,1-1 0,0 1 0,0-1 0,0 0 0,0 1 0,-2-2 0,-13-16 2667,-8-28-1021,21 39-1461,-5-10-223,2 1 1,0-1-1,1 0 0,0 0 1,2-1-1,0 1 0,-1-33 0,4 43-405,0 1 0,0 0 0,1-1 0,-1 1 1,2-1-1,-1 1 0,0 0 0,1 0 0,1 0 0,-1 0 0,1 0 0,0 0 0,0 1 0,0-1 0,1 1 0,0 0 0,0 0 0,0 0 0,1 1 0,-1-1 0,1 1 0,0 0 0,1 0 0,-1 1 0,7-4 0,-8 6-49,1-1 0,-1 1 0,1 0 0,-1 0 0,1 0 0,0 0 0,-1 1 0,1 0 0,0 0 0,-1 0 0,1 0 0,0 1 0,-1 0 0,1 0 0,-1 0 1,1 1-1,-1-1 0,1 1 0,6 5 0,-8-6-9,0 1 0,-1 0 0,1 0 1,-1 0-1,0 0 0,1 0 0,-1 0 0,0 1 1,-1-1-1,1 1 0,0-1 0,-1 1 0,1 0 1,-1 0-1,0-1 0,0 1 0,0 0 1,0 0-1,0 0 0,-1 0 0,0 0 0,1 1 1,-1-1-1,0 0 0,0 0 0,-1 0 1,1 0-1,-1 0 0,1 0 0,-1 0 0,-1 3 1,-2 4 13,-1-1 1,0 0 0,0 0 0,0-1 0,-1 1 0,-1-1 0,1 0-1,-1-1 1,-1 0 0,1 0 0,-1 0 0,-12 6 0,10-6 10,0 0 0,-1-2 0,0 1 0,0-1 0,-1-1 0,1 0 0,-1 0 0,0-1 0,-23 2 0,20-4 124,-18 2-1182,29-4-175,19-3-537,10-2-837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5:10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0 244 14763,'64'26'6410,"-71"-49"-3298,1-19-1583,-2 0-377,6-7-592,2 0-416,5 17-936,6 6-545,4 19-1559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5:11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32 438 11402,'-8'3'4441,"-7"2"-2560,7 0-33,14-7 33,6-7-81,20-24-408,14-12-239,19-14-377,6-4-160,2 7-328,-3 0-80,-16 10-104,-9 5-240,-22 12-792,-5 18-577,-7 16-1527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5:13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1 293 10962,'2'10'1077,"6"22"970,-8-31-1972,0-1 0,0 1 0,1 0 0,-1-1 0,0 1 0,1-1 0,-1 1 0,0-1 0,1 0 0,-1 1 0,0-1 0,1 1 0,-1-1 0,1 0 0,-1 1 0,1-1 0,-1 0 0,1 1 0,-1-1 0,1 0 0,-1 0 0,1 0 0,0 1 0,-1-1 0,1 0-1,-1 0 1,1 0 0,-1 0 0,1 0 0,0 0 0,-1 0 0,1 0 0,-1 0 0,1 0 0,-1-1 0,1 1 0,0 0 0,-1 0 0,1 0 0,-1-1 0,1 1 0,-1 0 0,1-1 0,14-8 624,-1 0 0,-1-1 0,0-1 0,0 0 0,-1-1 0,-1 0 0,12-16 0,4-8 450,-7 11-332,-1-2 0,-1 0 0,16-33 0,-32 56-681,0-1 1,0 0-1,-1 0 1,0 0-1,0 0 1,0 0-1,0 0 1,-1 0-1,0 0 1,0-6 0,1 6 663,3 12-551,4 15-165,-1 8-373,-1 0 0,2 37-1,-6-36-1551,3 0 0,8 35 0,-1-31-3097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5:13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8018,'1'-5'5737,"17"2"-1576,16-2 1448,23 10-4209,0-1-511,8 1-497,0 0-344,-5-5-977,4 3-607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5:15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79 363 11690,'-10'6'449,"9"-4"-69,-1-1 0,0 1 0,0-1 0,0 0 0,0 0-1,0 0 1,0 0 0,-1 0 0,1 0 0,0 0 0,0-1 0,-1 1-1,-2 0 1,-1-12 2445,5-16-1208,-4-89 1452,2 79-2603,1 0 0,5-49 0,-3 83-461,1 0 1,0-1-1,0 1 1,0 0 0,0-1-1,0 1 1,1 0-1,0 0 1,-1 0-1,1 0 1,0 0 0,0 1-1,1-1 1,-1 1-1,1-1 1,-1 1 0,1 0-1,0 0 1,-1 0-1,1 0 1,0 0-1,0 0 1,1 1 0,-1 0-1,0 0 1,0 0-1,1 0 1,-1 0 0,1 0-1,-1 1 1,0 0-1,1 0 1,-1 0-1,6 0 1,-3 1 3,1-1-1,-1 1 1,0 0-1,0 0 1,1 1 0,-1 0-1,0 0 1,0 0-1,-1 1 1,1-1 0,0 2-1,-1-1 1,0 0-1,1 1 1,-2 0 0,1 0-1,0 1 1,7 8-1,-10-9-4,1 1 1,-1-1-1,0 0 0,0 1 0,0-1 0,-1 1 0,1 0 0,-1-1 0,0 1 0,-1 0 0,1 0 0,-1 0 0,0-1 0,0 1 0,0 0 0,-1 0 0,-2 9 0,1-7 30,0 0 0,-1 0 0,0-1 0,-1 1 0,1-1 0,-1 0 0,-1 0 0,1 0-1,-1-1 1,0 1 0,-7 5 0,4-4-41,0-1 0,0-1 0,0 1 1,-1-1-1,1-1 0,-1 0 0,0 0 0,-13 3 0,16-5-95,0 0-1,0-1 1,-1 0-1,1-1 1,0 1-1,-1-1 1,1 0-1,0-1 1,0 0-1,-1 0 1,1 0-1,-11-4 1,11-2-1940,3 0-569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5:16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1255 9762,'-4'5'8634,"10"-13"-4969,31-36-2177,74-98-352,-22 30-200,32-41-279,15-12-89,17-6-208,-4 4-64,-27 40-192,-18 33-16,-42 45-288,-21 21-360,-27 30-817,-7 9-583,-15 20-1385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5:17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15 370 13851,'-2'1'299,"1"0"0,0 0 0,0 0 0,0 0 1,0 0-1,0 0 0,0 1 0,0-1 0,0 0 0,1 0 0,-1 1 0,0-1 1,0 3-1,1-3-220,0-1 1,0 0 0,0 1 0,0-1-1,0 1 1,0-1 0,1 0 0,-1 1-1,0-1 1,0 0 0,0 1 0,1-1-1,-1 1 1,0-1 0,0 0 0,1 0-1,-1 1 1,0-1 0,1 0 0,-1 0-1,0 1 1,1-1 0,-1 0 0,0 0-1,1 0 1,-1 1 0,1-1 0,-1 0-1,0 0 1,1 0 0,0 0 0,7 1 384,1 0 1,0 0 0,17-2 0,-19 0-410,20 0 205,1-2 1,-1 0 0,0-2-1,0-1 1,0-1 0,-1-2-1,0 0 1,26-14 0,-45 19-188,0 0 1,0 0-1,0-1 1,11-10 0,-16 14-59,-1-1 0,0 1 0,1-1 0,-1 1 0,0-1 0,0 0 0,0 1 0,0-1 0,0 0 0,0 0 0,-1 1 0,1-1 0,-1 0 0,1 0 0,-1 0 0,0 0 0,1 0 0,-1 0 0,0 0 0,0 0 0,0 0 0,-1 0 0,1 0 0,0 0 0,-1 0 0,-1-3 0,0 0 50,-1 0 0,0 0-1,-1 0 1,1 0 0,-1 1-1,0-1 1,0 1 0,0 0-1,-8-5 1,-48-31 417,36 26-284,-16-11 94,20 15-193,2-2-1,-1 0 0,2-1 1,-23-20-1,39 32-96,1 1 0,-1-1 0,0 0 0,0 0 0,1 0 0,-1 0 0,1 0 1,-1 0-1,1 0 0,-1 0 0,1 0 0,-1 0 0,1 0 0,0 0 0,-1 0 0,1 0 0,0 0 0,0 0 0,0-2 0,0 2-4,1 1-1,-1-1 1,0 0 0,1 0-1,-1 1 1,1-1 0,-1 1-1,1-1 1,-1 0 0,1 1-1,-1-1 1,1 1 0,-1-1 0,1 1-1,0-1 1,-1 1 0,1 0-1,0-1 1,0 1 0,0 0-1,4-2-40,1 1-1,-1 0 1,0 0-1,0 0 0,10 1 1,7 1-476,0 1 1,0 0 0,34 10-1,8 7-1508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5:17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39 162 14491,'69'76'5561,"-69"-91"-4032,0 4-481,-4-8-488,-2-6-256,-5-11-792,6-3-544,-7-1-3689</inkml:trace>
  <inkml:trace contextRef="#ctx0" brushRef="#br0" timeOffset="1">20 17 15043,'-20'-16'5489,"63"21"-4440,5-4-401,1 2-336,-2 1-152,-4-1-592,-6 0-440,-9 0-1201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45:17.3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76 72 11626,'-25'-53'5386,"56"49"-2370,16 3-1255,5-2-105,12-1-592,-3 1-248,-4 1-480,2 1-392,-22 1-1192,-6 1-776</inkml:trace>
  <inkml:trace contextRef="#ctx0" brushRef="#br0" timeOffset="1">1 272 15675,'23'-5'6186,"16"1"-3690,22-9-2016,13-2-48,5 4-432,-1 7-616,-8 6-1504,-3 6-3121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5:18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12723,'46'140'5369,"-55"-116"-3161,11-4-767,13-6-113,14 1-432,12-4-232,7-3-264,-2 1-176,-9-9-152,-4-2-16,-10-8-456,-6-1-344,3-5-968,-5-1-529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5:18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65 14643,'-39'-40'5689,"76"33"-3864,1 2-577,4 1-488,-1-1-280,-2 5-640,0-4-464,-15 4-1368,-5 4-3273</inkml:trace>
  <inkml:trace contextRef="#ctx0" brushRef="#br0" timeOffset="1">1 236 15363,'18'0'5698,"24"0"-4138,13 0-576,4-3-288,-3-5-280,-10-7-1344,-5-3-768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5:19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48 394 11434,'-7'11'1523,"6"-9"-1087,-1 0 1,1 0-1,0 1 1,0-1-1,0 0 1,0 0-1,0 1 1,0-1-1,1 0 1,-1 1-1,0 2 2101,0-5-2396,1 0 1,-1 0-1,1 0 0,0 0 0,-1 0 0,1 0 0,0 0 0,-1 0 0,1 0 0,-1-1 0,1 1 1,0 0-1,-1 0 0,1 0 0,0-1 0,0 1 0,-1 0 0,1-1 0,0 1 0,0 0 1,-1 0-1,1-1 0,0 1 0,0 0 0,0-1 0,-1 1 0,1-1 0,0 1 0,0 0 0,0-1 1,0 0-1,-6-25 280,1 0 1,1 0 0,2 0-1,0-29 1,2 23-254,0-1 0,6-35 0,-5 60-162,0 0 1,0 0 0,1 0-1,0 1 1,1-1-1,0 0 1,0 1 0,0 0-1,1 0 1,0 0-1,1 0 1,-1 0 0,1 1-1,7-7 1,-9 11-10,0 0-1,1 0 1,-1 0 0,0 0 0,1 0-1,0 1 1,-1 0 0,1 0 0,0 0-1,-1 0 1,1 0 0,0 1 0,0 0-1,0-1 1,0 1 0,0 1 0,-1-1-1,1 1 1,0-1 0,0 1 0,0 0-1,-1 1 1,1-1 0,-1 0 0,1 1-1,-1 0 1,1 0 0,-1 0 0,0 0-1,0 1 1,0-1 0,0 1 0,0 0-1,-1 0 1,1 0 0,-1 0 0,0 0-1,3 6 1,-4-4-4,0-1 1,-1 0-1,0 1 0,0-1 0,0 1 1,0-1-1,-1 1 0,0-1 0,0 0 1,0 1-1,0-1 0,-1 0 0,1 0 1,-1 0-1,0 0 0,0 0 1,-1 0-1,-4 5 0,-1 2-1,-1 0 0,0-1 0,-1 0 0,-18 14 0,1-7 107,22-15 30,1 1 0,-1-1 1,1 1-1,-1 0 0,1 0 0,0 1 0,0-1 0,0 1 0,-6 7 0,10-10-101,0 0 0,0 0 0,-1-1 0,1 1 0,0 0 0,0 0-1,0-1 1,0 1 0,0 0 0,0 0 0,0-1 0,0 1 0,1 0 0,-1 0 0,0-1 0,0 1 0,1 0 0,-1-1 0,0 1 0,1 0 0,-1-1 0,0 1 0,1 0 0,-1-1 0,1 1 0,-1-1 0,2 2 0,18 11 145,-20-12-173,31 14-212,0-1 0,0-2 0,2-1 0,-1-1 1,1-2-1,0-2 0,49 5 0,-71-10-636,0 0-1,0-1 1,1 0-1,16-2 1,-9-4-1992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5:19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0 270 15803,'0'-2'10387,"10"-19"-9131,11-73-384,-24 40-520,-1 4-248,4 21-728,-1 9-448,-1 28-4361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5:20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88 11650,'36'-8'7745,"-4"7"-4144,-29 2-3467,-1-1-1,1 1 0,-1 0 0,1-1 0,-1 1 0,1 0 1,-1 1-1,0-1 0,0 0 0,0 1 0,0-1 0,0 1 1,0-1-1,0 1 0,0 0 0,0 0 0,-1 0 0,1 0 1,-1 0-1,0 0 0,1 1 0,-1-1 0,0 0 0,1 4 1,-1-3-51,0 0 1,0 0 0,0 0 0,0 0 0,-1 0 0,1 0 0,-1 0 0,0 0-1,0 0 1,0 0 0,0 0 0,-1 0 0,1 0 0,-1 0 0,0 0 0,1 0-1,-2 0 1,1 0 0,0 0 0,0 0 0,-1-1 0,0 1 0,1 0 0,-1-1-1,0 1 1,0-1 0,0 0 0,-1 0 0,1 0 0,0 0 0,-1 0 0,0 0-1,-2 1 1,-4 2 56,-1 0 0,1-1 0,-1 0 0,0-1 0,0 0 0,0-1 0,0 1 0,-20 0 0,17-2-62,0-2 0,1 1 1,-1-1-1,0-1 0,0 0 0,1-1 0,-1 0 0,-17-8 1,23 8-68,0 0 0,0-1 1,1 0-1,0 0 1,-1 0-1,2-1 0,-1 0 1,0 0-1,1 0 1,0 0-1,0-1 1,1 0-1,-1 0 0,1-1 1,1 1-1,-4-9 1,5 12-12,1 0 0,0 0 0,0 0 0,0-1 0,0 1 0,0 0 1,1-1-1,-1 1 0,1 0 0,0-1 0,0 1 0,1-1 0,-1 1 0,0 0 1,1-1-1,0 1 0,0 0 0,0 0 0,0 0 0,1-1 0,1-2 0,0 2-16,1 0 0,-1 1 0,1-1 0,-1 1 0,1 0-1,0 0 1,0 0 0,1 1 0,-1-1 0,1 1 0,-1 0 0,10-2-1,2-1-309,1 2-1,0 0 0,0 0 0,0 2 0,0 0 0,0 1 1,22 3-1,34 11-2332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5:34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181 148 12659,'-8'-3'8221,"-18"15"-6792,-26 22-88,50-32-1273,0-1 1,0 0-1,0 0 0,0 0 0,0 0 0,-1-1 0,1 1 0,0 0 0,-1-1 0,1 0 0,0 0 0,-1 1 0,1-1 1,-1-1-1,1 1 0,0 0 0,-1 0 0,1-1 0,0 0 0,-1 1 0,1-1 0,0 0 0,0 0 0,0 0 0,0 0 1,0-1-1,0 1 0,0 0 0,0-1 0,0 0 0,0 1 0,1-1 0,-1 0 0,1 0 0,-1 0 0,1 0 0,-1-2 0,-1 0-10,1-1 0,0 1 0,1 0-1,-1-1 1,1 0 0,-1 1 0,1-1-1,1 0 1,-1 1 0,1-1 0,0 0-1,0 0 1,0 0 0,1 1 0,-1-1-1,3-6 1,-2 7-45,1 1 0,-1-1-1,1 0 1,0 1 0,0-1-1,1 1 1,-1 0 0,1 0 0,-1 0-1,1 0 1,0 0 0,0 1 0,1-1-1,-1 1 1,0 0 0,1 0-1,-1 0 1,1 0 0,0 0 0,0 1-1,-1 0 1,1 0 0,0 0-1,0 0 1,0 1 0,0-1 0,0 1-1,5 0 1,-4 1-11,-1-1 0,1 1 0,0-1 0,-1 1 0,1 1 0,-1-1 0,0 1 0,1 0 0,-1 0 0,0 0 0,0 0 0,0 1 0,0-1 0,0 1 0,-1 0 0,1 0-1,-1 1 1,0-1 0,0 1 0,0 0 0,0-1 0,-1 1 0,3 6 0,-4-7 12,0-1-1,0 1 0,-1 0 1,0-1-1,1 1 0,-1 0 1,0-1-1,0 1 1,-1 0-1,1-1 0,0 1 1,-1-1-1,0 1 0,1-1 1,-1 1-1,0-1 0,0 1 1,-1-1-1,1 1 1,0-1-1,-1 0 0,1 0 1,-1 0-1,0 0 0,0 0 1,0 0-1,0 0 1,-2 1-1,0 0 51,1 0 0,-1-1 0,1 1 0,-1-1 0,0 0 0,0 0 0,0 0 0,0-1 0,0 0-1,0 1 1,-1-1 0,1 0 0,0-1 0,0 1 0,-1-1 0,-4 0 0,6 0-40,0-1 0,0 1 0,1-1 0,-1 0 0,0 0 0,1 1 0,-1-2 0,1 1 0,-1 0 0,1 0 0,-1-1 0,1 0 0,0 1 1,0-1-1,0 0 0,0 0 0,0 0 0,0 0 0,0 0 0,1-1 0,-2-2 0,1 2-12,1 0 0,1-1 0,-1 1 0,0 0 0,1-1 0,0 1 0,-1 0 1,1-1-1,1 1 0,-1-1 0,0 1 0,1 0 0,0-1 0,0 1 0,1-4 0,0 1-12,0 0-1,1 1 0,0 0 0,0-1 0,0 1 1,0 0-1,1 0 0,0 1 0,0-1 1,0 1-1,0 0 0,1 0 0,0 0 1,0 1-1,0-1 0,0 1 0,0 0 1,1 1-1,6-3 0,-10 4-14,0 1 0,-1 0 0,1 0 0,-1-1 0,1 1 0,0 0 0,-1 1 0,1-1 0,0 0 0,-1 0 0,1 1 0,-1-1 0,1 1 0,-1-1 0,1 1 0,-1 0 0,1-1 0,-1 1 0,0 0 0,1 0 0,-1 0 0,0 0 0,0 0 1,0 0-1,1 1 0,-1-1 0,0 0 0,-1 1 0,1-1 0,0 0 0,1 3 0,-1-1-118,0 0 0,0 1 1,0-1-1,0 1 0,0-1 0,-1 1 1,0-1-1,1 1 0,-1-1 1,-1 1-1,1 0 0,-2 5 1,-6 20-1651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5:36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13 8290,'-2'0'711,"-27"-5"17897,35-3-17402,1 10-1761,1 15 1008,3 28-395,-11-44-56,0 1 0,0-1 0,0 1 0,0-1 0,-1 1 0,1-1 0,0 1 0,-1-1 0,1 1 0,-1-1 0,1 0 0,-1 1 0,0-1 0,1 0 0,-1 0 0,0 1 0,0-1 0,0 0 0,0 0 0,0 0 0,0 0 0,0 0 0,-2 1 0,2-2-5,1 1 1,-1-1-1,1 0 0,-1 0 0,1 0 0,-1 1 0,0-1 0,1 0 0,-1 0 0,1 0 1,-1 0-1,1 0 0,-1 0 0,0 0 0,1 0 0,-1 0 0,1 0 0,-1-1 0,1 1 0,-1 0 1,1 0-1,-1 0 0,1-1 0,-1 1 0,1 0 0,-1-1 0,1 1 0,-1 0 0,1-1 0,-1 1 1,1-1-1,0 1 0,-1-1 0,1 1 0,0-1 0,-1 1 0,1-1 0,0 1 0,0-1 1,0 1-1,-1-1 0,1 1 0,0-1 0,0 1 0,0-1 0,0 0 0,0 1 0,0-1 0,0 1 1,0-1-1,0 0 0,0-2-35,-1 0 8,1 1-1,-1 0 1,1 0 0,0 0 0,0 0 0,0 0 0,0 0-1,0 0 1,0-1 0,1 1 0,-1 0 0,1 0 0,-1 0-1,1 0 1,0 0 0,0 0 0,0 0 0,0 0 0,2-1-1,-3 2 21,0 1-1,0 0 0,1 0 1,-1 0-1,0 0 1,0 0-1,1-1 0,-1 1 1,0 0-1,1 0 0,-1 0 1,0 0-1,0 0 0,1 0 1,-1 0-1,0 0 1,1 0-1,-1 0 0,0 0 1,1 0-1,-1 0 0,0 1 1,0-1-1,1 0 1,-1 0-1,0 0 0,0 0 1,1 0-1,-1 1 0,0-1 1,0 0-1,1 0 0,-1 0 1,0 1-1,0-1 1,0 0-1,1 0 0,-1 1 1,0-1-1,0 0 0,0 1 1,3 16 97,-7 1-607,4-18 476,0 0 0,0 0 1,0 0-1,0 1 1,0-1-1,0 0 1,0 0-1,0 0 0,0 1 1,0-1-1,-1 0 1,1 0-1,0 0 1,0 0-1,0 1 0,0-1 1,0 0-1,0 0 1,-1 0-1,1 0 0,0 0 1,0 0-1,0 0 1,0 1-1,-1-1 1,1 0-1,0 0 0,0 0 1,0 0-1,-1 0 1,1 0-1,0 0 0,0 0 1,0 0-1,-1 0 1,1 0-1,0 0 1,0 0-1,0 0 0,-1 0 1,1 0-1,0 0 1,0 0-1,0-1 0,0 1 1,-1 0-1,1 0 1,0 0-1,0 0 1,0 0-1,-1-1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5:35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80 12379,'8'18'9437,"-7"-10"-9200,1 0 0,-2 0 0,1 0 0,-1 13 0,0-20-197,-1 0 1,1 0-1,-1 0 0,1 0 1,-1 0-1,1 0 0,-1 0 0,1 0 1,-1 0-1,0-1 0,0 1 1,1 0-1,-1 0 0,0-1 1,0 1-1,0 0 0,0-1 1,0 1-1,0-1 0,0 1 1,0-1-1,0 1 0,0-1 0,0 0 1,0 1-1,0-1 0,0 0 1,0 0-1,-1 0 0,1 0 1,0 0-1,-2 0 0,-1-1 91,0 1-1,0-1 1,0 0-1,0 0 0,0 0 1,0 0-1,-4-3 1,5 2-77,0 0 0,0 0 1,0-1-1,0 1 0,1-1 1,-1 0-1,1 0 0,0 0 0,-1 0 1,1 0-1,1 0 0,-1-1 1,0 1-1,1-1 0,0 1 1,0-1-1,0 0 0,0 1 0,0-1 1,1 0-1,0 0 0,-1 1 1,2-1-1,-1 0 0,0 0 1,1 1-1,0-5 0,0 5-47,-1 0 0,1 0 0,0-1 0,0 1 0,0 1 1,0-1-1,0 0 0,1 0 0,-1 0 0,1 1 0,0-1 0,0 0 0,0 1 0,0 0 0,0 0 0,0-1 0,1 1 0,-1 0 0,1 1 0,-1-1 0,1 0 0,0 1 0,0 0 1,0-1-1,0 1 0,0 0 0,0 0 0,0 1 0,0-1 0,0 1 0,0 0 0,0-1 0,6 2 0,-3 0-1,1 0 0,-1 0 0,0 1 0,0 0 0,0 1 0,0-1 0,0 1 0,-1 0 0,1 0 0,-1 1 0,0 0 0,0 0 0,0 0 0,0 0 0,-1 1 0,5 5 0,-8-7 0,1-1 0,0 1 0,0 0 0,-1-1 0,1 1 1,-1 0-1,0 0 0,0 0 0,0 0 0,0 0 0,-1 0 0,1 1 0,-1-1 1,0 0-1,0 0 0,0 0 0,0 0 0,0 1 0,-1-1 0,1 0 0,-1 0 1,0 0-1,0 0 0,0 0 0,-1 0 0,1 0 0,-1 0 0,1-1 0,-1 1 1,0-1-1,0 1 0,0-1 0,0 1 0,-3 1 0,1-1 46,1 0 0,-1 0 0,0-1 1,0 1-1,0-1 0,0 0 0,-1 0 0,1-1 0,0 1 0,-1-1 0,1 0 0,-1 0 0,0-1 1,1 1-1,-1-1 0,0 0 0,-6-1 0,8 1-19,1 0 0,-1-1 0,0 1 1,0-1-1,1 0 0,-1 0 0,0 0 1,1 0-1,-1 0 0,1-1 0,-1 1 0,1-1 1,0 0-1,-1 1 0,1-1 0,0 0 0,0 0 1,0-1-1,1 1 0,-1 0 0,0-1 0,1 1 1,0-1-1,-1 1 0,1-1 0,0 1 0,0-1 1,1 0-1,-2-4 0,2 5-27,0 0 1,0 0-1,-1 0 0,1 0 1,1 0-1,-1 0 1,0 0-1,0 0 0,1 0 1,-1 0-1,1 0 0,0 0 1,-1 0-1,1 1 1,0-1-1,0 0 0,0 0 1,0 1-1,1-1 0,-1 1 1,0-1-1,1 1 1,-1-1-1,1 1 0,1-2 1,0 1-5,1 0 1,-1 1-1,1-1 0,0 1 1,0-1-1,-1 1 1,1 0-1,0 1 1,0-1-1,0 1 1,0-1-1,6 2 1,-6-1-5,0 0 0,0 1 0,0-1 1,0 1-1,0 0 0,-1 0 0,1 1 1,0-1-1,-1 1 0,1 0 0,-1 0 1,7 4-1,-9-4 2,1-1 0,-1 1 0,1 0 0,-1-1 0,1 1 0,-1 0 0,0 0 0,0 0 0,0 0 0,0 0 0,0 0 0,-1 0 0,1 1 0,0-1 1,-1 0-1,0 0 0,1 0 0,-1 1 0,0-1 0,0 0 0,0 0 0,-1 1 0,0 3 0,0-3-37,0 0 0,0 1 0,0-1 0,0 0 0,0 0-1,-1 0 1,0 0 0,1 0 0,-1 0 0,0 0 0,-1-1 0,1 1 0,0-1 0,-1 1 0,1-1 0,-1 0 0,0 0 0,0 0-1,0 0 1,0-1 0,0 1 0,0-1 0,0 0 0,0 0 0,-1 0 0,1 0 0,-1 0 0,1-1 0,0 1 0,-1-1-1,1 0 1,-1 0 0,1-1 0,0 1 0,-1-1 0,1 1 0,-1-1 0,1 0 0,0 0 0,0-1 0,0 1 0,0-1-1,0 1 1,0-1 0,-5-4 0,-7-11-2437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5:41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22 11771,'-8'-20'7646,"8"20"-7530,-1 0 1,1 0-1,0-1 0,0 1 1,-1 0-1,1 0 0,0 0 1,0 0-1,-1 0 0,1 0 1,0 0-1,-1 0 0,1 0 1,0-1-1,0 1 0,-1 0 1,1 0-1,0 1 0,-1-1 0,1 0 1,0 0-1,0 0 0,-1 0 1,1 0-1,0 0 0,0 0 1,-1 0-1,1 0 0,0 1 1,0-1-1,-1 0 0,1 0 1,0 0-1,0 0 0,-1 1 1,-1 2 168,0-1 0,1 1 0,-1 0 0,1-1 0,-1 1 1,1 0-1,0 0 0,0 0 0,-1 5 0,1-3-164,0 0 0,0 0 0,0 0 1,1 0-1,-1 0 0,1 0 0,1 0 0,-1 0 0,1 0 0,0 1 0,0-1 0,2 5 0,-2-7-91,1 0 0,0 0-1,0 0 1,0 0 0,0 0 0,0 0-1,1-1 1,-1 1 0,1-1 0,0 1-1,0-1 1,0 0 0,0 0 0,0 0-1,0-1 1,0 1 0,1-1 0,4 2-1,4 0-83,-1 0 0,1-1-1,0 0 1,-1-1-1,1 0 1,0-1 0,0 0-1,0-1 1,0-1-1,16-3 1,-15 2-1141,1-1 0,-1-1-1,-1 0 1,1 0 0,13-9 0,-12 3-2123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5:41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13747,'8'4'5545,"6"1"-3128,12-1-785,12 3-536,2-1-200,-1-1-568,2-1-336,-7-1-968,-10-2-608,-14-1-1561</inkml:trace>
  <inkml:trace contextRef="#ctx0" brushRef="#br0" timeOffset="1">0 197 14443,'13'5'5145,"20"2"-4329,4-4-328,10-3-247,2-3-137,-5-4-745,0 5-551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45:17.7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1 204 19236,'43'81'7354,"-39"-104"-5410,-1-16-432,2-13-703,-4-6-329,6 6-712,-1 14-777,3 22-1791,0 10-785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5:41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12627,'4'8'6161,"-2"-2"-1424,9 17-2929,1 1-375,14 4-553,6 3-432,12-13-928,7-9-504,1-9-1353,6-9-895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5:42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22 13915,'-16'8'6891,"0"6"-3920,-8 22-2466,14-20 306,-28 36-4,8-11-487,-43 76 0,205-178-374,-121 57-19,1 1 0,1 0 0,-1 1-1,0 0 1,13 0 0,-10 2-59,0-2-1,26-6 0,-35 6 126,-1-1 0,0 1 0,0-1 0,0-1-1,0 1 1,0-1 0,-1 0 0,0 0 0,0 0-1,0 0 1,0-1 0,3-4 0,1-3 121,-1 1 1,0-1-1,11-25 1,15-58 2424,-33 95-2509,0 1 0,0-1-1,0 0 1,0 0 0,0 0 0,1 1 0,-1-1 0,0 0 0,0 0 0,0 0-1,0 1 1,1-1 0,-1 0 0,0 0 0,0 0 0,0 0 0,1 1 0,-1-1 0,0 0-1,0 0 1,1 0 0,-1 0 0,0 0 0,0 0 0,0 0 0,1 0 0,-1 0 0,0 0-1,0 0 1,1 0 0,-1 0 0,0 0 0,0 0 0,1 0 0,-1 0 0,0 0-1,0 0 1,1 0 0,-1 0 0,0-1 0,0 1 0,0 0 0,1 0 0,-1 0 0,0 0-1,0 0 1,0-1 0,1 1 0,-1 0 0,0 0 0,0 0 0,0-1 0,0 1-1,0 0 1,0 0 0,1 0 0,-1-1 0,0 1 0,5 21 377,-1 32-272,-4-32-704,1-1 1,7 34 0,-7-49 181,0 0 1,1 0 0,0 0-1,0 0 1,0 0-1,0-1 1,1 1-1,0-1 1,0 1 0,0-1-1,0 0 1,1 0-1,0 0 1,-1-1 0,6 4-1,20 10-3355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5:42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49 14163,'-75'-27'6153,"54"14"-2872,15 5-400,11 8-929,8 0-520,21 6-984,0-1-279,18 0-658,-3-3-423,9-1-1056,4-4-657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5:42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54 246 13995,'-3'0'8234,"1"0"-6818,0-2-336,-1-13-536,-16-24-264,-6-47-728,25 45-416,2 7-1016,3 5-529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5:43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47 10746,'1'0'196,"0"1"0,0-1 0,0 1 0,0-1 0,0 1-1,0-1 1,0 1 0,0-1 0,0 1 0,0 0 0,-1-1 0,1 1-1,0 0 1,-1 0 0,1 0 0,0 0 0,-1 0 0,1 0 0,-1-1-1,1 1 1,-1 0 0,1 2 0,-3-3 103,-1 0 1,1 0-1,0 0 0,0 0 0,0 0 1,0 0-1,-1-1 0,1 1 0,0-1 1,0 0-1,0 1 0,-2-2 0,3 2-135,0-1 0,0 1 0,-1 0 0,1 0-1,0-1 1,0 1 0,0-1 0,0 1 0,0-1-1,0 1 1,0-1 0,0 0 0,0 0-1,0 1 1,1-1 0,-1 0 0,0 0 0,0 0-1,1 0 1,-1 0 0,0 0 0,0-2 0,1 2-59,0 0 0,0 0 0,1 1 0,-1-1 0,0 0 0,1 0 0,-1 0 0,1 0 0,-1 0 0,1 1 0,-1-1 0,1 0 0,-1 0 0,1 1 0,0-1 0,-1 0 0,1 1 0,0-1 0,0 1 0,-1-1 0,2 0 0,5-3 135,-1 1 1,1 0 0,-1 0-1,1 0 1,0 1-1,8-2 1,-5 3-103,-1 0 0,1 0 0,0 1 0,0 0 0,0 0 0,14 4 0,-22-4-124,0 0 0,0 0 1,0 1-1,0-1 0,0 1 1,0 0-1,0 0 1,0 0-1,0 0 0,0 0 1,0 0-1,-1 0 1,1 0-1,0 1 0,-1-1 1,1 1-1,-1-1 0,1 1 1,-1 0-1,0-1 1,0 1-1,0 0 0,0 0 1,0 0-1,0 0 1,0 0-1,-1 0 0,1 0 1,0 0-1,-1 0 0,0 0 1,0 0-1,0 1 1,0-1-1,0 0 0,0 4 1,-2 0-9,1 1 0,-1-1 1,0 1-1,-1-1 0,1 0 1,-1 0-1,0 0 0,-1 0 1,0 0-1,0-1 0,-5 7 1,-6 3-23,0-1 1,-22 16 0,8-7-21,19-11-42,14-5-42,22-3-77,-21-4 187,37 2-151,-24-2 92,0 0-1,0 1 1,0 1 0,-1 1-1,1 1 1,-1 0-1,34 13 1,-49-16 56,0 0 0,1 0 0,-1 0 0,0 1 0,0-1 0,1 0 0,-1 1 0,0 0 0,0-1 0,-1 1 0,1 0 0,0 0 0,-1 0 0,1 0 0,-1 0 0,1 1 0,-1-1 0,0 0 0,0 0 0,0 1 0,0-1 0,-1 1 0,1-1 0,-1 1 0,1-1 0,-1 1 0,0 0 0,0-1 0,0 1 0,0-1 0,-1 1 0,1-1 1,-1 1-1,1-1 0,-1 1 0,0-1 0,0 1 0,0-1 0,0 0 0,0 0 0,-3 4 0,0 0 2,0-1 0,0 1 0,-1-1 1,0 0-1,0 0 0,0-1 0,-1 0 0,1 1 1,-1-2-1,0 1 0,0-1 0,0 0 1,-1 0-1,-11 3 0,18-6-16,-1 1 0,1-1-1,-1 0 1,0 1 0,0-1 0,1 0-1,-1 0 1,0 0 0,0 1 0,1-1 0,-1 0-1,0 0 1,0 0 0,1 0 0,-1-1-1,0 1 1,1 0 0,-1 0 0,0 0 0,0 0-1,1-1 1,-1 1 0,0 0 0,1-1-1,-1 1 1,0-1 0,1 1 0,-1 0 0,1-1-1,-1 1 1,1-1 0,-1 0 0,1 1-1,-1-1 1,1 1 0,-1-1 0,1 0 0,0 1-1,-1-1 1,1 0 0,0 0 0,0 1-1,0-1 1,-1 0 0,1 1 0,0-1 0,0 0-1,0-1 1,1-1-143,-1 1 0,1-1 0,-1 0 0,1 1 0,0-1 0,0 0 0,0 1 0,0-1 0,1 1-1,-1 0 1,1-1 0,3-3 0,-2 3-104,0 0-1,1 0 1,0 0 0,0 0-1,0 1 1,0-1-1,0 1 1,0 0 0,0 0-1,1 1 1,-1-1 0,1 1-1,-1 0 1,1 0-1,-1 1 1,1-1 0,0 1-1,5 0 1,5 2-361,0 0 0,0 0 1,0 1-1,19 8 0,-33-11 852,0 0 0,-1 0 0,1 1 0,0-1 0,-1 0 0,1 0 0,0 0 0,-1 0 0,1 0 0,0 0 0,0 0 0,-1 0 0,1 0 0,0 0-1,-1-1 1,1 1 0,0 0 0,-1 0 0,1-1 0,0 1 0,-1 0 0,1-1 0,-1 1 0,1 0 0,-1-1 0,2 0 0,5-20 3236,-8-35-635,0 43-2262,-1-16 64,-1-29-291,3 54-455,1-1-1,-1 1 1,1 0-1,0 0 1,0 0-1,0 1 1,0-1-1,1 0 1,-1 0-1,1 0 1,2-3-1,-3 6-19,0-1 0,0 1 0,1 0-1,-1 0 1,0 0 0,0 0 0,0 0 0,1 1 0,-1-1-1,0 0 1,1 0 0,-1 1 0,1-1 0,1 0 0,27-1-2616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5:43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21 181 13531,'2'45'5529,"-5"-43"-3024,-2-2-297,-2-10 953,6 9-2569,-2-29-328,-1-53-696,6 44-408,9 4-1225,7 5-607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5:43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49 13555,'-9'-4'690,"8"4"-419,0 0 0,0-1 0,-1 1 1,1 0-1,0-1 0,0 1 0,0-1 0,0 0 0,0 1 1,0-1-1,0 0 0,0 0 0,0 1 0,0-1 0,0 0 1,0 0-1,0-1 0,2 0 14,1 0 1,0 1-1,-1-1 1,1 1-1,0 0 1,0 0-1,0 0 1,0 0-1,0 0 1,0 0-1,1 0 0,2 0 1,5-3 138,-1 1 0,1 1 0,0-1 0,14 0 0,-22 2-387,0 1-1,0 0 0,0-1 0,0 1 1,0 0-1,0 0 0,0 0 0,1 1 1,-1-1-1,0 1 0,0-1 0,0 1 1,0-1-1,0 1 0,0 0 0,-1 0 0,1 0 1,0 0-1,0 0 0,-1 0 0,1 1 1,0-1-1,-1 1 0,1-1 0,-1 1 1,0-1-1,0 1 0,2 3 0,-2-3-18,-1 0 0,0 1 0,1-1 0,-1 1 0,0-1 0,0 0 0,-1 1 0,1-1 0,0 0 0,-1 1 0,1-1 0,-1 0 0,0 0 0,0 1 0,0-1 0,0 0 0,-2 2 0,-28 42 188,4-7-134,26-38-75,1 0 1,0-1 0,-1 1-1,1 0 1,0 0 0,-1-1-1,1 1 1,0 0 0,0 0-1,0 0 1,0-1 0,0 1 0,0 0-1,0 0 1,0 0 0,0 0-1,0-1 1,0 1 0,0 0-1,1 0 1,-1-1 0,0 1-1,0 0 1,1 0 0,-1-1-1,1 1 1,-1 0 0,1-1-1,-1 1 1,1 0 0,-1-1-1,1 1 1,0-1 0,-1 1-1,1-1 1,0 1 0,-1-1-1,1 1 1,0-1 0,0 0-1,-1 1 1,1-1 0,0 0 0,0 0-1,0 1 1,6 0-24,0 0-1,0-1 1,-1 0 0,12 0-1,-8 0 10,-2-1-1,1 1 2,0 0 1,-1 1 0,1-1-1,9 3 1,-17-3 26,0 1-1,0-1 1,1 0 0,-1 0-1,0 1 1,0-1 0,0 1-1,1-1 1,-1 1-1,0 0 1,0-1 0,0 1-1,0 0 1,0 0 0,0 0-1,0-1 1,-1 1-1,1 0 1,0 0 0,0 0-1,-1 1 1,1-1 0,0 0-1,-1 0 1,1 0-1,-1 0 1,0 1 0,1-1-1,-1 0 1,0 0 0,0 0-1,0 1 1,0-1-1,0 0 1,0 2 0,-1 1 46,0 0 0,-1 0 0,0-1 0,1 1 0,-1-1 0,0 0 1,-1 0-1,1 1 0,0-1 0,-1 0 0,0-1 0,0 1 0,0-1 0,0 1 0,0-1 1,-6 4-1,-9 4 254,-33 14 1,48-23-286,-4 2 8,3 0-43,-1-1-1,0 0 0,0-1 0,0 1 0,0-1 0,-6 1 0,12-5-1245,11-2 246,28-5-2081,9 0-2491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5:4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70 301 12747,'-35'-5'4437,"34"5"-4316,0-1 0,0 1 1,0-1-1,1 1 1,-1-1-1,0 1 0,0-1 1,0 0-1,0 1 1,1-1-1,-1 0 0,0 0 1,1 1-1,-1-1 1,1 0-1,-1 0 0,1 0 1,-1 0-1,1 0 0,-1 0 1,1 0-1,0 0 1,-1 0-1,1 0 0,0 0 1,0 0-1,0 0 1,0 0-1,0 0 0,0 0 1,0 0-1,1-2 1,-1-4 90,-7-113 610,6 38-3042,-2 79 439,2 2 1978,1 1 0,-1 0 0,1 0 0,-1-1 0,1 1 0,0 0 0,-1-1 0,1 1 0,-1-1 0,1 1 0,0 0 0,-1-1 0,1 1 0,0-1 0,-1 1 0,1-1 0,0 1 0,0-1 0,0 1 1,-1-1-1,1 1 0,0-1 0,0 1 0,0-1 0,0 0 0,0 1 0,0-1 0,0 1 0,0-1 0,0 1 0,0-1 0,0 1 0,0-1 0,1 1 0,-1-1 0,0 1 0,0-1 0,1 1 1,-1-1-1,1 0 0,9-5-101,1 1 1,1 0-1,-1 1 1,0 0 0,1 1-1,18-3 1,-28 5-84,1 1 1,0 0-1,-1-1 1,1 1 0,0 0-1,0 1 1,-1-1-1,1 0 1,0 1-1,-1-1 1,1 1-1,0 0 1,3 2 0,-5-2-9,1-1 1,-1 1 0,0 0 0,0 0 0,0 0 0,0 0 0,0 1 0,0-1 0,0 0 0,0 0 0,-1 0 0,1 1 0,0-1 0,-1 1 0,1-1 0,-1 0 0,1 1 0,-1 1 0,0 1 0,1 0 0,-1 1-1,-1-1 1,1 0 0,-1 1 0,1-1-1,-1 0 1,0 0 0,-1 0 0,1 0 0,-1 0-1,0 0 1,-2 4 0,-3 2 13,0 0 0,-1 0 0,0 0 0,0-1 0,-1 0-1,0-1 1,-1 0 0,0-1 0,-18 11 0,164-33-84,-132 14 67,4 1-9,-1-1 0,1 1 0,0 1 0,0-1 0,11 4 0,-18-4 5,0 0-1,0 0 1,0 1 0,0-1 0,0 1 0,-1-1 0,1 1-1,0-1 1,0 1 0,0 0 0,-1-1 0,1 1-1,0 0 1,0-1 0,-1 1 0,1 0 0,-1 0 0,1 0-1,0 1 1,-1 0 0,1 0 0,-1-1 0,0 1-1,0-1 1,0 1 0,0 0 0,-1-1-1,1 1 1,0-1 0,-1 1 0,1-1 0,-1 1-1,1-1 1,-1 1 0,0-1 0,-1 3 0,-4 5 12,0 0 1,-1-1-1,0 1 1,0-1-1,-1-1 1,0 0-1,0 0 1,-14 9-1,-79 40-370,90-51 196,23-6-3798,17-6-1839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5:44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70 306 16492,'-6'-14'6793,"-9"-20"-3816,-3-10-1745,4-12-224,2-2-576,8 9-488,8 17-1096,6 14-760,10 23-4218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5:45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0 256 14507,'80'84'5977,"-64"-103"-3384,2-16-969,3-5 41,-16-14-225,10-3-240,-1 5-440,1 5-136,-9 23-87,-1 12-137,-3 21-176,-2 17-64,0 21-160,0 10-72,3 12-744,4-2-513,6-18-1447,9-2-697</inkml:trace>
  <inkml:trace contextRef="#ctx0" brushRef="#br0" timeOffset="1">182 327 13787,'-66'-45'10530,"80"41"-8929,2 1-209,22 1-408,7-4-216,6 6-824,-4 0-520,-15-2-1432,-6 7-1145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45:18.0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50 11787,'66'-50'4713,"-62"53"-2961,-3 7-976,1 3-32,-12 11-216,0 4-136,-7-4-232,0-2-32,4-8-47,8-7-33,9-1 48,-8-4-56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5:38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66 753 14955,'1'-27'6434,"-1"-20"-3434,-1-36-1295,-4-11-241,-5-19-592,0-2-352,-1 16-328,-5 9-120,8 37-552,3 24-632,11 27-1857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5:40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82 11707,'-84'-46'5385,"87"37"-1921,8-1-1167,4 2-577,0 0-151,17 8-425,4 1-248,3 11-416,3 6-152,-16 3-160,-2 6-32,-9 6-40,-8-1-64,-7 1-312,-4-4-336,-2-9-920,6-3-585,0-4-7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6:45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21069,'8'2'9169,"-8"-4"-10169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6:49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 13315,'9'17'6347,"-8"4"-3932,-14 22-2120,9-31 503,-11 30-249,-2-2-1,-2 0 1,-1-1-1,-2-1 1,-2-1-1,-54 65 1,67-92-208,8-10 71,3-2-377,0 1 1,1-1-1,0 1 1,-1 0 0,1-1-1,0 1 1,-1 0 0,1-1-1,0 1 1,0 0 0,0 0-1,3-2 1,6-6-2,0 0 0,1 1 0,0 1-1,1 0 1,0 0 0,0 1 0,0 1 0,1 0 0,-1 1-1,1 0 1,0 1 0,1 0 0,21-1 0,-2 1-592,44 3 1,30 8-4537,-82-6 1623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6:49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0 15227,'-1'7'6122,"-4"17"-3690,-3 4-1736,-7 13-744,4 3-368,-2-9-1160,4-2-73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6:50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14003,'41'-65'5553,"-46"106"-3584,-8-1-593,2 6-520,-1 1-56,12-18-328,10-1-120,19-17-200,9-11-96,14-10-128,0-1-160,-7-9-512,-7 6-360,-20-2-784,-5-1-313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6:50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15947,'50'4'7011,"0"-1"-4587,52 5-1066,-99-8-1337,0 1-1,1-1 0,-1 1 0,0-1 0,1 1 0,-1 0 0,0 1 1,0-1-1,0 1 0,5 2 0,-8-4-32,1 1-1,-1-1 1,1 0-1,-1 1 1,0-1 0,1 1-1,-1-1 1,0 1-1,0-1 1,1 1-1,-1-1 1,0 1 0,0-1-1,0 1 1,0-1-1,1 1 1,-1-1-1,0 1 1,0-1 0,0 1-1,0-1 1,0 1-1,0-1 1,-1 2-1,1-1-35,-1 1 0,0-1 0,0 0-1,1 1 1,-1-1 0,0 0 0,0 0-1,0 1 1,-1-1 0,1 0 0,0 0-1,-2 1 1,-14 10-774,-1 0-1,-1-1 0,-33 15 1,39-21 560,0 0 1,0 0-1,0-1 1,-1-1-1,1-1 1,-24 2-1,88-4-659,-10 4-545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6:51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15483,'43'43'3489,"-26"-30"-321,-17-14-3100,0 1 0,0 0 1,0 0-1,0 0 0,0 0 0,0 0 1,0 0-1,0 0 0,1 0 0,-1 0 0,0 0 1,0 0-1,0 0 0,0 0 0,0 0 1,0 0-1,0 0 0,0 0 0,1 1 478,-1-1-478,-3-9 271,0-1 0,1 1 0,0-1 0,0 0-1,1 0 1,0 1 0,1-1 0,0 0-1,1 0 1,0 0 0,0 0 0,4-9-1,-1 2-181,1 0-1,0 0 1,1 1-1,1 0 1,16-28-1,-15 32-120,1 0-1,0 0 1,1 0 0,21-18-1,-28 27-36,0 0-1,1 0 0,-1 1 0,1-1 1,0 1-1,0 0 0,-1 0 0,1 0 1,1 1-1,-1-1 0,0 1 0,0 0 0,0 0 1,1 1-1,-1-1 0,0 1 0,1 0 1,-1 0-1,0 0 0,8 2 0,-9-1-18,-1 0 1,1 0-1,0 0 0,-1 0 0,0 1 0,1-1 0,-1 1 1,0 0-1,0-1 0,0 1 0,0 0 0,0 0 0,0 1 0,0-1 1,-1 0-1,1 0 0,-1 1 0,0-1 0,0 1 0,0-1 0,0 1 1,0 0-1,0-1 0,-1 1 0,1 0 0,-1 0 0,0-1 1,1 1-1,-1 0 0,-1 0 0,1-1 0,-1 5 0,0 3-58,-1-1-1,0 0 0,-1 0 1,0-1-1,0 1 0,-1 0 1,0-1-1,-7 11 0,4-9 45,-1 0-1,0-1 1,0 0-1,-1-1 1,0 1-1,0-2 1,-16 11-1,21-15 55,-1-1 0,1 1-1,0-1 1,-1 0-1,0 0 1,1 0-1,-1-1 1,0 0-1,0 1 1,0-2 0,0 1-1,0-1 1,0 1-1,0-1 1,0-1-1,0 1 1,1-1-1,-1 0 1,0 0-1,-8-3 1,13 4-16,-1 0 1,1 0-1,0 0 0,-1 0 1,1 0-1,0 0 0,0-1 0,-1 1 1,1 0-1,0 0 0,0 0 1,-1 0-1,1 0 0,0-1 1,0 1-1,0 0 0,-1 0 0,1 0 1,0-1-1,0 1 0,0 0 1,0 0-1,-1-1 0,1 1 1,0 0-1,0 0 0,0-1 1,0 1-1,0 0 0,0 0 0,0-1 1,0 1-1,0 0 0,0 0 1,0-1-1,0 1 0,0 0 1,0-1-1,0 1 0,0 0 0,0 0 1,0-1-1,0 1 0,0 0 1,1 0-1,-1-1 0,0 1 1,0 0-1,0 0 0,0-1 0,0 1 1,1 0-1,-1 0 0,0 0 1,0 0-1,1-1 0,-1 1 1,0 0-1,0 0 0,1 0 1,-1 0-1,0 0 0,0 0 0,1-1 1,-1 1-1,1 0 0,22-8-99,-1 4-685,1 1 0,0 2 0,-1 0 0,1 1 0,0 1-1,-1 1 1,1 1 0,-1 1 0,0 1 0,0 1 0,25 11-1,143 59-639,-135-54 4101,-54-28 2219,-11-24-2695,0 2-1402,7 15-629,1-1 1,0 0-1,1 0 1,0 1-1,1-1 0,1 0 1,0 0-1,1 0 1,1 0-1,7-24 0,-7 31-168,0 0 0,0 0 0,0 0 0,1 0 0,0 0 0,0 1 0,1 0 0,0 0 0,0 0 0,0 1 0,1-1 0,0 1 0,0 1 0,0-1 0,1 1 0,-1 0 0,1 0 0,0 1 0,0 0 0,14-4 0,-17 6-19,0 0-1,0 1 1,1-1-1,-1 1 0,0 0 1,0 0-1,0 1 0,0-1 1,0 1-1,0 0 0,0 0 1,0 0-1,0 0 0,0 1 1,-1-1-1,1 1 1,0 0-1,5 5 0,-7-5 0,0-1 0,0 1-1,-1-1 1,1 1 0,-1 0-1,1 0 1,-1 0 0,0 0-1,0 0 1,0 0 0,0 0-1,0 1 1,0-1 0,0 0-1,-1 1 1,1-1-1,-1 0 1,0 1 0,0-1-1,0 0 1,0 1 0,0-1-1,0 0 1,-1 1 0,1-1-1,-1 0 1,1 1 0,-1-1-1,0 0 1,0 0 0,0 0-1,0 0 1,-3 4 0,-2 3 3,-1 0 0,0 0 1,-1 0-1,0-1 0,0-1 1,-1 1-1,0-1 0,0 0 1,0-1-1,-1 0 0,0-1 1,0 0-1,-1-1 0,1 0 1,-1 0-1,0-1 0,0 0 1,0-1-1,-15 1 0,19-5 23,12-2-22,15-4-154,27 1-707,0 2 0,1 2-1,84 5 1,-109-1 748,351 40-258,-363-40 510,-8-1-72,-1 0 1,1 0 0,-1 0-1,1 1 1,-1-1-1,1 1 1,-1 0 0,1-1-1,-1 1 1,1 0 0,-1 0-1,0 1 1,0-1-1,1 0 1,1 2 0,-4-2-36,0-1 0,0 0 0,0 0 0,0 0 0,0 1 0,0-1 0,1 0 0,-1 0 1,0 0-1,0 1 0,0-1 0,0 0 0,0 0 0,0 0 0,0 1 0,0-1 0,0 0 1,0 0-1,0 0 0,0 1 0,0-1 0,0 0 0,0 0 0,0 0 0,-1 1 0,1-1 1,0 0-1,0 0 0,0 0 0,0 1 0,0-1 0,0 0 0,0 0 0,-1 0 0,1 0 1,0 0-1,0 1 0,0-1 0,0 0 0,-1 0 0,1 0 0,0 0 0,-1 0 0,-14 6 587,-17-2 221,26-3-735,0-1 0,0-1-1,0 1 1,1-1 0,-1 0 0,0 0 0,0-1 0,1 0 0,-1 0 0,0 0-1,1 0 1,0-1 0,0 0 0,0 0 0,-9-8 0,11 8-107,0 0-1,0 0 1,1 0 0,-1 0 0,1-1-1,0 0 1,0 1 0,0-1 0,0 0-1,1 0 1,-1 0 0,1 0 0,0 0-1,0 0 1,1 0 0,-1 0 0,1 0 0,0 0-1,0-1 1,0 1 0,1 0 0,-1 0-1,2-6 1,-1 7-129,0 0 0,1 0-1,-1 0 1,0 0 0,1 0 0,0 0 0,0 1 0,-1-1-1,2 1 1,-1-1 0,0 1 0,0 0 0,1 0-1,-1 0 1,1 0 0,0 0 0,-1 0 0,1 1-1,0-1 1,0 1 0,0 0 0,0 0 0,0 0-1,1 0 1,-1 1 0,0-1 0,0 1 0,0 0 0,1 0-1,-1 0 1,0 0 0,4 1 0,1 0-103,0 0 0,0 0 0,0 1 0,0 0 0,0 0 0,-1 1 0,1 0 0,-1 0 0,1 1 0,-1 0 0,11 8 0,31 36 105,-52-53 506,0-1-1,1 0 0,0 0 0,0 0 1,0 0-1,1 0 0,-1 0 1,2 0-1,-1 0 0,1-1 0,-1 1 1,2 0-1,-1 0 0,2-8 0,-1 6-341,0 0 0,0-1 0,1 1-1,0 0 1,0 0 0,1 0-1,0 0 1,1 0 0,0 1 0,0-1-1,9-11 1,-9 16-24,0-1 0,1 1-1,-1 0 1,1 1 0,0-1 0,0 1 0,0 0-1,0 0 1,0 1 0,0-1 0,1 1 0,-1 0-1,0 1 1,1-1 0,-1 1 0,0 0 0,1 1-1,-1-1 1,1 1 0,-1 0 0,0 0 0,0 1-1,0-1 1,10 6 0,-14-7-6,1 0-1,-1 1 1,0-1 0,0 1-1,1 0 1,-1-1-1,0 1 1,0 0 0,0 0-1,0 0 1,0 0 0,0 0-1,0 0 1,0 0-1,0 0 1,-1 0 0,1 0-1,0 1 1,-1-1 0,1 0-1,-1 0 1,1 1-1,-1-1 1,0 0 0,1 3-1,-1-2 2,-1 0 0,1 1 0,-1-1 0,0 0 0,1 0 0,-1 0 0,0 1 0,0-1 0,0 0 0,-1 0 0,1 0 0,0 0-1,-3 2 1,-4 4 1,0 0-1,-1 0 1,0-1-1,-18 12 0,20-15-4,-19 14 25,26-18-14,-1 0 0,1 1 0,-1-1 0,1 1 0,0-1 0,0 0 0,-1 1 0,1-1 0,0 1 0,0-1 0,-1 1 0,1-1 0,0 1 0,0-1 0,0 1 0,0-1 0,0 1 0,0-1 0,0 1 0,0-1 0,0 1 0,0-1 0,0 1 0,0-1 0,0 1 0,0-1 0,1 1 0,-1-1 0,0 1 0,0-1 0,0 1 0,1-1 0,-1 0 0,0 1 0,1-1 0,-1 1 0,0-1 0,1 0 0,-1 1 0,0-1 0,1 0 0,-1 1 0,1-1 0,-1 0 0,1 0 0,-1 0 0,1 1 0,0-1 0,65 43-168,37 21-232,-89-56 355,1-1 1,0-1 0,25 8 0,-33-13 39,-1 1 0,1-1 0,0-1 0,0 1 0,-1-1 0,1-1 0,0 1-1,-1-1 1,1 0 0,0 0 0,7-4 0,8-3 66,-1-1-1,38-23 1,-58 32-60,-1 0-1,1-1 1,0 1 0,0 0 0,-1 0-1,1 0 1,0 0 0,-1 0 0,1 0 0,0 0-1,0 0 1,-1 0 0,1 0 0,0 0-1,-1 1 1,1-1 0,0 0 0,-1 0 0,1 1-1,0-1 1,-1 0 0,1 1 0,0-1-1,0 1 1,12 5-23,-3-2-96,1-1 1,-1 1 0,0 1 0,12 7 0,9 4-305,-28-15 232,0 0 0,0-1 0,0 1 0,1 0 0,-1-1 0,0 0 0,0 1 0,0-1 0,1-1 0,-1 1 0,0 0 0,0-1-1,0 0 1,1 1 0,-1-1 0,0-1 0,0 1 0,0 0 0,-1-1 0,1 1 0,0-1 0,0 0 0,-1 0 0,1 0 0,-1 0 0,0-1 0,3-2 0,11-13-2215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6:51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13011,'10'2'5633,"14"1"-2624,4-1-2161,7 3-816,-2-4 0,1 6-520,-3-1-512,-12-2-985</inkml:trace>
  <inkml:trace contextRef="#ctx0" brushRef="#br0" timeOffset="1">1 209 16243,'18'1'5634,"21"1"-5098,6 1-384,4-1-696,-5 1-657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6:52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56 301 13227,'-11'28'5817,"19"-54"-2048,-2-8-3129,1-5-296,-7-5-144,-5 0-288,-11-5-888,-1 2-528,-10 1-1017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45:18.4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122 108 10730,'35'-90'4796,"-28"72"-1455,-9 24 466,-3 11-3205,-10 30-446,-2-2 1,-29 55-1,33-76-120,-2-1 1,0-1-1,-19 21 0,32-40-26,2-4-10,0 1-1,0 0 1,1 0 0,-1 0 0,0 0 0,0 1 0,0-1-1,0 0 1,0 0 0,0 0 0,0 0 0,0 0 0,0 0-1,0 0 1,0 0 0,0 0 0,1 0 0,-1 0 0,0 0-1,0 0 1,0 0 0,0 0 0,0 0 0,0 0-1,0 0 1,0 0 0,0 0 0,0 0 0,0 1 0,0-1-1,0 0 1,0 0 0,0 0 0,0 0 0,0 0 0,0 0-1,0 0 1,0 0 0,0 0 0,0 0 0,0 0 0,0 1-1,0-1 1,0 0 0,0 0 0,0 0 0,0 0 0,0 0-1,0 0 1,0 0 0,0 0 0,0 0 0,0 0-1,0 0 1,0 0 0,0 0 0,0 1 0,0-1 0,0 0-1,0 0 1,-1 0 0,1 0 0,0 0 0,0 0 0,12-3-51,3 0 25,40-3-12,1 3 1,73 4 0,-116-2 191,1 0 0,-1 0 0,0-2 0,1 1 0,-1-2 1,0 0-1,-1 0 0,1-1 0,-1-1 0,0 0 0,0 0 0,0-2 0,16-13 1,-27 21-94,-1 0 1,1-1 0,-1 1 0,1 0-1,0 0 1,-1-1 0,1 1 0,0 0-1,-1 0 1,1 0 0,0 0 0,-1 0-1,1 0 1,0 0 0,-1 0-1,1 0 1,0 0 0,-1 0 0,1 0-1,0 1 1,-1-1 0,1 0 0,-1 0-1,2 1 1,21 13-209,-9-4 251,-3-3-101,-4-2 0,0 0 0,0-1 0,1 1-1,-1-2 1,1 1 0,0-1 0,0 0 0,0-1 0,1 0-1,-1 0 1,9 0 0,-4-1-58,1-1-1,-1-1 0,0 0 1,0-1-1,23-5 1,-31 5-116,1 0 0,0 0 1,-1 0-1,0 0 0,1-1 1,-1 0-1,0 0 0,-1-1 0,1 1 1,0-1-1,-1 0 0,0-1 1,0 1-1,7-10 0,-10 11-74,0 1 0,0-1 0,0 0 1,0 0-1,0 0 0,-1 0 0,1 0 0,-1 0 0,0 0 0,0 0 0,0 0 0,0 0 0,-1 1 0,1-1 0,-1 0 1,0 0-1,0 0 0,0 0 0,-2-5 0,-9-15-2002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6:52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10514,'13'5'5281,"24"0"-1256,4 0-1760,14-3-777,7-2-384,3 0-608,2 1-416,-7 6-1376,-11 3-824</inkml:trace>
  <inkml:trace contextRef="#ctx0" brushRef="#br0" timeOffset="1">587 326 15883,'3'-5'6490,"-1"-18"-3650,-1-6-1271,-2-14-721,-7-5-88,-1 5-496,3 6-544,6 22-1464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6:53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140 259 14835,'-6'-4'831,"0"-1"0,0-1 0,0 1 0,1-1 0,-7-8 0,6 3-181,-1-1 1,2 1 0,-1-1 0,-5-21-1,-9-14 703,14 35-757,1 0 0,0 0 0,0 0 0,-3-20 0,8 31-573,0 1 0,0-1 0,0 1 0,0-1 0,0 1 0,1-1-1,-1 1 1,0-1 0,0 0 0,1 1 0,-1 0 0,0-1 0,1 1 0,-1-1 0,0 1-1,1-1 1,-1 1 0,1 0 0,-1-1 0,1 1 0,-1 0 0,0-1 0,1 1 0,0 0-1,-1 0 1,1-1 0,-1 1 0,1 0 0,-1 0 0,1 0 0,-1 0 0,1 0 0,-1 0-1,1 0 1,0 0 0,-1 0 0,1 0 0,-1 0 0,1 0 0,-1 0 0,1 0-1,0 1 1,27 5 217,-15-1-240,0 0-1,-1 1 1,1 0-1,-1 1 1,-1 1-1,1 0 1,-1 1-1,-1 0 1,0 0-1,0 1 1,-1 0-1,0 1 1,0 0-1,11 21 0,-19-30 0,1 1-1,-1 0 1,0 0-1,0-1 1,0 1-1,-1 0 1,1 0-1,-1 0 1,1 0-1,-1 0 0,0 0 1,0 0-1,-1 0 1,1 0-1,0 0 1,-1 0-1,0-1 1,1 1-1,-1 0 1,-1 0-1,1 0 0,0-1 1,-1 1-1,1-1 1,-1 1-1,1-1 1,-1 0-1,0 1 1,0-1-1,-1 0 0,1 0 1,0 0-1,-1-1 1,1 1-1,-1 0 1,1-1-1,-6 2 1,-3 2 25,0 0 0,0-1 0,-1 0 0,0-1 0,1-1 0,-1 0 0,0 0 0,-13-1 0,15-1-91,1 0 0,-1-1 0,0 0 0,-14-4 0,23 5 26,0 0 0,0-1 0,0 1 0,0 0-1,0-1 1,0 1 0,0-1 0,1 1 0,-1-1-1,0 1 1,0-1 0,0 0 0,0 1 0,1-1-1,-1 0 1,0 0 0,1 1 0,-1-1 0,1 0-1,-1 0 1,0-1 0,1 0-47,0 1-1,1-1 1,-1 1 0,0 0-1,1-1 1,-1 1-1,1 0 1,-1 0 0,1-1-1,0 1 1,-1 0 0,1 0-1,0 0 1,0 0 0,0 0-1,0 0 1,0 0 0,0 0-1,0 0 1,0 0-1,3-1 1,31-19-2176,12-3-368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6:53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1 220 11995,'18'41'9650,"-25"-51"-7282,4-13-968,3-1-231,0-25-553,2 4-424,2-1-960,0 2-513,-3 25-1455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6:53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1 264 13707,'17'9'1571,"18"6"1299,-27-17-1157,-13-13 559,2 6-2023,-1 0 0,2 0 1,-1-1-1,1 0 0,1 1 1,0-1-1,0 0 0,1 1 1,0-1-1,0 0 0,1 0 1,1 1-1,0-1 0,0 1 0,1-1 1,6-15-1,-6 18-196,0 1-1,0-1 1,1 1-1,0-1 0,0 1 1,1 1-1,-1-1 1,1 0-1,0 1 1,8-6-1,-9 8-45,0 1-1,0 0 0,0 0 0,0 0 0,0 0 1,0 0-1,1 1 0,-1 0 0,0 0 1,1 0-1,-1 0 0,1 1 0,-1-1 1,1 1-1,-1 0 0,1 1 0,6 0 0,-8 0-32,-1-1 0,1 1 0,-1 0-1,1-1 1,-1 1 0,1 0-1,-1 0 1,0 0 0,1 1-1,-1-1 1,0 1 0,0-1 0,0 1-1,3 3 1,-4-3-9,0 0 0,0-1-1,0 1 1,0-1 0,0 1 0,-1 0 0,1 0-1,-1-1 1,0 1 0,1 0 0,-1 0-1,0 0 1,0-1 0,0 1 0,0 0 0,-1 3-1,0 1-24,-1 0-1,0 0 1,0 0-1,-1-1 1,0 1-1,0-1 1,0 1-1,-1-1 1,1 0-1,-7 6 0,-62 63 39,71-74 39,0 1 0,0 0 0,0 0 0,0 0 0,0 0 0,1 0 0,-1 1 0,0-1 0,0 0 1,1 0-1,-1 0 0,1 1 0,-1-1 0,1 0 0,-1 1 0,1-1 0,0 0 0,-1 1 0,1-1 0,0 3 0,1-3-11,-1 0 0,1 0 0,-1 0 0,1 0 0,0 0 0,-1 0 0,1 0 0,0 0 0,0 0 0,-1 0 0,1-1 0,0 1-1,0 0 1,0 0 0,0-1 0,0 1 0,0-1 0,0 1 0,2 0 0,8 2-72,0 1 0,0-2 0,0 1 0,14 0 0,-5 0-245,-4 2 231,0 0 1,-1 1-1,19 11 1,10 3 485,-43-20-375,0 1 1,0-1-1,0 0 0,0 0 1,1 0-1,-1 0 0,0 0 1,0 0-1,0 0 1,0 0-1,0 0 0,0 0 1,0-1-1,0 1 1,0 0-1,0-1 0,0 1 1,0-1-1,0 1 0,0-1 1,0 0-1,0 1 1,0-1-1,0 0 0,-1 0 1,1 0-1,0 1 1,0-1-1,-1 0 0,1 0 1,0-2-1,15-32 484,-4-16-214,-10 40-157,0 0-1,1 0 0,0 0 1,1 1-1,8-19 0,-12 29-134,1 0 0,-1 0-1,0 0 1,0 0 0,0-1 0,0 1-1,0 0 1,0 0 0,1 0-1,-1 0 1,0 0 0,0-1-1,0 1 1,0 0 0,1 0 0,-1 0-1,0 0 1,0 0 0,0 0-1,1 0 1,-1 0 0,0 0-1,0 0 1,0 0 0,1 0-1,-1 0 1,0 0 0,0 0 0,0 0-1,1 0 1,-1 0 0,0 0-1,0 0 1,0 0 0,1 0-1,-1 0 1,0 0 0,0 1 0,0-1-1,0 0 1,1 0 0,-1 0-1,0 0 1,0 0 0,0 0-1,0 1 1,0-1 0,1 0 0,-1 0-1,0 0 1,0 1 0,0-1-1,0 0 1,9 15 106,-6-8-73,11 16 65,0 0 0,27 31 1,-32-44-798,0 0 0,1 0 1,0-1-1,1 0 0,0-1 1,0 0-1,13 6 0,-19-11-2408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6:54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11915,'2'-2'6625,"5"4"-984,-3-1-4064,18 4-305,44 8-728,-40-13-136,-6-6-272,-2 1-64,-5 3-320,-5 1-400,-3 1-1225,-1 3-783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6:54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14363,'0'5'5913,"9"10"-3016,8 4-1153,12 1-431,15-2-105,16-10-560,0-8-288,-8-4-680,-11 0-280,-36 0-1024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6:55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 15011,'-6'0'1328,"0"1"-1,0-1 1,0 1-1,0 0 1,-9 4 0,-28 15 1488,22-5-2291,-32 27 0,44-34 66,-2 1-335,1 0 0,1 0 0,0 1 0,0 1 0,-10 16 0,17-24-221,0 0 0,0-1-1,1 1 1,0 0-1,-1 0 1,1 0-1,0 0 1,0 0 0,1 0-1,-1 0 1,0 0-1,1 1 1,0-1 0,0 0-1,0 0 1,0 0-1,1 0 1,-1 1-1,1-1 1,0 0 0,0 0-1,0 0 1,0 0-1,0 0 1,0 0-1,1-1 1,0 1 0,-1 0-1,5 3 1,1 1-63,1-1 0,0 0 0,0-1 0,0 0-1,1 0 1,0 0 0,0-1 0,0-1 0,0 1 0,12 1 0,5 1-505,0-1 0,40 3-1,-50-7-106,0-1 0,0-1 0,0 0-1,0-1 1,0 0 0,0-2 0,0 0-1,-1 0 1,0-2 0,0 0 0,20-10-1,-27 11 247,-1 0 0,1-1 0,-1 0 0,0 0-1,0 0 1,-1-1 0,0 0 0,0 0 0,0 0-1,-1-1 1,5-11 0,-6 11 369,0 0 0,-1-1-1,-1 0 1,1 0 0,-1 0 0,-1 0 0,1-16 0,0 1 841,-1 7 2875,-3 30-559,-9 82-812,3-2-3823,10-72-520,4-7-851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6:5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1 15051,'1'1'5969,"3"6"-3784,-3 4-369,-1 20-615,-3 8-297,0 12-848,-2-1-440,5-9-1161,3-6-751</inkml:trace>
  <inkml:trace contextRef="#ctx0" brushRef="#br0" timeOffset="1">1 217 13419,'6'0'5777,"3"-2"-2248,12 2-2745,18 2-248,8 0-128,7 2-264,1 1-1072,-6-1-688,-2 2-3305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6:56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15275,'107'-74'5970,"-115"94"-4178,5 4-512,-7 12-440,4 3-175,7-2-281,8-1-192,17-11-136,11-8-64,17-15-168,-11-7-120,5-13-569,-13-4-455,-13-4-960,8 1-961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6:56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30 12803,'41'-15'7176,"3"6"-3983,-23 6-3059,-1 2 1,1 0 0,0 1-1,26 4 1,-46-4-213,0 0 0,0 0 1,-1 0-1,1 0 0,0 0 0,0 0 0,0 1 1,0-1-1,-1 0 0,1 0 0,0 1 0,0-1 1,0 0-1,-1 1 0,1-1 0,0 1 0,-1-1 1,1 1-1,0-1 0,-1 1 0,1-1 0,-1 1 1,1 0-1,0-1 0,-1 1 0,0 0 0,2 1 1,-3-1-76,1 1 1,0-1 0,0 0 0,-1 0 0,1 0-1,0 1 1,-1-1 0,1 0 0,-1 0 0,0 0-1,1 0 1,-1 0 0,0 0 0,0 0 0,1 0 0,-3 1-1,-6 7-1052,-1-1-1,-18 12 1,28-19 1183,-23 12-569,-1 0 0,0-2 0,-25 9 0,-34 16 3648,73-28-1313,17-2-268,23-3-32,-30-3-1443,44 2-21,66-7 0,-58-1-1431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2:33.9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1 155 15939,'127'10'7514,"-121"-34"-3713,-6-7-1417,-6-8-399,-1 11-1305,-1 1-304,0 15-424,6 9-600,1 8-2217,7 9-2400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45:18.7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142 20 12027,'11'-5'5225,"9"3"-2385,14 1-1503,8 1-57,10-5-384,2 3-320,-4-1-800,-14 1-440,-15 7-1184,-11 0-1089</inkml:trace>
  <inkml:trace contextRef="#ctx0" brushRef="#br0" timeOffset="1">4 186 14291,'-4'6'12243,"21"-8"-10819,75-9-344,-30 5-248,0-4-912,-7 7-480,-14-2-1312,-7 5-921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6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0 283 14483,'27'3'3572,"40"-1"1,-47-3-3433,-1 0 0,1-1 1,0-1-1,-1-1 0,0-1 0,0-1 1,0 0-1,28-15 0,-44 20-126,-1 0-1,0 0 0,0-1 0,0 1 1,0 0-1,0-1 0,0 1 1,-1-1-1,1 0 0,0 0 0,-1 0 1,2-2-1,-2 3 5,-1 0 0,0 0 1,1 0-1,-1 0 0,0 1 0,0-1 0,0 0 0,0 0 1,0 0-1,0 0 0,0 0 0,0 1 0,0-1 1,0 0-1,-1 0 0,1 0 0,0 0 0,-1 1 0,1-1 1,0 0-1,-1 0 0,1 1 0,-1-2 0,-4-3 122,0 1 0,0-1 1,0 1-1,0 1 0,-1-1 0,0 1 0,-9-5 0,-61-26 1144,47 22-525,0-1-1,-48-30 0,75 41-706,0 1-1,0-1 0,0 0 0,0 0 0,0 1 0,0-1 1,1-1-1,-1 1 0,-1-3 0,3 5-39,-1-1 0,1 0 0,0 0 0,0 1 0,-1-1 0,1 0 0,0 0 0,0 0 0,0 1 0,0-1 0,0 0 0,0 0 0,0 0 0,0 1 0,0-1 0,0 0 0,1 0 0,-1 0 0,0 1 0,1-2 0,0 0-42,1 1 1,-1-1-1,1 1 1,-1-1-1,1 1 1,0 0-1,0 0 1,-1 0-1,1 0 1,0 0-1,0 0 1,0 0-1,0 0 1,0 1-1,0-1 1,0 1-1,0 0 1,1 0-1,3 0 1,11-1-800,0 1 0,1 1 0,32 6 0,22 11-1947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6:57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1 379 13347,'10'-10'5329,"6"-4"-3225,5-9-855,7-11 31,-4-12 160,-3-6 41,2-8-257,-5 6-144,-4 14-336,-4 11-168,-8 16-152,3 9-79,-4 25-209,4 7-136,2 29-809,2 1-527,9-1-1448,0-6-737</inkml:trace>
  <inkml:trace contextRef="#ctx0" brushRef="#br0" timeOffset="1">189 281 15187,'-100'-3'6266,"105"3"-3258,25-3-2408,13 1-248,17 1-632,0-4-584,-8 5-1720,-3 0-3546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6:57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12 152 15979,'0'65'6178,"7"-72"-4218,-6-2-696,-4-9-551,3-3-169,-3-12-680,-9-6-400,12-5-1313,-1-1-743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6:58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14675,'10'0'5729,"25"1"-3584,14 3-609,13 2-136,9 5 65,-7-1-273,-7-5-264,-7-3-536,-6-2-152,-5-2-280,-7 2-392,-9-2-1232,-5 2-993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6:58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0 338 17180,'0'-1'8305,"2"-4"-7016,9-39-473,6-75-424,-19 58-928,2 4-512,8 28-1465,-1 7 713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6:58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1 239 12371,'6'10'1157,"15"21"909,-15-24-306,-6-15 1690,-3-5-2914,1 1-1,1-1 1,0 1-1,1-1 0,0 0 1,1 1-1,0-1 0,6-22 1,-7 34-512,0 1 0,0-1 0,0 0-1,1 0 1,-1 0 0,0 1 0,0-1 0,1 0 0,-1 0 0,1 1 0,-1-1 0,1 0 0,-1 1 0,1-1 0,-1 1 0,1-1-1,0 1 1,-1-1 0,1 1 0,0-1 0,-1 1 0,1-1 0,0 1 0,0 0 0,-1 0 0,1-1 0,0 1 0,0 0-1,0 0 1,-1 0 0,1 0 0,0 0 0,0 0 0,0 0 0,-1 0 0,1 0 0,0 0 0,0 0 0,0 0 0,-1 1-1,1-1 1,0 0 0,0 1 0,-1-1 0,1 0 0,1 2 0,4 1 50,0 1-1,0 1 1,0-1-1,6 8 1,-4-5 39,24 21 109,47 39-30,-71-61-184,1-1-1,0 1 1,0-2-1,0 1 1,0-1-1,1 0 0,16 3 1,-24-6 4,-1-1 1,1 1 0,0-1-1,-1 0 1,1 0-1,0 0 1,0 0-1,-1 0 1,1 0-1,0-1 1,-1 1-1,1 0 1,0-1-1,-1 1 1,1-1-1,0 0 1,-1 0-1,1 1 1,-1-1-1,0 0 1,3-2 0,-2 1 33,-1-1 0,1 1 0,-1 0 0,1 0 0,-1-1 0,0 1 0,0-1 1,0 1-1,-1-1 0,1 1 0,-1-1 0,1-4 0,0-6 173,-1 1-1,-1 0 1,0-1 0,-5-22-1,-6-10 145,7 33-320,1-1 0,1 0 0,1 0 0,0 0 0,-1-24-1,3 37-94,0-1-1,0 0 0,0 0 0,0 0 0,0 0 0,0 0 1,0 0-1,0 0 0,0 1 0,0-1 0,0 0 0,1 0 0,-1 0 1,0 0-1,1 0 0,-1 1 0,1-1 0,-1 0 0,1 0 0,-1 1 1,1-1-1,-1 0 0,1 1 0,0-1 0,-1 1 0,1-1 1,0 1-1,0-1 0,-1 1 0,1-1 0,0 1 0,0-1 0,0 1 1,1 0-1,13-3-1974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6:59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376 432 16452,'-2'-3'5378,"-1"-9"-3896,1-8-1248,1-1 0,1 1 0,1-1 0,1 0 1,1 1-1,1 0 0,10-35 0,58-141 899,-64 176-985,-8 20-147,0 0 1,0 0 0,0 0-1,0 0 1,0 0 0,0 0-1,0 0 1,0 0 0,0 0-1,0 0 1,0 0 0,0 0-1,0 0 1,-1 0 0,1 0-1,0-1 1,0 1 0,0 0-1,0 0 1,0 0 0,0 0-1,0 0 1,0 0 0,0 0-1,0 0 1,0 0 0,0 0-1,0 0 1,0 0 0,0 0-1,0 0 1,0 0 0,0 0-1,0 0 1,0 0 0,0 0-1,0-1 1,0 1 0,0 0-1,0 0 1,0 0 0,0 0-1,0 0 1,0 0 0,0 0-1,0 0 1,0 0 0,0 0-1,0 0 1,0 0 0,0 0-1,0 0 1,0 0 0,0-1-1,0 1 1,0 0 0,0 0-1,0 0 1,-9 7 55,-17 18 9,15-14-22,-24 21 81,-1-1 0,-56 37 0,69-54-488,0-1 0,-1 0 0,0-2 0,-1-1 0,-45 12 0,25-13-1817,18-4-20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6:59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292 229 13819,'11'3'1174,"18"7"1937,-26-2-1676,-14 3-80,-1-3-888,0 0 0,0-1 0,-1 0 0,0-1 0,-1-1 1,1 0-1,-1-1 0,0 0 0,-27 3 0,35-6-384,0-1-1,-1 1 1,1-1-1,0-1 1,0 1-1,-1-1 1,1 0-1,0 0 1,0-1-1,0 0 1,0 0 0,0 0-1,1-1 1,-1 0-1,1 0 1,-1 0-1,1-1 1,0 0-1,0 0 1,1 0-1,-1 0 1,1-1-1,0 0 1,-6-9 0,6 9-96,2-1 0,-1 1 0,0-1 0,1 0 0,0 0 0,1 0 0,-1 1 0,1-2 1,0 1-1,1 0 0,-1 0 0,1 0 0,0 0 0,1 0 0,-1 0 0,1 0 0,1 0 0,-1 0 1,1 0-1,0 0 0,0 0 0,1 1 0,-1-1 0,1 1 0,1 0 0,-1-1 0,1 2 1,0-1-1,0 0 0,5-4 0,-1 1-49,0 1 0,1 0 0,0 1 0,0-1 0,0 2 0,1-1 0,0 1 0,0 1 0,0 0 0,1 0 0,-1 1 0,1 0 0,0 1 0,0 0 0,0 1 0,12 0 0,-13 1 41,0 1 0,0 1 1,-1 0-1,1 0 0,0 1 0,-1 0 0,0 0 1,0 1-1,0 0 0,0 1 0,-1 0 1,1 0-1,-1 1 0,0 0 0,-1 1 0,0-1 1,0 1-1,0 1 0,-1-1 0,0 1 0,5 10 1,-6-10-187,-1 1 1,0-1-1,0 1 1,-1 0-1,0 1 1,-1-1-1,0 0 1,-1 1 0,0-1-1,0 1 1,-1-1-1,0 1 1,0-1-1,-3 11 1,-7 31-2019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7:00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5601,'37'-47'280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7:01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325 245 9778,'7'1'1067,"0"0"-1,0 1 1,0 0-1,0 0 1,11 5 0,-17-6-852,0-1 1,0 1 0,0 0-1,0-1 1,0 1 0,0 0-1,0 0 1,0 0 0,0 0-1,0 0 1,0 0-1,-1 0 1,1 0 0,0 0-1,-1 0 1,1 0 0,0 2-1,-1-1-85,0-1-1,0 1 0,0-1 1,-1 0-1,1 1 0,0-1 1,-1 0-1,1 1 0,-1-1 1,1 0-1,-1 0 0,1 1 1,-1-1-1,0 0 0,0 0 1,0 0-1,0 0 0,0 0 1,0 0-1,-2 1 1,-4 5 315,-1-1 0,-1-1 0,1 1 1,-1-1-1,0-1 0,0 0 0,0 0 1,-1-1-1,-15 4 0,9-3 7,-1-1 0,0-1 0,0-1 0,-33-1 0,43 0-393,-1-2 0,1 1 1,0-1-1,0 0 1,0 0-1,0-1 1,0 0-1,0 0 0,1-1 1,0 0-1,-1 0 1,1 0-1,1-1 0,-1 0 1,1 0-1,0-1 1,0 1-1,0-1 0,1 0 1,0 0-1,0 0 1,0-1-1,1 0 0,0 1 1,0-1-1,-2-10 1,3 9-58,0-1 0,0 1 1,1-1-1,0 1 0,0-1 1,1 0-1,0 1 0,0-1 1,1 1-1,1-1 0,-1 0 1,1 1-1,1 0 0,-1-1 1,1 1-1,1 0 0,0 1 1,0-1-1,0 0 0,1 1 1,0 0-1,8-8 0,-9 10-33,1 2-1,-1-1 0,1 0 0,0 1 0,0 0 1,0 0-1,0 0 0,1 1 0,-1 0 0,1 0 1,-1 0-1,1 0 0,0 1 0,0 0 0,-1 0 0,1 1 1,0 0-1,0 0 0,0 0 0,0 1 0,6 1 1,-4 0-145,0 0 1,0 1-1,0 0 1,0 0-1,-1 1 1,1 0 0,-1 0-1,0 0 1,0 1-1,-1 1 1,1-1-1,-1 1 1,-1 0-1,8 9 1,38 58-4670,-33-47-208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46:10.9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3503 0 10306,'-1'13'2364,"0"0"-1,0-1 1,-4 14 0,-14 37 102,-37 55-1515,-68 73 606,86-142-1261,-3-1 1,-1-3-1,-3-1 1,-1-2-1,-2-2 1,-2-3 0,-73 42-1,-47 16 450,-181 71 0,61-43-225,-355 101-1,480-179-993,-1-7 0,-2-7-1,-315 15 1,257-52-1823,27-14-806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7:01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13891,'-3'12'5569,"-5"11"-3384,-2 7-857,2 9-328,5 2 24,9-2-79,5-5-217,19-9-320,-4-7-96,0-14-376,6-4-248,-6-3-624,-3-5-353,-8 0-511,-2 0-137,-13-7-135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7:02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14083,'10'3'5441,"16"2"-3704,6-1-577,12 0-424,1-2-136,-2 1-368,-1 2-384,-11 2-800,-8-1-464,-19 10-1161,-10-1-1480</inkml:trace>
  <inkml:trace contextRef="#ctx0" brushRef="#br0" timeOffset="1">219 120 12859,'-127'49'5281,"124"-47"-3465,7-1-471,27 1-857,3-2-392,15 5-1089,0 1-847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7:02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94 241 14339,'-76'8'4616,"75"-8"-4573,1 0 0,-1 1 1,1-1-1,-1 0 1,1 0-1,-1 0 0,1 0 1,-1 0-1,0 0 0,1 0 1,-1 0-1,1 0 1,-1-1-1,1 1 0,-1 0 1,0 0-1,1 0 0,-1-1 1,1 1-1,-1 0 1,1 0-1,0-1 0,-1 1 1,1-1-1,-1 1 0,1 0 1,-1-1-1,1 1 0,0-1 1,-1 1-1,1-1 1,0 1-1,0-1 0,-1 1 1,1-1-1,0 1 0,0-1 1,0 1-1,0-1 1,-1 1-1,1-1 0,0 0 1,0 1-1,0-1 0,0 1 1,0-1-1,1 1 1,-1-1-1,0 0 0,0 1 1,0-1-1,0 1 0,1-1 1,-1 1-1,0-1 1,1 0-1,0-3 269,2-26 679,2-1-1,12-44 1,-17 74-979,0 1 1,0-1 0,1 1 0,-1-1-1,0 1 1,1-1 0,-1 1 0,0 0-1,1-1 1,-1 1 0,1-1 0,-1 1-1,1 0 1,-1-1 0,1 1 0,-1 0-1,1 0 1,-1-1 0,1 1 0,-1 0-1,1 0 1,-1 0 0,1 0 0,-1-1-1,1 1 1,0 0 0,-1 0 0,1 0-1,-1 0 1,1 1 0,0-1 0,-1 0-1,1 0 1,-1 0 0,1 0 0,-1 0-1,1 1 1,-1-1 0,1 0 0,-1 1 0,1-1-1,-1 0 1,1 1 0,27 18 148,-28-19-159,31 27 86,34 25-13,-59-48-74,0-1 0,0 1 0,0-1 0,0-1 0,1 1-1,-1-1 1,1 0 0,-1 0 0,13 1 0,-17-3 7,-1 0 1,1 0-1,-1 0 1,1 0-1,-1 0 1,1 0-1,-1 0 1,1 0-1,-1-1 1,0 1-1,1 0 1,-1-1-1,1 1 1,-1-1-1,0 0 1,1 0 0,-1 1-1,0-1 1,0 0-1,1 0 1,-1 0-1,0 0 1,0 0-1,1-2 1,-1 1 23,0-1 0,0 0 1,0 0-1,-1 1 0,1-1 1,-1 0-1,1 0 0,-1 0 1,0 1-1,0-1 0,0 0 1,-1 0-1,0-3 0,-1-4 47,-1-1-1,0 1 1,-6-14-1,5 15-192,0 0 0,1-1 0,1 1 0,-4-20 0,6 28 39,0 0 0,0 0 0,0 0 0,0 0 0,0 0 1,0 0-1,1 0 0,-1 0 0,0 0 0,1 0 0,-1 0 0,0 0 0,1 0 0,-1 0 0,1 0 0,0 1 0,-1-1 0,1 0 0,0 0 0,-1 0 0,1 1 0,0-1 0,0 0 0,0 1 0,0-1 0,2-1-129,0 1 0,1 0 0,-1 0-1,0 0 1,0 0 0,0 0-1,1 1 1,3-1 0,9 1-670,1 0 0,24 4 0,-37-3 751,134 24-3139,-70-9 1331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7:02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134 155 9258,'32'73'4793,"-48"-67"-912,-7 1-1313,-6-10-639,3-5-273,-5-14-600,10-5-191,8-15-321,6-6-160,19 9-176,14 5-176,8 20-464,-3 10-288,-7 11-641,-3 9-399,-1 13-609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7:03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0 165 13555,'4'66'7311,"-2"-77"-6990,0 0 0,1 1 1,0 0-1,1 0 0,0 0 0,6-12 1,1-3 84,-9 19-273,15-29 449,-17 35-563,0-1-1,0 1 1,1-1 0,-1 1-1,0-1 1,1 1 0,-1 0-1,1-1 1,-1 1 0,0-1 0,1 1-1,-1 0 1,1 0 0,-1-1-1,1 1 1,-1 0 0,1 0-1,-1 0 1,1-1 0,-1 1-1,2 0 1,-1 0 7,-1 1-1,1-1 0,0 0 1,-1 1-1,1-1 1,-1 1-1,1-1 1,0 1-1,-1-1 0,1 1 1,-1-1-1,0 1 1,1 0-1,-1-1 1,1 1-1,-1 0 1,0-1-1,1 1 0,-1 0 1,0-1-1,0 2 1,14 39 254,-10-27-260,1 0 1,0-1-1,1 0 1,8 14-1,-13-25-11,0-1-1,-1 0 0,1 1 1,0-1-1,0 0 0,0 0 1,0 0-1,0 0 0,0 0 1,1 0-1,-1 0 0,0 0 1,0 0-1,1 0 0,-1-1 1,1 1-1,-1 0 0,0-1 1,1 1-1,-1-1 0,1 0 1,-1 0-1,1 1 0,0-1 1,-1 0-1,1 0 0,-1 0 1,1-1-1,-1 1 0,1 0 1,-1 0-1,3-2 1,-2 1 55,0 0 1,-1 0-1,1 0 1,-1 0-1,1-1 1,-1 1-1,0 0 1,1-1 0,-1 1-1,0-1 1,0 0-1,0 1 1,0-1-1,-1 0 1,1 0 0,0 1-1,-1-1 1,1 0-1,-1 0 1,1 0-1,-1 0 1,0 0 0,0 0-1,0 1 1,0-3-1,-7-43 1152,5 40-1171,0 0 1,1 0-1,-1-1 0,2 1 1,-1 0-1,1-1 0,0 1 0,1 0 1,-1-1-1,1 1 0,1 0 0,0 0 1,3-11-1,-4 16-115,0 1 0,0-1 1,0 1-1,0-1 0,1 1 0,-1-1 1,0 1-1,1 0 0,-1 0 0,0 0 1,1 0-1,0 0 0,-1 0 0,1 0 1,0 0-1,-1 0 0,1 1 0,2-1 1,1 0-354,-1 0 0,1 1 0,-1 0 0,1 0 1,0 0-1,-1 0 0,5 2 0,31 7-4338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7:03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24 239 16259,'-9'41'6618,"5"-52"-4066,0-9-1247,1-6-257,0-13-472,4-3-208,6-2-960,1 0-624,12 12-1569,-3 11-1144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7:04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7 188 12747,'-7'45'4740,"7"-42"-2972,1-5-125,4-24 553,20-65 211,-24 87-2336,0 0 0,0 1 0,1-1-1,-1 1 1,1-1 0,0 1 0,2-4-1,-3 7-58,-1-1 0,0 1-1,1-1 1,-1 1 0,0 0 0,1-1-1,-1 1 1,1 0 0,-1-1-1,1 1 1,-1 0 0,1-1 0,-1 1-1,1 0 1,-1 0 0,1 0-1,0 0 1,-1 0 0,1 0 0,-1-1-1,1 1 1,-1 0 0,1 0-1,0 1 1,-1-1 0,1 0 0,-1 0-1,1 0 1,-1 0 0,1 0-1,-1 1 1,1-1 0,-1 0 0,1 0-1,-1 1 1,1-1 0,-1 0-1,1 1 1,-1-1 0,1 1 0,-1-1-1,0 0 1,1 1 0,-1-1-1,0 1 1,1-1 0,-1 1 0,0-1-1,0 1 1,0-1 0,1 2-1,5 9 47,-1 0 1,0 0-1,4 16 0,-5-14-46,1 0 1,0 0 0,9 15-1,-12-25-3,1 0 0,-1 0 0,0 0 0,1 0 0,-1 0-1,1 0 1,0-1 0,0 1 0,0-1 0,0 0 0,0 0 0,1 0-1,-1 0 1,1-1 0,-1 1 0,6 0 0,-8-1 14,0-1 0,0 0 0,0 0 1,0 1-1,0-1 0,0 0 0,0 0 0,0 0 0,0 0 1,1 0-1,-1-1 0,0 1 0,0 0 0,0 0 1,0-1-1,0 1 0,0-1 0,0 1 0,0-1 0,0 1 1,0-1-1,0 0 0,1-1 0,-1 1 33,1-1 0,-1 0-1,0 0 1,0 0 0,0 0 0,0 0-1,0 0 1,-1 0 0,1-1-1,-1 1 1,1-3 0,0-7 215,0-1 0,-1 1 1,-3-19-1,2 21-163,0-2-101,0-1 54,0 0 0,1 0 0,2-14 1,-2 23-229,1 1 0,0-1 0,-1 1 1,1-1-1,1 1 0,-1 0 1,0-1-1,1 1 0,0 0 1,0 0-1,0 0 0,0 0 1,0 1-1,0-1 0,1 0 0,3-2 1,14-7-2207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7:04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1 605 10970,'1'1'10337,"4"-10"-7257,23-55-1994,-8 19-542,15-51-1,-19 33 37,9-70-1,-18 93-417,-7 37-153,0 1 0,1-1 1,-1 1-1,1 0 1,0-1-1,0 1 1,0 0-1,0-1 1,0 1-1,0 0 0,3-3 1,-4 4-8,1 1 1,-1 0 0,1-1-1,-1 1 1,1 0 0,0-1 0,-1 1-1,1 0 1,-1-1 0,1 1-1,0 0 1,-1 0 0,1 0-1,-1 0 1,1 0 0,0 0-1,-1-1 1,1 2 0,0-1-1,-1 0 1,1 0 0,0 0-1,-1 0 1,1 0 0,0 0-1,-1 1 1,1-1 0,4 3 3,0 0 1,-1 1-1,0-1 1,0 1-1,0 0 1,0 0-1,-1 0 1,4 6-1,62 95 13,-45-65-5,36 45-1,-50-73 13,0 0 1,1-1 0,1 0-1,0-1 1,0-1 0,0 0-1,25 13 1,-34-20 3,9 1 536,-11-4-430,-1 0 1,1 0-1,-1 0 1,1 0-1,-1 0 0,0 0 1,1 0-1,-1 0 1,0 0-1,0 0 1,1 0-1,-1 0 1,0 0-1,0 0 0,0 0 1,-1-1-1,4-96 398,3-72-152,-3 135-494,1 1-1,16-60 1,-19 90-16,0 1-1,0-1 0,1 1 1,-1-1-1,1 1 1,0 0-1,3-5 0,-4 7-39,0 0-1,0 0 1,0 1-1,0-1 0,0 0 1,0 0-1,0 0 0,0 1 1,0-1-1,1 1 1,-1-1-1,0 1 0,0-1 1,1 1-1,-1 0 0,0 0 1,1 0-1,-1-1 1,0 1-1,0 0 0,2 1 1,17 1-3281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7:07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2728 240 12411,'2'-13'781,"-1"7"-229,0 0-1,-1 0 0,1 0 0,-1 0 1,0 0-1,-3-12 0,3 16-372,-1-1-1,0 1 1,-1 0-1,1 0 1,0 0-1,-1-1 1,1 1-1,-1 1 1,1-1 0,-1 0-1,0 0 1,0 1-1,0-1 1,0 1-1,0-1 1,0 1-1,0 0 1,-1 0-1,1 0 1,-5-1-1,-84-30 1382,-1 5 0,-144-24 0,152 39-1349,0 4-1,-1 3 0,1 5 0,-1 3 1,-148 24-1,94 3-422,2 5 0,1 7 1,2 6-1,3 5 0,1 6 1,4 6-1,3 5 1,2 5-1,-142 118 0,156-100-1737,39-18-883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7:08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0 12875,'-2'12'5355,"-7"8"-3452,-1 4-1058,-18 62 924,-54 183 2559,82-268-4304,0-1-1,0 0 1,0 1 0,0-1-1,0 0 1,0 1 0,0-1-1,0 0 1,0 1 0,0-1-1,1 0 1,-1 0 0,0 1-1,0-1 1,0 0 0,0 1-1,1-1 1,-1 0 0,0 0-1,0 1 1,0-1 0,1 0-1,-1 0 1,0 0 0,0 1-1,1-1 1,-1 0 0,0 0-1,1 0 1,-1 0 0,0 0-1,0 1 1,1-1-1,-1 0 1,0 0 0,1 0-1,-1 0 1,0 0 0,1 0-1,-1 0 1,1 0 0,19 0 142,-14-1-64,91-1 52,0-5 0,-1-4 0,153-38 0,-243 48-372,1-1 0,0 1 1,-1-2-1,1 1 0,-1-1 0,0 0 1,0 0-1,0 0 0,0-1 0,0 0 0,-1 0 1,1-1-1,4-4 0,-4 6-4806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46:11.9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300 36 13771,'-8'-20'6806,"4"10"-5302,4 10-1449,0 0 1,0-1-1,0 1 1,0 0 0,0 0-1,0-1 1,0 1-1,0 0 1,0 0 0,-1 0-1,1-1 1,0 1-1,0 0 1,0 0-1,0 0 1,-1-1 0,1 1-1,0 0 1,0 0-1,-1 0 1,1 0-1,0 0 1,0-1 0,0 1-1,-1 0 1,1 0-1,0 0 1,0 0 0,-1 0-1,1 0 1,0 0-1,-1 0 1,1 0-1,0 0 1,0 0 0,-1 0-1,1 0 1,0 0-1,0 0 1,-1 0 0,1 0-1,0 1 1,0-1-1,-1 0 1,1 0-1,0 0 1,0 0 0,0 0-1,-1 1 1,1-1-1,0 0 1,-11 15 714,8-12-421,-134 236 1831,39-62-2128,69-125-76,41-64-77,-1 0 0,2 1 0,0 1 0,0 0 0,1 0-1,0 2 1,18-9 0,-23 12-70,1 1 0,0 1 0,0-1 0,0 1 0,0 1 0,1 0 0,-1 1 0,1 0 0,-1 0 0,1 1 0,0 0-1,15 3 1,5 6-359,0 1 1,30 14-1,-33-13 336,0 0 0,1-2 0,32 7 0,-52-15 264,0 1 1,0-2-1,0 1 1,0-1-1,0-1 1,0 0-1,0 0 1,0 0-1,-1-1 1,1-1-1,0 1 1,-1-1-1,1-1 1,12-7-1,-17 9 81,-1 0 0,1-1 0,-1 0 0,1 1 0,-1-1 0,0-1 0,0 1 0,0 0 0,-1-1 0,1 1-1,-1-1 1,0 0 0,0 0 0,0 0 0,0 0 0,-1 0 0,1 0 0,-1-1 0,0 1 0,-1 0 0,1-1 0,-1 1 0,0 0 0,0-1 0,0 1 0,0 0 0,-1-1 0,0 1-1,0 0 1,-1-5 0,-3-5 197,0 0 0,-1 0 0,0 0 0,-1 1 0,-1 0 0,0 1 0,-12-16 0,11 21-598,6 10-827,6 11-1682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7:10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59 117 7642,'-16'-32'19832,"15"30"-19827,0 1 1,0 0-1,0 0 0,0-1 1,1 1-1,-1 0 0,0-1 1,1 1-1,-1-1 1,1 1-1,0-1 0,0 1 1,-1-4-1,0 0 1,0 1-5,1 0 0,-1 0 0,1 0 0,0-1 0,0 1 0,0 0-1,2-6 1,-2 9-3,0 0 0,1 0-1,-1 0 1,1 0 0,0 0-1,-1 0 1,1 0 0,0 0-1,-1 0 1,1 0 0,0 1-1,0-1 1,0 0 0,0 1-1,-1-1 1,1 0 0,0 1-1,0-1 1,0 1-1,1 0 1,-1-1 0,0 1-1,0 0 1,0-1 0,0 1-1,0 0 1,0 0 0,0 0-1,0 0 1,1 0 0,-1 0-1,0 1 1,0-1 0,0 0-1,0 0 1,0 1 0,0-1-1,0 1 1,1 0 0,4 0-5,-1 1 0,0 0 0,0 0 0,0 1 0,-1 0 0,1-1 1,0 1-1,-1 1 0,0-1 0,0 1 0,0 0 0,0-1 1,-1 2-1,1-1 0,-1 0 0,0 1 0,0-1 0,-1 1 1,1 0-1,-1 0 0,0 0 0,2 10 0,-4-14 13,0 1-1,0-1 0,0 0 1,0 1-1,0-1 0,0 0 1,-1 0-1,1 1 0,0-1 1,-1 0-1,1 0 1,-1 0-1,0 1 0,1-1 1,-1 0-1,0 0 0,1 0 1,-1 0-1,0 0 1,0 0-1,0 0 0,-2 1 1,1-1 24,-1 1 0,0 0 0,0-1 0,0 0 0,-1 1 0,1-1 0,0 0 0,-6 0 0,2 0 63,0 0 0,0-1 0,0 0 0,0 0 0,0 0 0,1-1 0,-1 0 0,-11-4 0,15 4-73,1 1 0,0-2 0,0 1-1,-1 0 1,1 0 0,0-1 0,0 1 0,0-1 0,0 1-1,1-1 1,-1 0 0,0 0 0,1 0 0,-1 0-1,1 0 1,0 0 0,-1 0 0,1 0 0,0-1 0,0 1-1,1 0 1,-1-1 0,0 1 0,1-1 0,-1 1 0,1-1-1,0 1 1,0-6 0,1 5-24,-1 0 0,1 0 0,0 0 0,0 0 0,0 0 0,0 0 0,0 0 0,1 1 0,-1-1 1,1 0-1,0 1 0,0-1 0,0 1 0,0 0 0,0-1 0,1 1 0,-1 0 0,1 0 0,-1 1 0,1-1 0,0 0 0,4-1 0,-1 1-3,0 1-1,0 0 0,0 0 1,0 0-1,0 1 1,0 0-1,0 0 1,0 0-1,0 1 0,1 0 1,-1 0-1,0 0 1,8 4-1,-12-5 6,0 1 0,0-1 1,0 1-1,0 0 0,0 0 0,0 0 0,0 0 0,0 0 1,0 1-1,0-1 0,0 0 0,-1 1 0,1-1 1,-1 1-1,1 0 0,-1-1 0,0 1 0,1 0 0,-1 0 1,0 0-1,0 0 0,0 0 0,-1 0 0,1 0 0,0 1 1,-1-1-1,1 0 0,-1 0 0,0 0 0,0 1 0,0-1 1,0 0-1,0 0 0,0 1 0,-1-1 0,1 0 1,-1 0-1,-1 4 0,0-2 7,0-1-1,0 0 1,0 0 0,-1 0 0,1 0 0,-1 0-1,0 0 1,0-1 0,0 1 0,0-1 0,0 0-1,-1 0 1,1 0 0,-1-1 0,1 1 0,-1-1-1,0 1 1,1-1 0,-1 0 0,0-1 0,-4 1-1,4 0 1,1-1 0,0 1 0,-1-1 0,1 0 0,0 0 0,-1 0 0,1-1 1,0 1-1,-1-1 0,1 0 0,0 1 0,0-2 0,0 1 0,0 0 0,0-1 0,0 1 0,0-1 0,0 0 0,0 0 0,1 0 0,-1 0 0,1 0 0,0-1 0,-1 1 0,-1-4 0,3 4-65,0 0 0,1 0-1,-1-1 1,1 1 0,-1 0 0,1-1 0,0 1 0,0 0 0,0-1-1,0 1 1,0 0 0,1-1 0,-1 1 0,1 0 0,-1 0 0,1-1-1,0 1 1,0 0 0,0 0 0,0 0 0,0 0 0,0 0 0,1 0-1,-1 0 1,1 0 0,-1 1 0,1-1 0,0 1 0,0-1 0,0 1-1,-1-1 1,1 1 0,1 0 0,-1 0 0,0 0 0,0 0 0,0 0-1,0 1 1,1-1 0,2 0 0,24 0-2042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40:00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87 98 12315,'1'-7'586,"0"0"0,1 0 0,0 1 0,0-1 0,1 0 0,0 1 0,0-1 0,5-6 0,-7 10-485,1 1-1,0 0 0,0 0 1,0 0-1,0 0 1,0 0-1,0 0 0,0 0 1,1 1-1,-1-1 1,1 1-1,-1 0 0,1-1 1,0 1-1,-1 0 1,1 1-1,0-1 0,0 0 1,-1 1-1,1 0 1,0 0-1,0-1 1,4 2-1,-5-1-69,0 0 1,-1 1-1,1-1 0,0 1 0,-1-1 1,1 1-1,-1 0 0,1-1 1,-1 1-1,1 0 0,-1 0 0,1 0 1,-1 0-1,0 1 0,0-1 1,1 0-1,-1 0 0,0 1 1,0-1-1,0 1 0,-1-1 0,1 1 1,0-1-1,0 1 0,-1-1 1,1 1-1,-1 0 0,1-1 1,-1 3-1,1 4 47,0-1 1,0 1-1,-1 0 1,0 0-1,-2 13 1,-3 7 131,-1 1 0,-2-1 0,0 0 0,-2-1 0,-14 27 0,-1-4 997,-53 79 0,71-118-923,5-7-133,0 0 0,-1-1 0,0 1 0,1 0 1,-1-1-1,-1 0 0,1 0 0,0 0 0,-1 0 1,-6 4-1,36-48 990,-21 36-1138,-1 1-1,1 0 0,0 0 0,0 0 0,0 1 1,0 0-1,0 0 0,1 0 0,0 1 0,-1-1 1,1 1-1,0 1 0,11-3 0,-7 3-30,-1 1-1,0 0 1,1 1-1,-1 0 1,0 0-1,0 1 1,0 0-1,17 7 1,-25-9 26,12 5-213,-1-1 1,1 0 0,26 3 0,-35-6 70,-1-1 1,1 0-1,0 0 1,0 0-1,0-1 0,-1 1 1,1-1-1,0 0 1,-1 0-1,1 0 0,0-1 1,-1 1-1,1-1 1,-1 0-1,0 0 0,0 0 1,0 0-1,6-5 1,35-46-4506,-36 47 2463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40:00.83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653 248 14059,'-42'0'1539,"0"3"1,-74 14-1,101-12-1296,0 0-1,1 2 0,0-1 0,0 2 0,1 0 1,0 0-1,-17 15 0,-13 10 279,1 2 1,2 1-1,-49 58 0,77-80-440,0 1 0,1 1-1,1 0 1,0 0 0,1 1-1,1 0 1,0 1 0,2 0 0,0 0-1,1 0 1,0 1 0,2-1 0,-2 26-1,5-34-53,0 0 0,1 0 0,0 0 0,1 0 0,0-1-1,0 1 1,1-1 0,1 1 0,-1-1 0,1 0-1,1 0 1,8 13 0,-4-11 8,0 0-1,1 0 1,0-1-1,0 0 1,1 0-1,1-2 1,22 15-1,0-6 11,0-1-1,1-1 1,1-2 0,0-2-1,64 11 1,-43-12-146,1-3 1,-1-3 0,1-1 0,-1-4-1,1-2 1,-1-3 0,1-2 0,-2-2-1,0-3 1,59-22 0,-94 27 40,-1 0 0,0-2 0,0-1 0,-1 0 0,0-2 0,-1 0 0,0-1 0,-1 0 0,-1-2 0,-1 0 1,0 0-1,-1-2 0,0 0 0,12-23 0,-13 18 90,-1 0 0,-2-1 0,0-1 0,-1 0 0,-2 0 0,0 0 0,-2-1 0,-1 0 0,-1 0 0,-1-1 0,-1 1 0,-1 0 0,-2-1 0,-5-29 0,2 33 102,0-1 1,-2 1-1,-1 1 1,0-1-1,-2 1 0,-1 0 1,0 1-1,-1 1 1,-2 0-1,0 0 0,-1 2 1,-1-1-1,0 2 1,-2 0-1,-31-23 0,32 29-48,0 0 0,0 2 0,-1 0 0,0 0 0,-1 2-1,0 1 1,0 0 0,-1 1 0,1 1 0,-1 1 0,0 1-1,0 0 1,0 2 0,0 0 0,-20 3 0,18 0-88,-1 1-1,1 1 1,0 1 0,1 1 0,-1 1 0,1 0 0,1 2-1,0 0 1,0 2 0,1 0 0,0 1 0,2 1 0,-19 17-1,15-9-548,-30 42-1,-12 24-1202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1:56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12859,'-5'5'5513,"-2"32"-2712,1 28-1209,1 64-480,2 32-64,3 40-240,3 4-159,10-2-385,3-16-224,5-44-440,1-21-433,-6-49-1079,-1-18-585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1:56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59 144 13723,'-48'-32'4874,"48"32"-4830,-1-1-1,1 1 1,0 0-1,0 0 1,0 0-1,-1 0 1,1-1-1,0 1 1,0 0-1,0 0 1,-1 0-1,1 0 1,0 0-1,0 0 1,0 0-1,-1 0 1,1 0-1,0 0 1,0 0 0,-1 0-1,1 0 1,0 0-1,0 0 1,-1 0-1,1 0 1,0 0-1,0 0 1,-1 0-1,1 0 1,0 0-1,0 0 1,0 0-1,-1 1 1,1-1-1,0 0 1,0 0-1,0 0 1,-1 0-1,1 0 1,0 1-1,0-1 1,0 0-1,0 0 1,0 0-1,-1 1 1,1-1-1,0 0 1,0 0-1,0 1 1,0-1-1,0 0 1,0 0-1,0 0 1,0 1-1,0-1 1,0 0-1,0 0 1,0 1-1,0-1 1,0 0-1,0 0 1,0 1-1,4 16 1083,-3-15-958,3 7 126,0 0 0,0 0 0,1 0 0,0 0 0,1-1 0,0 0 0,0 0 0,1 0 1,0-1-1,0 0 0,1 0 0,9 6 0,-13-10-196,-1-1-1,0 0 1,0 0-1,1 0 1,-1-1-1,1 1 1,-1-1-1,1 0 1,0 0-1,0 0 1,-1 0-1,1 0 1,0-1-1,0 0 1,0 0-1,0 0 1,0 0-1,0-1 1,-1 1-1,1-1 1,0 0-1,0 0 1,-1-1-1,1 1 1,-1-1-1,1 0 1,-1 1-1,1-1 1,-1-1-1,0 1 1,0-1-1,0 1 1,-1-1-1,4-3 1,7-12 506,0 1 0,-1-1 0,12-27 0,-16 29-800,0 0 1,1 0-1,1 1 0,0 1 0,25-27 0,-14 24-1867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1:57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97 298 15027,'-96'69'10322,"101"-78"-7761,-2-21-369,-3-20-951,1-4-385,-1-11-568,0 5-264,5 13-816,-1 11-657,9 23-1839,1 10 767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1:5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7 13731,'5'-6'8114,"-3"11"-4154,-2 24-2553,-1-15-1078,-1 26-65,-3 0 0,-1-1 0,-2 0 0,-21 63 0,10-44-89,20-57-164,-1-1 1,1 0-1,-1 0 1,0 0 0,1 0-1,-1 0 1,1 0 0,-1 0-1,1 0 1,-1 0 0,0 0-1,1 0 1,-1 0-1,1 0 1,-1 0 0,1 0-1,-1 0 1,0-1 0,1 1-1,-1 0 1,1 0 0,-1-1-1,0 1 1,1 0-1,-1 0 1,0-1 0,1 1-1,-1 0 1,0-1 0,0 1-1,1 0 1,-1-1 0,0 1-1,1-1 1,26-20 175,-12 9-85,-1 2-12,1 0 0,0 2 0,29-14 0,-39 20-100,0 0 1,0 0-1,1 1 1,-1 0-1,0 0 1,0 0-1,1 1 1,-1-1-1,0 1 1,1 0-1,-1 1 1,0 0-1,1-1 1,-1 2-1,0-1 1,0 0 0,6 4-1,-9-4-188,0 0-1,1 0 1,-1 0-1,1 0 1,-1-1-1,1 1 1,-1-1-1,1 1 1,-1-1-1,1 0 1,-1 0-1,5 0 1,13-4-2370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1:57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1 288 13187,'0'-2'14475,"3"-17"-13739,12-71-312,-15 38-984,3 5-528,-8 7-1353,5 2-743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1:58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72 15899,'-34'-72'6442,"39"74"-3978,18 4-471,6-2-305,7-3-440,14 2-696,-4-3-215,-4 0-385,-3 0-417,-13 7-1111,0 1-720,-18-1-2865</inkml:trace>
  <inkml:trace contextRef="#ctx0" brushRef="#br0" timeOffset="1">51 291 17476,'0'-1'6865,"14"-1"-4520,7-1-873,4-7-472,11 0-344,3 2-840,-2 0-624,-3 5-1744,-5 3-857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1:58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0 157 16820,'78'60'6737,"-84"-80"-4224,6-2-977,-4-14-672,4-2-320,5-1-1352,2 0-728,6 17-1673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46:13.6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75 204 12555,'-8'5'11586,"5"-5"-10186,-4-5-807,1-28-529,-41-56-1025,43 43-735,6 11-680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1:58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0 15483,'-5'12'5708,"-4"3"-3170,-4 10-1594,9-15-678,-95 229 1987,98-239-2240,1 1 0,-1 0 0,1-1 0,-1 1 0,1 0 0,0 0 0,-1-1 0,1 1 0,0 0 0,0 0 0,-1 0 0,1-1 0,0 1 0,0 0 0,0 0 0,0 0 0,0 0 0,0-1 0,0 1 0,1 0 0,-1 0 0,0 0 0,0-1 0,1 1 0,-1 0 0,0 0 0,1-1 0,-1 1 0,1 0 0,0 0 0,26 9 164,-13-7-190,-5-1 18,-3 0-3,0 0-1,0 0 0,0-1 1,0 0-1,0 0 0,0-1 1,1 1-1,-1-2 0,0 1 1,0 0-1,0-1 1,1 0-1,-1-1 0,11-3 1,15-11 2,2 2 0,-1 2 1,55-13-1,-73 27 239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1:59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20 177 15283,'-5'7'5930,"-1"14"-4146,-2 8-216,9 4-448,4 3-279,8-10-481,7-5-152,2-12-168,4-5 0,4-6-40,5-8-72,-4-4-296,0-3-264,-8 0-569,-12-1-343,-7 0-777,-4-3-1703</inkml:trace>
  <inkml:trace contextRef="#ctx0" brushRef="#br0" timeOffset="1">12 0 15811,'6'0'5906,"16"7"-4410,7-4-256,16 2-208,4-2-295,0-6-681,-2 3-376,-11 0-985,-7 0-719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1:59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16764,'8'1'6257,"20"7"-4945,11 0-256,11-6-447,10 0-729,0 1-2033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1:59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 17836,'-73'39'7145,"63"-44"-4984,5 0-553,0 4-648,7-1-824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2:00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87 9098,'4'4'929,"1"0"0,-1 1 0,0-1-1,-1 1 1,1-1 0,-1 1 0,0 0 0,0 1 0,-1-1 0,4 8 0,-5-8-536,1 0 0,-1 1 0,-1-1 0,1 0 0,0 1 1,-1-1-1,0 1 0,-1-1 0,1 1 0,-2 5 0,0-4-192,0 0 0,-1-1-1,1 1 1,-1-1 0,0 0-1,-1 0 1,0 0 0,0 0-1,0-1 1,0 1-1,-1-1 1,0 0 0,0-1-1,0 1 1,-1-1 0,0 0-1,1 0 1,-11 4 0,7-4-14,0 0 1,-1 0 0,1-1 0,-1-1 0,0 1 0,0-2 0,1 1 0,-1-1 0,0-1 0,0 0 0,0 0 0,0-1 0,0-1 0,0 1 0,0-1 0,-12-5 0,15 4-120,-1 0 0,1 0 0,0-1 0,1 0 0,-1 0 0,0-1 0,1 0 0,0 0 0,1 0 0,-1-1 0,1 0 0,0 0 0,0 0 0,1-1 0,-1 1 0,2-1 0,-1 0 0,1 0 0,0-1 0,0 1 0,-2-10 0,4 9-52,-1 0-1,1 0 1,0-1-1,1 1 0,0 0 1,0 0-1,1 0 1,0 0-1,0-1 1,1 1-1,0 0 1,0 1-1,1-1 1,0 0-1,7-13 0,-7 17-22,0 0-1,1-1 0,-1 1 0,1 1 0,-1-1 1,1 0-1,0 1 0,0 0 0,1 0 0,-1 0 0,1 1 1,-1-1-1,1 1 0,0 0 0,0 0 0,0 1 1,0-1-1,0 1 0,0 0 0,1 1 0,-1-1 0,0 1 1,0 0-1,1 0 0,7 2 0,-3 0-191,-1 0-1,1 1 0,-1 0 0,0 1 1,1-1-1,-1 2 0,-1-1 1,1 2-1,-1-1 0,15 13 1,29 27-2107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2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275 155 12083,'35'58'6087,"-27"-43"-5313,-1 1-1,5 20 1,-9-27-613,-1-1-1,0 1 1,0-1-1,-1 1 1,0-1-1,-1 1 1,0 0-1,0 0 1,-1-1-1,0 1 1,0 0-1,-1-1 1,-5 15-1,6-19-50,-1-1 0,0 1 0,0-1 0,0 0 0,-1 1 0,1-1 0,-1-1 0,0 1 0,1 0 0,-1 0 0,0-1 0,-1 0 0,1 0 0,0 0 0,-1 0 0,1 0-1,-1 0 1,0-1 0,1 0 0,-1 0 0,0 0 0,0 0 0,0-1 0,1 1 0,-1-1 0,-5 0 0,1-1 81,0 1-1,0-1 1,1-1-1,-1 0 1,1 0 0,-1 0-1,1-1 1,0 0-1,0 0 1,0-1 0,1 0-1,-1 0 1,-5-6-1,-2-2 9,1-2-1,0 0 0,1 0 1,1-1-1,0-1 0,1 0 0,1 0 1,-12-28-1,17 34-162,-1-1 0,1 0-1,1 0 1,0 0 0,1 0 0,0-1 0,0 1 0,1 0-1,1-1 1,0 0 0,0 1 0,1 0 0,1-1 0,0 1-1,4-14 1,-4 20-86,0 1-1,-1 0 0,1-1 1,1 1-1,-1 0 1,1 1-1,-1-1 1,1 0-1,0 1 0,0-1 1,1 1-1,-1 0 1,1 0-1,-1 0 0,1 1 1,0-1-1,0 1 1,0 0-1,1 0 1,-1 1-1,0-1 0,1 1 1,-1 0-1,1 0 1,-1 0-1,1 1 0,-1-1 1,1 1-1,0 0 1,-1 0-1,1 1 0,-1 0 1,1 0-1,0 0 1,-1 0-1,0 0 1,1 1-1,-1 0 0,0 0 1,0 0-1,0 0 1,0 1-1,5 4 0,4 5-676,-1 0 0,-1 1-1,0 0 1,-1 1-1,-1 0 1,12 22 0,20 39-3837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2:0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72 11186,'-36'9'5322,"47"-14"-1354,1 5-1831,14 8-329,1 6-199,9 3-649,0-1-328,-7-6-408,-5-4-120,-12-6-64,-1-3-56,-8-10-232,2-3-200,-5-12-664,0-3-401,0 4-903,-5-1-353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2:06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10314,'0'-4'2748,"1"-7"3752,9 22-3840,5 14-1175,20 48 0,-29-56-1326,1-1 1,1 1-1,1-1 0,0-1 1,1 0-1,1 0 1,19 20-1,-29-33-123,1 0 1,0 0-1,-1 0 1,1-1-1,0 1 1,0-1-1,0 1 1,0-1-1,0 0 0,1 0 1,-1 0-1,0 0 1,1 0-1,-1 0 1,0-1-1,1 1 1,-1-1-1,1 1 1,-1-1-1,1 0 0,-1 0 1,1 0-1,-1-1 1,1 1-1,-1 0 1,0-1-1,1 0 1,-1 1-1,1-1 0,-1 0 1,0 0-1,0-1 1,0 1-1,0 0 1,0-1-1,0 1 1,0-1-1,0 0 0,0 1 1,-1-1-1,1 0 1,0 0-1,0-3 1,5-5 132,-1 0-1,0-1 1,-1 0 0,0 0 0,-1-1-1,0 1 1,3-19 0,-4 14-222,-1 1 1,-1-1-1,-1 0 0,0 0 1,-1 0-1,0 0 1,-2 1-1,0-1 0,0 0 1,-10-22-1,13 38 13,0 0 0,1 0 0,-1 0-1,0 0 1,0 0 0,0 0 0,0 0 0,0 0 0,0 0-1,0 0 1,0 0 0,0 0 0,0 0 0,1 0-1,-1 0 1,0 0 0,0 0 0,0 0 0,0 0 0,0 0-1,0 0 1,0 0 0,0 0 0,0 0 0,0 0-1,0-1 1,1 1 0,-1 0 0,0 0 0,0 0 0,0 0-1,0 0 1,0 0 0,0 0 0,0 0 0,0 0-1,0 0 1,0 0 0,0-1 0,0 1 0,0 0 0,0 0-1,0 0 1,0 0 0,0 0 0,0 0 0,0 0 0,0 0-1,0 0 1,0-1 0,0 1 0,0 0 0,0 0-1,0 0 1,0 0 0,9 7-1340,-8-6 949,17 14-2913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2:06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12995,'40'0'5329,"-38"19"-2977,-1 9-895,-1 9-529,0 5-152,7-3-456,-1-5-104,12-11-88,3-7-32,5-16 48,4-4 0,-6-11-128,-3-5-104,-6 6-432,-5-2-296,-2 1-768,-3-1-433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2:07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29 14731,'10'-2'5705,"14"-6"-4016,7 3-193,1-5-408,6 7-352,-2 3-672,-4 5-512,-7 8-1168,-11 0-921</inkml:trace>
  <inkml:trace contextRef="#ctx0" brushRef="#br0" timeOffset="1">0 207 13811,'13'-3'5217,"10"1"-3889,13-2-1016,3-3-320,8 9-1688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46:14.0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8 106 9650,'-6'-8'11028,"4"-2"-8267,3 8-2719,-1 0 1,1 0-1,0 0 0,0 0 1,0 0-1,0 0 1,0 0-1,1 0 1,-1 0-1,0 1 1,1-1-1,2-2 0,-2 3-15,40-36 660,-38 34-624,0 0 0,0 1 0,0 0-1,0 0 1,1 0 0,-1 0 0,1 0-1,-1 1 1,1 0 0,-1 0 0,1 0-1,8 0 1,-11 1-56,1 0 0,-1 1 1,0-1-1,0 1 0,0-1 0,0 1 0,0-1 0,0 1 0,0 0 1,0 0-1,0 0 0,-1 0 0,1 0 0,0 1 0,0-1 0,-1 1 1,1-1-1,-1 1 0,0-1 0,1 1 0,-1 0 0,0-1 0,0 1 0,0 0 1,0 0-1,0 0 0,0 0 0,-1 0 0,1 0 0,-1 0 0,1 0 1,-1 0-1,0 3 0,1 1 4,-1-1 0,0 1 0,-1-1 0,1 1 0,-1-1 0,0 0 0,0 1 0,-1-1 0,0 0 0,0 0 0,-4 8 0,-49 63 52,55-75-66,-1-1 1,1 0-1,0 0 1,0 1 0,-1-1-1,1 0 1,0 0-1,0 1 1,-1-1-1,1 0 1,0 1 0,0-1-1,0 1 1,0-1-1,-1 0 1,1 1 0,0-1-1,0 0 1,0 1-1,0-1 1,0 1 0,0-1-1,0 0 1,0 1-1,0-1 1,0 1 0,0-1-1,0 0 1,1 1-1,-1-1 1,0 0 0,0 1-1,0-1 1,0 0-1,1 1 1,-1-1 0,0 0-1,0 1 1,1-1-1,-1 0 1,0 1-1,0-1 1,1 0 0,-1 0-1,0 0 1,1 1-1,-1-1 1,0 0 0,1 0-1,-1 0 1,0 0-1,1 1 1,0-1 0,22-1-160,-21 0 153,9 0-55,6-3-39,1 1 1,-1 1-1,1 1 1,0 0-1,0 2 1,-1 0-1,1 0 1,0 2-1,17 5 1,-32-8 88,0 1 1,1 1-1,-1-1 0,0 0 1,0 1-1,-1-1 1,1 1-1,0 0 0,-1 0 1,1 0-1,-1 0 0,1 1 1,-1-1-1,3 4 0,-4-4 22,0 1 0,-1-1 0,1 0 0,0 0-1,-1 0 1,1 0 0,-1 1 0,0-1 0,0 0-1,0 0 1,0 1 0,0-1 0,-1 0 0,1 0-1,0 1 1,-1-1 0,0 0 0,0 0 0,1 0-1,-1 0 1,0 0 0,-1 0 0,-1 3 0,-5 6 28,-1 0 1,-1 0 0,0-1 0,0 0 0,0-1-1,-2 0 1,1-1 0,-1 0 0,0 0-1,0-2 1,-1 1 0,0-2 0,0 0 0,-1 0-1,0-1 1,-22 3 0,17-8-1368,21-12-1021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2:07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19 226 12691,'-2'3'189,"0"0"199,0 1 1,-1 0-1,1 0 0,1 0 1,-1 0-1,1 0 0,-1 1 1,0 5-1,2-9-340,0 0 0,0-1 0,1 1 0,-1-1 0,0 1 0,0-1 0,0 1 0,0-1 0,1 1 1,-1-1-1,0 1 0,1-1 0,-1 0 0,0 1 0,1-1 0,-1 1 0,0-1 0,1 0 0,-1 1 0,1-1 0,-1 0 0,1 1 0,-1-1 0,2 0 1,24 4 562,-18-4-539,1 0 1,-1 0-1,1-1 0,-1 0 1,1 0-1,-1-1 0,0 0 1,0-1-1,0 1 0,0-2 1,0 1-1,-1-1 0,1 0 1,-1-1-1,12-9 0,-18 13-28,0 0 0,0 0-1,0 0 1,0-1-1,0 1 1,-1 0 0,1 0-1,0-1 1,-1 1-1,1 0 1,-1-1 0,1 1-1,-1-1 1,0 1-1,0-1 1,0 1 0,0 0-1,0-1 1,0 1 0,0-4-1,-1 2 111,0 0 1,0 0-1,0 1 0,-1-1 1,1 0-1,-1 0 1,1 1-1,-1-1 0,-3-3 1,-5-4 552,0 1 0,0 0 0,-18-11 0,27 19-651,-24-14 709,-29-21 235,51 34-976,1 0-1,0 1 1,0-1 0,1 0-1,-1 0 1,0 0 0,1 0-1,-1-1 1,1 1 0,0 0-1,-1-1 1,1 1 0,0 0-1,0-1 1,1 1-1,-1-1 1,1 0 0,-1 1-1,1-4 1,0 4-50,0 1 1,0 0-1,0-1 0,1 1 1,-1 0-1,0 0 0,1-1 1,-1 1-1,1 0 0,0 0 0,-1 0 1,1 0-1,0 0 0,0 0 1,0 0-1,0 0 0,-1 0 1,1 0-1,0 0 0,1 0 1,-1 1-1,0-1 0,0 0 1,0 1-1,0-1 0,1 1 0,-1-1 1,0 1-1,0 0 0,1-1 1,-1 1-1,2 0 0,3-1-282,1 1 0,-1 0-1,1 1 1,0-1 0,7 3-1,32 6-1915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2:01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50 364 13211,'6'-1'7644,"29"-2"-7296,29-5 48,-58 7-360,-1 0 0,1-1 0,-1 0 0,1 0 0,-1 0 0,0-1 0,0 1 0,0-1 0,-1-1 0,1 1 0,6-6 0,-10 7 6,0 1 0,0-1 0,0 1-1,0-1 1,0 1 0,-1-1-1,1 1 1,0-1 0,-1 0 0,1 1-1,-1-1 1,1 0 0,-1 1 0,0-1-1,0 0 1,0 0 0,0 0-1,0 1 1,0-1 0,-1 0 0,1 0-1,0 1 1,-1-1 0,1 0-1,-1 1 1,0-1 0,0 1 0,1-1-1,-1 1 1,-2-3 0,-3-4 326,0 0 0,-1 0 1,0 1-1,-9-8 0,12 12-211,-58-48 1814,39 32-1293,0 0 1,-31-34-1,52 52-666,1-1 0,-1 1 0,1-1 1,0 1-1,0-1 0,0 0 0,0 0 0,0 1 0,0-1 0,0 0 1,1 0-1,-1 0 0,0 0 0,1 0 0,0 0 0,-1 0 1,1 0-1,0 0 0,0-3 0,1 4-17,0 0 1,-1-1-1,1 1 1,0 0-1,0-1 1,-1 1-1,1 0 0,0 0 1,0 0-1,0 0 1,1 0-1,-1 0 0,0 0 1,0 0-1,1 0 1,-1 0-1,0 1 1,1-1-1,1 0 0,6-2-72,1 0 0,0 1 0,-1 0 0,1 1 0,19-1 0,-13 2-74,0 0 0,0 1 0,0 0 0,0 1 0,0 1 0,-1 0 0,1 2 0,-1-1 0,0 2 0,16 7 0,-28-10 103,1-1 0,0 1 1,-1-1-1,0 1 1,0 0-1,0 0 1,0 1-1,0-1 1,0 1-1,-1-1 1,0 1-1,3 5 1,1 5 23,-1-1 0,4 22 0,-8-28 85,1 1 0,0-1 0,0 0 0,0 0 0,1 0 0,0 0 0,0 0 0,1-1 1,0 1-1,0-1 0,0 0 0,1 0 0,8 8 0,-9-11-34,-1-1 1,0 0-1,1 0 1,-1 0-1,1 0 0,0 0 1,-1-1-1,1 1 1,0-1-1,0 0 1,0 0-1,0-1 0,0 1 1,0-1-1,0 0 1,0 0-1,0 0 1,6-2-1,-3 0-214,0 0-1,-1-1 1,0 1-1,1-1 1,-1-1-1,-1 1 1,1-1-1,0 0 1,9-10-1,-13 12-80,0 0 0,0 0 0,0 0 0,-1 0 0,1-1 0,-1 1 0,1-1 0,-1 1 0,0-1 0,0 1 0,0-1 0,0 0 0,0-4-1,3-13-2030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2:01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15643,'13'-8'5906,"14"-6"-4538,15 2-24,-4 1-392,4 1-335,2-3-649,-5 3-585,-7 4-1023,-9 4-512</inkml:trace>
  <inkml:trace contextRef="#ctx0" brushRef="#br0" timeOffset="1">15 182 13003,'-5'7'5193,"5"7"-3465,8 1-768,27-5-671,5 1-450,15-4-1623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2:0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36 11907,'30'-31'3843,"-30"31"-3819,0 0-1,0 0 0,0-1 0,0 1 0,0 0 1,0 0-1,0 0 0,0 0 0,0 0 1,0 0-1,0-1 0,0 1 0,0 0 0,0 0 1,0 0-1,0 0 0,0 0 0,0 0 0,0-1 1,0 1-1,0 0 0,-1 0 0,1 0 0,0 0 1,0 0-1,0 0 0,0 0 0,0 0 1,0 0-1,0-1 0,0 1 0,0 0 0,-1 0 1,1 0-1,0 0 0,0 0 0,0 0 0,0 0 1,0 0-1,0 0 0,-1 0 0,1 0 0,0 0 1,0 0-1,0 0 0,0 0 0,0 0 1,0 0-1,-1 0 0,1 0 0,0 0 0,0 0 1,0 0-1,0 0 0,0 0 0,0 0 0,0 0 1,-1 1-1,1-1 0,0 0 0,0 0 0,0 0 1,0 0-1,-25 10 984,8-2-676,0 2 1,0 0 0,1 1 0,0 1 0,1 1 0,1 0 0,0 0 0,0 2 0,1 0-1,1 0 1,1 1 0,0 0 0,1 1 0,-8 20 0,17-36-308,0 1-1,1 0 1,-1-1 0,0 1-1,1 0 1,-1 0 0,1 0-1,0-1 1,-1 1 0,1 0-1,0 0 1,0 0 0,1 0-1,-1 0 1,0 0-1,0-1 1,1 1 0,-1 0-1,1 0 1,0-1 0,-1 1-1,1 0 1,0-1 0,0 1-1,0 0 1,2 2 0,-1-3-7,0 0 0,1 0-1,-1 1 1,0-1 0,0 0 0,0-1 0,1 1 0,-1 0 0,0-1 0,1 1 0,-1-1 0,1 0 0,-1 0 0,1 0-1,-1 0 1,0 0 0,1 0 0,4-2 0,21-5 40,1-1 0,-2-2 0,1-1 0,-2-1-1,1-2 1,-2 0 0,38-28 0,-56 37 93,-1-1 1,1 0-1,-1-1 1,-1 0-1,10-12 1,-20 25 784,-28 50-19,30-52-1126,1 0 0,1 1 0,-1-1 0,1 1 0,-1-1 0,1 1 0,0 0 0,1-1 0,-1 1 0,1 0 0,0 0 0,0-1 1,2 9-1,11 18-2180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2:02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11979,'3'14'9173,"-4"16"-7934,0-19-270,0 24 136,0-20-850,1 0 1,0 1-1,1-1 0,1 0 1,0 0-1,5 15 0,-6-28-215,-1 1 0,1-1 0,0 0 0,0 0 0,0-1 0,0 1 0,1 0 0,-1 0 0,0 0 0,1-1 1,0 1-1,-1-1 0,1 1 0,0-1 0,-1 0 0,1 1 0,0-1 0,0 0 0,0 0 0,0-1 0,0 1 0,0 0 0,1-1 0,-1 1 0,0-1 0,0 1 0,0-1 0,1 0 0,-1 0 0,0 0 0,0 0 0,0-1 0,1 1 0,-1-1 0,3 0 0,5-2 100,-1 0 0,0-1 1,0 0-1,0 0 0,0-1 0,13-9 0,-15 8-72,1 0 0,-1 0 0,0-1-1,-1-1 1,0 1 0,0-1 0,0 0 0,-1 0-1,0 0 1,-1-1 0,5-11 0,-7 13-66,1 1 1,-1-1-1,-1 0 1,1 0 0,-1-1-1,0 1 1,-1 0-1,0 0 1,0 0 0,0-1-1,-1 1 1,0 0-1,0 0 1,-1 0-1,-5-13 1,7 20-38,0 0-1,0 0 1,0 0-1,0 0 1,0 0 0,0 0-1,-1 0 1,1 0-1,0 0 1,0 1 0,0-1-1,0 0 1,0 0-1,0 0 1,0 0 0,0 0-1,-1 0 1,1 0-1,0 0 1,0 0 0,0 0-1,0 0 1,0 0-1,0 0 1,0 0-1,-1 0 1,1 0 0,0 0-1,0 0 1,0 0-1,0 0 1,0 0 0,0 0-1,-1 0 1,1 0-1,0 0 1,0 0 0,0 0-1,0-1 1,0 1-1,0 0 1,0 0 0,1 15-2285,4 2-906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2:02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0 178 11482,'72'2'4484,"-71"-3"-4325,0 1 0,-1 0 0,1 0 0,0 0-1,-1 1 1,1-1 0,0 0 0,-1 0 0,1 0 0,0 0 0,-1 1-1,1-1 1,0 0 0,-1 1 0,1-1 0,0 0 0,-1 1 0,1-1-1,-1 1 1,2 0 0,-4 11 544,1-11-277,-4 26 1321,2-17-1351,1 0-1,0 0 1,1 0 0,0 1-1,1 14 1,0-23-375,1 1 0,-1 0 0,1-1 0,0 1 0,0 0 0,0-1 1,0 1-1,0-1 0,0 1 0,1-1 0,-1 0 0,1 0 0,-1 1 1,1-1-1,0 0 0,0-1 0,0 1 0,0 0 0,1 0 0,-1-1 1,0 0-1,1 1 0,-1-1 0,1 0 0,2 1 0,3 1-19,0-1-1,0 0 1,0 0-1,0-1 1,0 0-1,1-1 1,-1 1-1,0-2 1,0 1 0,1-1-1,-1 0 1,0-1-1,0 0 1,0 0-1,0-1 1,-1 0-1,1 0 1,-1-1-1,1 0 1,-1 0-1,11-9 1,-16 10-188,1 1 1,-1-1 0,0 1-1,-1-1 1,1 0 0,0 1 0,-1-1-1,0 0 1,1 0 0,-1 0-1,-1-1 1,1 1 0,0 0-1,-1 0 1,1-7 0,3-12-2853,-2 5-1427</inkml:trace>
  <inkml:trace contextRef="#ctx0" brushRef="#br0" timeOffset="1">57 4 10898,'10'0'5313,"19"0"-1040,4 0-2464,11 0-297,5-2-232,-12 1-591,2 2-361,-20 3-1137,-4 2-535,-13 7-1697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2:03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14619,'16'4'5489,"17"-1"-4240,14-2-625,15-2-768,-7-4-809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2:10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1 208 15355,'40'57'6010,"-41"-68"-4074,2-5-936,4-17-480,-2-1-184,2-7-776,-5-4-536,-5 1-1264,-3 3-169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2:10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56 14611,'-46'-34'5697,"89"42"-4176,7-1-241,12-2-624,3-2-424,-7 0-1288,-1 1-800</inkml:trace>
  <inkml:trace contextRef="#ctx0" brushRef="#br0" timeOffset="1">405 315 13155,'24'-25'5345,"25"-35"0,-8 1-2412,52-103 1,-93 162-2916,1-1 1,-1 1 0,0-1 0,0 1-1,0-1 1,0 1 0,0 0-1,1-1 1,-1 1 0,0-1-1,0 1 1,1 0 0,-1-1 0,0 1-1,1 0 1,-1-1 0,0 1-1,1 0 1,-1 0 0,0-1-1,1 1 1,-1 0 0,1 0 0,-1 0-1,0 0 1,1-1 0,-1 1-1,1 0 1,-1 0 0,1 0 0,-1 0-1,0 0 1,2 0 0,5 13 266,-1 25-310,-5-21-609,1 0 0,1-1 0,0 1 0,2-1 0,-1 1-1,2-1 1,0-1 0,14 25 0,0-7-2510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2:11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15603,'24'0'5514,"28"-4"-4946,5 0-336,-5 2-1193,0-3-2599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46:14.5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47 325 13723,'-2'3'461,"1"-1"-1,-1 1 1,0-1 0,0 0-1,1 1 1,-2-1-1,1 0 1,0 0 0,0-1-1,-5 4 1,7-5-383,-1 0-1,1 0 1,0 0-1,-1 0 1,1 0-1,-1 0 1,1 0 0,0 0-1,-1 0 1,1 0-1,-1 0 1,1 0-1,0 0 1,-1 0-1,1 0 1,-1 0 0,1-1-1,0 1 1,-1 0-1,1 0 1,0 0-1,-1-1 1,1 1 0,0 0-1,-1 0 1,1-1-1,0 1 1,0 0-1,-1-1 1,-7-25 1526,7 9-1360,1-1-1,0 0 1,1 1 0,0-1 0,2 1-1,0-1 1,1 1 0,1 0 0,0 0-1,2 1 1,0-1 0,0 2-1,2-1 1,0 1 0,0 0 0,21-24-1,-29 38-244,0 0 0,0 0 0,0 0-1,0 0 1,0 0 0,0 0 0,1 0-1,-1 0 1,0 0 0,0 1-1,1-1 1,-1 0 0,0 1 0,1-1-1,-1 1 1,1-1 0,1 1 0,-2 0-9,0 0 0,-1 0 1,1 1-1,0-1 0,-1 0 1,1 1-1,-1-1 0,1 1 1,-1-1-1,1 0 1,-1 1-1,1-1 0,-1 1 1,0-1-1,1 1 0,-1 0 1,1-1-1,-1 1 0,0-1 1,0 1-1,1 0 1,-1-1-1,0 1 0,0-1 1,0 1-1,0 0 0,1 4-42,0 0 0,-1 0 0,0 0 0,0 0 0,-1 0 0,1 0-1,-1 0 1,-1 6 0,-8 17-93,6-19 101,1 0-1,0 1 1,1 0-1,0 0 1,-1 12-1,3-19 34,0 1-1,0-1 1,1 1-1,-1-1 0,1 1 1,0-1-1,0 1 1,0-1-1,1 1 0,-1-1 1,1 0-1,0 0 1,0 0-1,0 0 0,0 0 1,0 0-1,0-1 1,6 5-1,-4-3 7,1 0 1,-1-1-1,1 0 0,0 0 0,0 0 1,0-1-1,0 1 0,1-1 0,-1 0 1,1-1-1,-1 0 0,1 1 1,0-2-1,-1 1 0,1-1 0,0 0 1,0 0-1,-1 0 0,1-1 0,0 0 1,7-2-1,-3 0 28,-1 0 0,1-1 0,-1 0 1,1 0-1,-1-1 0,-1 0 0,1-1 0,-1 0 0,0-1 1,14-13-1,-12 9 139,-1 1 1,0-1-1,0-1 1,-1 0-1,-1 0 1,0-1 0,10-25-1,-16 34 845,-3 12-620,0 27-203,5-25-195,-1 0 1,1-1-1,1 1 1,0-1-1,0 0 0,1 0 1,0 0-1,1 0 1,0-1-1,0 0 1,1 0-1,0-1 1,0 1-1,1-2 1,-1 1-1,15 8 0,-13-9-81,1 0 0,0 0 0,1-1 0,-1 0 0,1-1 0,0 0 0,0-1 0,1 0 0,-1 0 0,1-1 0,-1-1 0,1 0 0,-1-1 0,21-2-1,-26 1-198,-1 0 0,1 0-1,0-1 1,-1 0 0,1 0 0,-1-1-1,0 1 1,0-1 0,0 0-1,0-1 1,0 1 0,-1-1-1,1 0 1,-1 0 0,5-6-1,6-19-2679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2:11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11 262 13491,'0'0'89,"-10"28"3760,11-22-1827,10-17-280,-4 0-1155,-1-1 1,0 0 0,-1 0 0,0-1-1,-1 1 1,5-27 0,1 1 67,4-7 259,-12 45-880,-1-1-1,0 1 0,1 0 1,-1 0-1,0 0 1,1 0-1,-1 1 0,0-1 1,0 0-1,1 0 0,-1 1 1,0-1-1,0 1 0,1-1 1,-1 1-1,0 0 0,0-1 1,0 1-1,0 0 1,2 1-1,7 4 51,51 23 80,20 8-149,-76-35-14,0 0-1,0-1 1,0 1 0,0-1-1,0 0 1,0-1 0,1 1 0,-1-1-1,0 0 1,0-1 0,10-1 0,-14 2 4,-1 0 0,1-1 0,-1 1 0,1-1 0,-1 1 0,1-1 0,-1 1 0,1-1 0,-1 1 0,1-1 0,-1 0 0,1 1 0,-1-1 0,0 1 0,0-1 0,1 0 0,-1 1 0,0-1 0,0 0 0,0 0 0,0 1 0,1-1 0,-1 0 0,0 1 0,0-1 0,-1-1 0,-1-24 129,1 19-102,0-3-4,-1 1 0,-1-1 1,0 0-1,0 1 0,-9-17 0,-6-15-710,18 30-561,6 9-496,15 13-993,-20-11 2668,27 20-2983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2:11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0 240 13603,'46'84'5012,"-44"-98"-3430,-1 0 1,0 0 0,-1 0 0,-3-22-1,1 14-739,1 9-207,-1 0 0,0 0-1,-6-18 1,7 30-587,1 0-1,0 0 0,-1 0 0,1 0 1,0 0-1,-1 0 0,1 0 0,0 0 1,0 0-1,0 0 0,0 0 0,0 0 1,0 0-1,0 0 0,1 0 0,-1 0 1,0 0-1,0 0 0,1 0 0,-1 0 1,1 0-1,0-1 0,0 1-21,0 0 1,1 0-1,-1 0 0,0 1 0,1-1 1,-1 1-1,0-1 0,1 1 0,-1-1 1,1 1-1,-1 0 0,1 0 1,-1-1-1,1 1 0,-1 0 0,0 0 1,1 1-1,-1-1 0,4 1 0,22 4-19,0 2 0,0 2-1,43 18 1,-22-8-15,-31-13-5,41 18-8,-54-23 15,-1 1 1,1 0 0,-1 0 0,0 0 0,0 0 0,0 1 0,0-1 0,-1 1 0,1 0 0,0 0 0,-1-1 0,4 8 0,-6-9 0,1 0 0,-1 1-1,0-1 1,1 1 0,-1-1 0,0 1-1,0-1 1,0 0 0,0 1 0,0-1 0,-1 1-1,1-1 1,0 0 0,-1 1 0,1-1-1,-1 0 1,1 1 0,-1-1 0,0 0-1,1 1 1,-1-1 0,0 0 0,0 0 0,0 0-1,0 0 1,0 0 0,0 0 0,-1 1-1,-38 24-46,33-22 40,-13 7 32,-1 0-1,-34 11 1,48-19-98,-1 0 1,0-1-1,0-1 0,0 1 1,0-1-1,0 0 0,0-1 0,0 0 1,0 0-1,-15-3 0,22 3-22,1 0-1,-1 0 1,1 0-1,-1 0 1,1 0-1,-1 0 1,1 0-1,-1-1 1,0 1-1,1 0 1,-1 0-1,1 0 1,-1-1-1,1 1 1,0 0-1,-1-1 1,1 1-1,-1 0 1,1-1-1,0 1 1,-1-1-1,1 1 1,-1 0-1,1-1 1,-1 0-1,12-5-2377,25-1-1277,5 5 515</inkml:trace>
  <inkml:trace contextRef="#ctx0" brushRef="#br0" timeOffset="1">268 338 13771,'92'10'5396,"-75"-9"-3630,-15-3-522,-2 2-1232,4-11 619,0 1 0,1-1 0,0 1 0,0 1 0,1-1 0,0 1 0,10-11 0,7-12 297,22-45 492,-28 46-778,1 1-1,35-44 0,-52 73-628,0-1-1,0 1 1,1 0-1,-1 0 1,0 1-1,0-1 1,1 0-1,-1 0 0,0 1 1,1-1-1,-1 1 1,1-1-1,-1 1 1,1-1-1,-1 1 1,1 0-1,-1 0 0,1 0 1,-1 0-1,1 0 1,-1 0-1,1 0 1,-1 0-1,1 1 1,-1-1-1,1 1 0,-1-1 1,1 1-1,-1-1 1,1 1-1,-1 0 1,0 0-1,0-1 1,1 1-1,-1 0 0,2 3 1,6 4-100,0 1 1,0 0 0,12 17-1,-12-14-57,7 7-742,-1 1-1,-1 1 1,-1 0-1,-1 1 1,12 28 0,-6-1-2311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2:12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16804,'28'0'6065,"35"-2"-5361,2 1-160,-3-2-664,-2 1-776,-15 2-1489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5:07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31 255 11506,'-29'14'4334,"29"-14"-4153,-1-1 0,1 0 0,0 1 0,0-1 0,0 0 0,0 1 0,0-1 0,0 0 0,0 1 0,0-1 0,0 0 0,0 1 0,0-1 0,0 0 0,0 1 1,0-1-1,1 0 0,-1 1 0,0-1 0,0 1 0,1-1 0,-1 0 0,1 0 0,2-7 172,-1 1 1,0-1-1,0 1 0,1-10 0,0-134 2445,-3 151-2775,0 1 0,0-1-1,0 0 1,1 0 0,-1 1-1,0-1 1,0 0 0,0 0-1,0 0 1,1 1 0,-1-1-1,0 0 1,0 0 0,1 0-1,-1 0 1,0 1 0,0-1-1,1 0 1,-1 0 0,0 0-1,0 0 1,1 0 0,-1 0-1,0 0 1,0 0 0,1 0-1,-1 0 1,0 0 0,1 0-1,-1 0 1,0 0 0,0 0-1,1 0 1,-1 0 0,0 0-1,0 0 1,1 0 0,-1 0-1,0-1 1,0 1 0,1 0-1,-1 0 1,0 0 0,0 0-1,0-1 1,1 1 0,-1 0-1,0 0 1,0 0 0,0-1-1,0 1 1,1 0 0,-1 0-1,0-1 1,0 1 0,0 0-1,0 0 1,0-1 0,0 1-1,0 0 1,0 0 0,0-1-1,0 1 1,0 0 0,0-1-1,0 1 1,0 0 0,21 27 231,-9-11-113,-3-6-132,0 0 0,1 0 0,0-1 0,1 0 0,0-1 0,1 0 0,-1-1 0,2-1 0,-1 1 0,0-2-1,1 0 1,0 0 0,1-1 0,25 4 0,-38-8 11,0 0-1,-1 1 0,1-1 0,0 0 0,0 0 1,0 0-1,0 0 0,-1 0 0,1 0 0,0-1 1,0 1-1,0 0 0,-1 0 0,1 0 0,0-1 0,0 1 1,0-1-1,-1 1 0,1 0 0,0-1 0,-1 1 1,1-1-1,0 1 0,-1-1 0,1 0 0,-1 1 1,1-1-1,-1 0 0,1 1 0,-1-1 0,1 0 1,-1 1-1,0-1 0,0 0 0,1 0 0,-1 0 1,0 1-1,0-1 0,0 0 0,0 0 0,1 0 0,-1 0 1,-1 1-1,1-1 0,0 0 0,0 0 0,0 0 1,0 1-1,0-1 0,-1 0 0,1 0 0,-1-1 1,-3-8 282,0 0 1,0 0-1,-9-13 1,6 9-170,0 0 6,2 6-53,1 0-1,0-1 0,1 1 0,-5-18 0,7 25-102,1 0 0,0 0 1,0-1-1,0 1 0,-1 0 1,1 0-1,0-1 0,1 1 0,-1 0 1,0 0-1,0-1 0,0 1 0,1 0 1,-1 0-1,1 0 0,-1-1 1,1 1-1,-1 0 0,1 0 0,0 0 1,-1 0-1,1 0 0,0 0 1,0 0-1,0 0 0,0 1 0,0-1 1,0 0-1,0 0 0,0 1 1,0-1-1,0 0 0,0 1 0,0 0 1,0-1-1,1 1 0,-1-1 1,0 1-1,0 0 0,1 0 0,-1 0 1,0 0-1,2 0 0,18 0-566,-1 2 1,1 0-1,-1 1 0,0 1 0,38 13 0,-21-6-271,-6-4 177,54 18-883,-77-23 1550,0 1 1,0 1 0,-1 0 0,1 0 0,-1 1 0,0-1 0,11 11 0,-17-14 87,1 1 1,-1-1 0,0 1-1,0 0 1,0 0 0,0-1-1,-1 1 1,1 0-1,0 0 1,-1 0 0,1 0-1,-1 0 1,0 0 0,1 0-1,-1 0 1,0 0-1,0 0 1,0 0 0,-1 0-1,1 0 1,0 0 0,-1-1-1,1 1 1,-1 0-1,0 0 1,0 0 0,1 0-1,-1-1 1,0 1 0,-1 0-1,1-1 1,0 1 0,0-1-1,-1 1 1,1-1-1,-3 2 1,0 1 131,0 0-1,0 0 1,0-1 0,0 0-1,-1 0 1,1 0-1,-1 0 1,0-1 0,0 0-1,0 0 1,0 0 0,-8 1-1,12-2-188,0-1 0,0-1 0,0 1-1,0 0 1,0 0 0,0 0 0,-1 0 0,1-1-1,0 1 1,0-1 0,0 1 0,0 0 0,0-1-1,0 0 1,0 1 0,0-1 0,1 0 0,-1 1-1,0-1 1,0 0 0,0 0 0,1 0 0,-1 0-1,0 0 1,1 0 0,-1 0 0,1 0 0,-1 0-1,1 0 1,0 0 0,-1 0 0,1 0 0,0 0-1,0 0 1,0 0 0,0 0 0,0-1 0,0 1-1,0-2 1,0-3-85,0 1-1,1-1 1,-1 1 0,1-1-1,0 0 1,4-8 0,-3 9-179,0 0 1,1 0-1,0 1 0,0-1 1,0 1-1,1 0 1,-1 0-1,1 0 0,0 0 1,6-4-1,10-10-2176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5:08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0 157 16564,'70'31'6225,"-65"-48"-4857,-2-5-352,-3-1-728,0-5-232,-5-1-680,-3-5-624,-5 0-1224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5:08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82 12107,'-55'-16'6009,"81"13"-832,2-4-3177,12-4-631,1 6-449,6-7-720,-1 6-192,-2-2-984,-7-5-809</inkml:trace>
  <inkml:trace contextRef="#ctx0" brushRef="#br0" timeOffset="1">382 245 13275,'9'49'4487,"-9"-48"-4402,1 0-1,-1-1 1,0 1-1,1-1 1,-1 1-1,0-1 1,1 1-1,-1-1 1,1 0-1,-1 1 1,0-1-1,1 1 0,-1-1 1,1 0-1,-1 1 1,1-1-1,0 0 1,-1 0-1,1 1 1,-1-1-1,1 0 1,-1 0-1,1 0 1,0 0-1,-1 0 0,1 0 1,-1 0-1,1 0 1,0 0-1,-1 0 1,1 0-1,-1 0 1,1 0-1,0 0 1,-1-1-1,1 1 1,-1 0-1,2-1 0,20-10 622,-20 10-483,9-5 62,-1-1 0,0 0 0,0-1 0,0 0 0,-1-1 0,14-17 1,39-64 602,-34 47-472,-19 26-244,-8 14-113,0 1 0,0 0 0,0 0 0,0 0 1,0 0-1,0 0 0,1 0 0,-1 0 0,3-2 0,-5 9 124,0 1 1,1 0-1,0-1 0,0 1 0,0 0 0,1-1 0,0 1 0,2 10 1,15 66-582,-11-60-446,18 41 0,2-9-3120,-16-36 1313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5:08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904 0 13483,'17'4'5833,"12"0"-3056,31 8-1865,8-1-264,5 2-952,-1 0-576,-25-3-1369,-3 3-3304</inkml:trace>
  <inkml:trace contextRef="#ctx0" brushRef="#br0" timeOffset="1">1 283 16099,'29'-5'5962,"55"-3"-4522,38-2-264,46 4-71,12 1-265,18 2-408,-11 3-120,-21 6-512,-24 4-448,-56 6-1161,-31 2-767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5:09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65 13523,'-39'-65'6009,"37"85"-3008,-3 6-1465,3 3-272,-1 0-487,3-7-241,7-1-240,2-5-96,8-8-152,4 2 16,8-5-224,7-2-240,1 0-689,5-1-519,-3-5-960,-3-6-881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5:09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 12755,'9'0'5121,"16"2"-3169,4-2-455,15-5-353,1 3-432,2 2-616,-1 5-456,-15 8-1112,-12-1-761</inkml:trace>
  <inkml:trace contextRef="#ctx0" brushRef="#br0" timeOffset="1">0 174 14283,'7'0'5225,"12"2"-4265,7 3-335,15 3-233,6 3-280,13 1-913,0-3-743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5:09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65 13299,'31'-57'4389,"-26"50"256,-14 28-3897,0 0 0,-20 32 0,20-38-561,0 0-1,1 1 1,1 0 0,1 0 0,-7 26-1,13-42-173,0 0-1,0 1 0,0-1 1,0 0-1,0 0 0,0 0 0,0 0 1,1 1-1,-1-1 0,0 0 1,0 0-1,0 0 0,0 0 0,1 0 1,-1 0-1,0 0 0,0 0 1,0 1-1,0-1 0,1 0 0,-1 0 1,0 0-1,0 0 0,0 0 1,1 0-1,-1 0 0,0 0 0,0 0 1,0 0-1,1 0 0,-1 0 1,0 0-1,0 0 0,0-1 0,1 1 1,-1 0-1,0 0 0,0 0 1,0 0-1,1 0 0,-1 0 0,0 0 1,0 0-1,0-1 0,0 1 1,0 0-1,1 0 0,-1 0 0,0 0 1,0-1-1,0 1 0,0 0 1,23-13 126,17-8-141,-33 20 11,1 0-1,0 1 1,0-1 0,-1 2 0,1-1 0,0 1 0,0 0 0,-1 1-1,11 3 1,31 4-964,-33-9-1758,-7-1 547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46:14.93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49 13747,'21'-1'3494,"39"-6"1,21-10-420,-58 10-3171,-1 2-1,1 1 1,1 0-1,-1 2 1,0 1-1,1 0 1,25 4 0,-47-3-10,-1 0 0,1 1 0,0-1 0,-1 1 1,1-1-1,0 1 0,-1-1 0,1 1 1,-1 0-1,1 0 0,-1 0 0,1 0 1,-1 0-1,2 2 0,-3-3-40,1 1 1,-1 0-1,1-1 1,-1 1-1,1 0 1,-1 0-1,0 0 1,0 0-1,1-1 0,-1 1 1,0 0-1,0 0 1,0 0-1,0 0 1,0 0-1,0 0 1,0-1-1,0 1 0,0 0 1,-1 1-1,-1 2-256,1 0-1,-1 0 0,0-1 0,-1 1 0,1-1 1,-1 1-1,0-1 0,1 0 0,-1 0 0,-7 5 1,-5 4 155,-2-1 1,1-1-1,-1-1 0,0 0 1,-30 11-1,-95 21 5611,106-32-3124,52-6 1915,36 0-4045,13 1-997,3 2-960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5:10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38 237 13627,'-38'41'6081,"41"-49"-3192,4-10-1265,6-5-312,-2-14-751,1-2-161,-4-3-672,-15-2-409,6 6-1007,-4 9-656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5:10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30 11939,'-3'-5'11482,"42"-9"-9522,50 7-687,-38 9-305,-16-4-520,-5 2-216,-6-3-784,-9 5-544,-6 1-1545,-2 0-1272</inkml:trace>
  <inkml:trace contextRef="#ctx0" brushRef="#br0" timeOffset="1">0 185 15211,'5'0'5986,"2"0"-4066,7 0-696,11-2-328,10-3-359,4-1-473,5-1-537,-1 1-1607,-11-1-1977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5:11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14035,'13'0'5913,"11"-2"-3872,19 1-609,7 1-184,5-2-704,1 0-152,-14 2-536,-15 0-472,-4 4-1296,-11 2-505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5:11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15419,'13'0'5874,"20"0"-4506,8-3-288,15-4-504,5 2-296,-14-1-664,6 1-712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5:11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8410,'2'0'4617,"7"3"312,-7 7-2777,5 8-239,-7 5-225,-7 8-744,-4-2-248,3-2-456,4-2-104,9-4-136,8-3-16,0-8-48,8 1-128,-9-9-288,11-1-288,-6-9-848,-7-3-433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5:12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13851,'18'0'5753,"21"3"-3544,5-1-297,3 3-624,5 1-463,-13-6-457,-7 2-176,-3 6-832,-16-8-593,-1 6-1199,-6 1-2033</inkml:trace>
  <inkml:trace contextRef="#ctx0" brushRef="#br0" timeOffset="1">0 98 10618,'13'4'5826,"10"0"-313,18 0-3937,4-3-192,-2 1-704,-4 0-471,-8 1-1090,-5 2-679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5:12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35 14339,'38'-34'8651,"-39"43"-7683,-3 9-578,-7 8-30,-2 0 0,-25 36 0,13-21-267,22-35-65,-3 5 43,10-12-49,21-11-55,-7 8-115,1 1 0,0 0 0,0 2 0,0 0 0,0 1 0,0 1-1,0 1 1,0 0 0,0 2 0,20 5 0,-25-6-1449,-1-3-454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5:12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0 296 14715,'101'23'6257,"-95"-36"-3728,-4-9-1481,13 0-304,-6-6-608,-9-8-136,9 4-480,-9 4-352,-17 2-1048,21 13-489</inkml:trace>
  <inkml:trace contextRef="#ctx0" brushRef="#br0" timeOffset="1">83 39 13867,'-18'-39'5681,"39"41"-3472,5 1-81,8 3-496,4-1-383,-4 0-553,5 0-336,-2-5-800,-3 2-568,1-2-1561,-11 3-968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5:13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16131,'3'2'6218,"10"4"-4610,-5-3-216,5-3-727,8 2-281,-1 0-632,3-1-561,3 3-1719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40:55.85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95 14267,'76'-37'8741,"5"4"-6786,-66 28-1978,0 0-1,1 1 0,0 0 1,-1 1-1,1 1 0,0 1 1,1 0-1,20 2 1,-35-1 19,0 0 0,0 0 0,0 1 1,0-1-1,0 0 0,0 1 1,0 0-1,0-1 0,0 1 0,0 0 1,0 0-1,0 0 0,-1 0 0,1 0 1,0 0-1,-1 1 0,1-1 1,-1 1-1,1-1 0,-1 1 0,2 2 1,-3-2-8,1 0 0,-1 0 0,1 0 0,-1 0 0,0 0 0,0 0 0,0 0 0,0 0 1,0 0-1,0 0 0,0 0 0,-1 0 0,1 0 0,-1 0 0,0 0 0,1 0 0,-2 2 0,-4 7-35,-1 0-1,1 0 0,-2-1 0,0 0 1,-13 14-1,-38 31 497,-2-3 0,-121 80-1,171-122 54,22-10-276,28-12-150,-36 11-66,33-10-157,0 1 1,0 2-1,1 1 0,0 2 0,1 1 1,-1 3-1,51 3 0,-78-1 70,0 0-1,-1 1 1,1 0-1,-1 1 0,16 6 1,-23-8 67,0 0 0,1 0 0,-2 0 0,1 0 0,0 1 0,0-1 0,0 1 0,0-1 0,-1 1 0,1-1 0,-1 1 0,1 0 0,-1 0 0,0 0 0,0 0 0,0 0 0,0 0 0,0 0 0,0 0 0,0 0 0,-1 0 0,1 1 0,-1-1 0,1 0 0,-1 1 0,0-1 0,0 0 0,0 0 0,-1 5 0,-1-1 24,0 1 0,0-1 0,0 1 0,-1-1 0,0 0 0,-1 0 0,1 0 0,-1 0 0,0-1 0,0 0 0,-1 0 1,-9 9-1,-4 1 81,0-1 1,-30 18-1,-11 2-113,-1-2 0,-104 38-1,128-59-1254,9-11-1148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46:15.2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69 244 14499,'-9'18'1733,"-1"-1"0,-13 17 0,22-33-1681,1-1 0,0 1 1,-1-1-1,1 0 0,0 0 1,-1 1-1,1-1 0,0 0 1,-1 0-1,1 1 1,0-1-1,-1 0 0,1 0 1,-1 0-1,1 0 0,-1 0 1,1 1-1,0-1 1,-1 0-1,1 0 0,-1 0 1,1 0-1,-1 0 0,1 0 1,-1 0-1,1-1 0,0 1 1,-1 0-1,1 0 1,-1 0-1,1 0 0,-1-1 1,1 1-1,0 0 0,-1 0 1,1-1-1,0 1 1,-1 0-1,1 0 0,0-1 1,-1 1-1,1 0 0,0-1 1,0 1-1,-1-1 0,1 1 1,0 0-1,0-1 1,0 1-1,0-1 0,-1 1 1,1-1-1,0 1 0,0-1 1,-7-29 1724,7 19-1470,0-1 0,1 1 1,0 0-1,1 0 1,0 0-1,1 0 1,0 0-1,0 1 0,1-1 1,1 1-1,10-18 1,-7 14-189,1 1 1,0 0-1,1 0 1,0 1-1,1 0 1,0 1-1,22-17 1,-31 26-127,0 1 0,0-1 0,0 1 0,0 0 0,1 0 0,-1 0 0,0 0 1,0 0-1,1 0 0,-1 1 0,1-1 0,-1 1 0,1 0 0,-1-1 0,0 1 1,1 0-1,-1 1 0,1-1 0,-1 0 0,1 1 0,-1-1 0,0 1 0,1 0 1,-1 0-1,3 1 0,-4-1-13,1 0 0,-1 1 0,1-1-1,-1 0 1,0 1 0,0-1 0,0 1 0,0-1 0,0 1 0,0 0 0,0-1 0,0 1 0,-1 0 0,1 0-1,-1 0 1,1-1 0,-1 1 0,0 0 0,0 0 0,0 0 0,0 0 0,0 0 0,0 0 0,0 0 0,-1-1-1,1 1 1,-1 0 0,1 0 0,-1 0 0,-1 2 0,-4 8-30,0-1 0,-1 0 0,0 0 1,-1-1-1,0 0 0,0 0 0,-20 16 0,-2 4 169,30-30-109,-1 1 0,0-1 0,1 1 0,-1-1-1,1 1 1,-1-1 0,1 1 0,-1 0 0,1-1 0,-1 1 0,1 0 0,-1-1 0,1 1-1,0 0 1,0 0 0,-1-1 0,1 1 0,0 0 0,0 0 0,0-1 0,0 1 0,0 0-1,0 0 1,0 0 0,0-1 0,0 1 0,0 0 0,0 0 0,0-1 0,1 1 0,-1 0-1,0 0 1,1-1 0,-1 1 0,0 0 0,1-1 0,-1 1 0,1 0 0,-1-1 0,1 1-1,-1-1 1,1 1 0,0-1 0,-1 1 0,1-1 0,-1 1 0,1-1 0,0 0 0,0 1-1,-1-1 1,1 0 0,0 1 0,0-1 0,-1 0 0,1 0 0,0 0 0,1 0-1,8 3 8,0-1 0,0 0-1,15 0 1,-17-1-16,66 4-1553,135-10 0,-152 0-714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40:57.4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493 213 10506,'-38'23'2472,"-58"44"-1,49-28-1918,2 3 0,1 1 0,3 3 0,-40 54 1,68-81-376,0-1 0,1 2 0,1-1 0,1 2 0,1-1-1,1 1 1,-8 28 0,14-36-133,-1-1 0,2 1-1,-1-1 1,2 1 0,0 0-1,0-1 1,1 1 0,1-1-1,0 1 1,1-1 0,0 0-1,1 1 1,0-2 0,10 20-1,-2-11-32,1 0 0,0 0 0,2-2-1,0 0 1,1 0 0,1-2 0,1 0-1,26 19 1,-16-16-29,1 0 0,0-3 0,2 0 0,-1-2 0,45 14 0,-49-21-29,0-1 0,1-1 0,0-1 0,-1-1-1,1-2 1,1-1 0,-1-1 0,0-1 0,-1-1 0,1-1-1,27-9 1,-29 6-4,-1-1 0,0-2 0,-1 0 0,0-1-1,-1-1 1,0-1 0,-1-1 0,0-1 0,-1-1-1,-1-1 1,31-35 0,-22 16 59,-1-1 0,-2-2 0,-2 0 0,-2-1 0,-1-1 0,-2-1 0,-2-1 0,-2 0 0,9-52-1,-18 67 170,-1-1-1,-2 1 0,-1-1 1,-1 1-1,-1-1 0,-2 1 0,-1-1 1,-1 1-1,-1 0 0,-2 1 1,0 0-1,-2 0 0,-1 0 0,-2 2 1,-15-26-1,21 40-69,0 0 0,-1 0 1,-1 1-1,0 0 0,0 1 0,0 0 0,-1 1 0,-1 0 0,0 0 1,0 1-1,-17-9 0,12 10-19,0 0 0,0 0 0,-1 2 1,1 0-1,-1 1 0,0 0 0,0 2 0,-28 0 0,9 3-23,0 1-1,0 2 0,1 2 0,-53 17 0,38-7-203,1 2-1,-74 41 0,87-39-346,1 2 1,1 1 0,0 1 0,3 2-1,-45 48 1,-27 46-2562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41:38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21 189 11178,'-13'39'5338,"13"-46"-1442,2-2-1919,-7-17-649,2-7-336,3-4-600,-2-2-264,4 9-848,1 3-624,-8 7-961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41:40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13259,'1'1'5129,"7"-9"-3513,10 2-311,20-7-89,12-2-16,7 7-160,-5 1-232,-10 2-375,-8 5-145,-9 0-360,1-1-368,-9 1-969,0 0-623,-4-7-3161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41:41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196 121 10594,'77'-26'4237,"-76"26"-4137,1-1-1,-1 1 0,0 0 1,0 0-1,0 0 0,0-1 1,0 1-1,1 1 0,-1-1 1,0 0-1,0 0 1,0 0-1,0 1 0,0-1 1,1 0-1,-1 1 0,0-1 1,0 1-1,0-1 1,0 1-1,0 0 0,0-1 1,-1 1-1,1 0 0,0 0 1,0 0-1,0 0 0,-1-1 1,1 1-1,0 0 1,-1 0-1,1 0 0,-1 0 1,1 1-1,-1-1 0,1 1 1,0 1 101,-1 1 0,1-1 1,-1 1-1,1-1 0,-1 0 0,0 1 1,-1-1-1,1 1 0,-1 2 0,-2 2 45,1-1 0,-1 0 0,-1 0-1,1-1 1,-1 1 0,0-1 0,-1 0-1,1 0 1,-1 0 0,0-1 0,-1 1-1,0-1 1,1 0 0,-2-1 0,1 0-1,0 0 1,-1 0 0,0-1 0,0 1-1,0-2 1,0 1 0,0-1 0,0 0-1,-1-1 1,1 1 0,-10-1 0,12 0-142,-1-1 0,0 1 0,1-1 0,-1 0 0,1-1 1,-1 1-1,0-1 0,1-1 0,0 1 0,-1-1 0,1 1 1,0-2-1,-1 1 0,1 0 0,1-1 0,-1 0 0,0 0 0,1-1 1,-1 1-1,1-1 0,0 0 0,0 0 0,1 0 0,-1-1 1,1 1-1,0-1 0,0 0 0,0 0 0,1 0 0,0 0 1,0 0-1,0-1 0,0 1 0,1-1 0,-1-8 0,1 8-92,1 0 0,1-1-1,-1 1 1,1 0-1,0 0 1,0-1 0,1 1-1,-1 0 1,1 0-1,1 0 1,-1 1 0,1-1-1,0 0 1,1 1 0,-1 0-1,1 0 1,0 0-1,0 0 1,1 0 0,-1 1-1,1 0 1,0 0-1,0 0 1,0 1 0,1 0-1,5-3 1,-6 3-163,-1 1-1,1 0 1,0 0 0,0 1-1,0-1 1,0 1-1,1 0 1,-1 0 0,0 1-1,0-1 1,0 1 0,1 0-1,-1 1 1,0-1 0,0 1-1,0 0 1,1 1 0,-1-1-1,0 1 1,-1 0-1,1 0 1,0 0 0,-1 1-1,1 0 1,-1 0 0,1 0-1,-1 0 1,0 1 0,-1-1-1,1 1 1,-1 0 0,4 5-1,15 36-4155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41:44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100 343 11114,'-3'0'395,"0"1"-1,0 0 0,0 0 1,0 0-1,0 0 0,0 0 1,1 1-1,-1 0 0,-4 3 1,7-5-358,-1 0 1,1 0-1,0 0 1,0 1 0,0-1-1,0 0 1,0 0-1,0 0 1,0 1 0,0-1-1,0 0 1,0 0-1,0 0 1,0 1 0,0-1-1,0 0 1,0 0-1,0 0 1,0 1 0,0-1-1,0 0 1,0 0-1,0 0 1,0 1 0,0-1-1,0 0 1,0 0-1,0 0 1,1 0 0,-1 1-1,0-1 1,0 0-1,0 0 1,0 0 0,0 0-1,1 0 1,-1 1-1,0-1 1,0 0 0,0 0-1,0 0 1,1 0-1,-1 0 1,0 0 0,24 6 961,-12-5-621,1-1 0,0 0 0,-1 0 0,1-1 0,22-5 0,-27 4-301,0 0 0,0-1 0,-1 0-1,1 0 1,0-1 0,-1 1 0,0-2 0,0 1 0,12-10 0,-18 13-60,0 0 0,0-1 0,0 1 0,0 0 0,0 0 0,0 0 0,0-1 0,0 1 0,0-1 0,-1 1 0,1 0 0,-1-1 0,1 1 0,-1-1 0,1 0 0,-1 1 0,0-1 0,0 1 0,0-1 0,0 1 0,0-1 0,0 0 0,0 1 0,0-1 0,-1 1 0,1-1 0,-1 1 0,1-1 0,-1 1 0,1-1 0,-1 1 0,0 0 0,0-1 0,0 1 0,0 0 0,0-1 0,-1-1 0,-6-4 180,0 0 0,0 0-1,0 0 1,-15-8 0,11 7 71,-64-40 1289,-34-25 657,108 71-2165,0 1 0,0-1 1,0 1-1,0-1 0,0 0 0,1 0 0,-1 1 0,1-1 1,-1-1-1,1 1 0,-1 0 0,1 0 0,0 0 1,0-1-1,0 1 0,-1-4 0,3 4-42,-1 0 0,0 0 1,1 0-1,-1 1 0,1-1 0,0 0 0,-1 1 0,1-1 1,0 0-1,0 1 0,0-1 0,0 1 0,1 0 1,-1-1-1,0 1 0,0 0 0,1 0 0,-1-1 0,1 1 1,-1 0-1,1 1 0,-1-1 0,4-1 0,2-2-115,1 1-1,-1 0 1,1 0 0,0 1-1,0 0 1,-1 0 0,2 1-1,13 0 1,-17 0-150,-1 1 1,1 0-1,0 0 0,-1 1 1,1 0-1,-1-1 0,0 2 1,1-1-1,-1 0 0,0 1 1,1 0-1,-1 0 0,0 0 1,0 0-1,0 1 0,-1 0 1,5 3-1,3 11-1900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41:46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0 199 13955,'0'0'9370,"0"-2"-8194,0-6-608,3-29-224,1-41-688,-6 45-504,2 10-1128,2 6-585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41:46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11947,'19'-56'5162,"-17"54"-4762,-1-1 0,0 1 0,1-1 0,0 1 0,0 0 0,0 0 0,0 0 0,0 0 0,0 0 1,0 0-1,0 0 0,1 1 0,2-2 0,0 0-211,0 2 0,-1-1-1,1 0 1,0 1 0,0 0 0,0 0 0,0 0 0,0 1 0,6-1 0,-9 1-172,1 0 1,-1 0-1,0 0 1,1 0-1,-1 0 1,0 1 0,1-1-1,-1 1 1,0-1-1,1 1 1,-1 0-1,0 0 1,0 0 0,0 0-1,0 0 1,0 0-1,0 1 1,0-1 0,0 1-1,0-1 1,0 1-1,-1 0 1,1 0-1,-1 0 1,0 0 0,1 0-1,-1 0 1,0 0-1,0 0 1,0 0-1,0 0 1,-1 1 0,1-1-1,-1 0 1,1 1-1,-1-1 1,0 0-1,0 1 1,0 4 0,-1 2-14,0-1 1,-1 1-1,0 0 1,-1-1-1,0 1 1,0-1-1,-1 0 1,0 0-1,-6 11 1,0-7-7,0 0 0,0 0 0,-13 11 0,12-13 93,0 1 1,2 0-1,-11 14 0,20-25-79,0 0 0,-1 0 0,1 0 0,0 1 0,0-1 0,0 0 0,0 0 0,0 1 0,-1-1 1,1 0-1,0 0 0,0 1 0,0-1 0,0 0 0,0 0 0,0 1 0,0-1 0,0 0 0,0 0 0,0 1 0,0-1 0,0 0 0,0 1 0,0-1 0,0 0 0,0 0 0,0 1 0,0-1 0,1 0 0,-1 0 0,0 1 0,0-1 0,0 0 0,0 0 0,0 1 0,1-1 1,-1 0-1,0 0 0,0 0 0,0 0 0,1 1 0,-1-1 0,0 0 0,0 0 0,1 0 0,-1 0 0,0 0 0,0 0 0,1 1 0,-1-1 0,0 0 0,1 0 0,-1 0 0,0 0 0,0 0 0,1 0 0,18 0 197,-16-1-170,63-4 268,59-2-413,-121 7-11,0-1 1,-1 1-1,1-1 0,0 0 1,0 0-1,-1 0 0,1-1 1,-1 1-1,1-1 0,-1 0 1,0 0-1,1 0 0,-1 0 0,0-1 1,0 1-1,-1-1 0,1 1 1,0-1-1,3-6 0,15-13-2186,-8 14 417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41:46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55 199 10706,'76'10'3841,"-76"-10"-3786,0 0 0,0 0 0,1 0 0,-1 0 0,0 1 0,0-1-1,1 0 1,-1 0 0,0 0 0,1 0 0,-1 0 0,0 0 0,0 0 0,1 0 0,-1 0 0,0 0-1,1 0 1,-1 0 0,0 0 0,0 0 0,1 0 0,-1 0 0,0 0 0,1 0 0,-1 0 0,0 0-1,0 0 1,1-1 0,-1 1 0,0 0 0,0 0 0,0 0 0,1 0 0,-1-1 0,0 1-1,0 0 1,0 0 0,1 0 0,-1-1 0,0 1 0,0 0 0,0 0 0,0-1 0,0 1 0,0 0-1,1-1 1,-1 1 0,0 0 0,0 0 0,0-1 0,0 1 0,0 0 0,0-1 0,0 1 0,0 0-1,0 0 1,0-1 0,-1 1 0,-21-34 832,16 26-745,-39-52 10,19 25 1045,-13-16 4925,37 46-2869,12 1-2940,42 1-250,-1 1 1,0 3 0,0 2 0,82 16-1,-123-17-72,-1 1-1,0 0 0,1 0 0,9 6 1,-17-8 9,0 0 1,-1 0 0,1 0-1,0 0 1,-1 0 0,1 0-1,-1 0 1,0 0-1,1 1 1,-1-1 0,0 1-1,0-1 1,0 1 0,0-1-1,0 1 1,0 0-1,0 0 1,0-1 0,-1 1-1,1 0 1,-1 0 0,1 0-1,-1-1 1,0 1-1,0 0 1,0 0 0,0 0-1,0 0 1,0 0 0,-1 2-1,-1 1 16,0 0-1,0 0 1,-1 0-1,1 0 0,-1 0 1,-1 0-1,1-1 1,-1 0-1,1 0 1,-1 0-1,-8 7 1,-55 34 191,67-45-206,-30 17-512,-2-2 0,0-1 0,-1-1 0,-51 12 1,47-14-2402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42:01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62 9874,'118'-35'3524,"-114"34"-3280,0-1 1,0 1-1,0 1 1,0-1-1,1 1 1,-1-1-1,0 1 1,0 0 0,1 1-1,-1-1 1,0 1-1,5 1 1,-8-2-148,0 1 1,0-1-1,0 1 1,0 0-1,0-1 1,0 1 0,0 0-1,0 0 1,0 0-1,0 0 1,0 0-1,-1 0 1,1 0-1,0 0 1,-1 0-1,1 0 1,-1 0-1,1 0 1,-1 0-1,1 0 1,-1 1-1,0-1 1,1 0 0,-1 0-1,0 2 1,0 2 70,-1 0 0,0-1 1,0 1-1,0 0 1,0 0-1,-1-1 1,1 1-1,-1-1 1,-1 0-1,1 1 1,0-1-1,-1 0 0,0 0 1,-5 4-1,0 1 69,-1-1-1,0-1 0,0 0 1,-1 0-1,0-1 1,0 0-1,-1-1 0,-19 7 1,22-9-103,0-1 1,0 1 0,0-2-1,-1 1 1,1-1-1,-1 0 1,1-1-1,-1 0 1,1 0-1,-1-1 1,1 0 0,-16-4-1,21 4-94,0 0 1,0 0-1,0-1 0,0 1 0,1-1 0,-1 1 1,0-1-1,1 0 0,0 0 0,-1 0 0,1 0 1,0 0-1,0 0 0,0-1 0,0 1 0,0-1 1,1 1-1,-1-1 0,1 0 0,-1 0 0,1 0 1,0 0-1,0 0 0,1 0 0,-1 0 0,1 0 1,-1 0-1,1 0 0,0 0 0,0 0 0,0 0 1,1 0-1,0-5 0,0 2-28,1 1-1,-1-1 1,1 0-1,1 1 1,-1 0 0,1-1-1,0 1 1,0 0-1,0 1 1,1-1 0,0 1-1,-1-1 1,2 1 0,-1 0-1,0 0 1,10-6-1,-5 7-119,1-1 0,-1 1 0,0 0 0,1 1 0,-1 0 0,1 1-1,0 0 1,-1 1 0,1-1 0,0 2 0,0 0 0,-1 0 0,1 0-1,0 1 1,-1 1 0,0 0 0,1 0 0,-1 0 0,0 1-1,15 10 1,-11 0-2280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2:48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136 252 12539,'-1'30'1966,"1"-1"493,2-47 179,-1 3-2357,-1 0 1,0 1 0,0-1 0,-2 0 0,0 0 0,0 1 0,-2-1-1,1 1 1,-2 0 0,0 0 0,-1 0 0,0 1 0,-1 0 0,-1 0-1,0 0 1,0 1 0,-1 0 0,-1 1 0,-12-12 0,16 18 124,2 1 296,6 6-71,23 15 80,29 14-654,-1 2 1,-1 2 0,49 45-1,-96-75-54,0 0 0,0 0 0,0 0 0,-1 1 0,0 0 0,5 8 0,-8-11-1,0-1 0,0 0 0,-1 0-1,1 0 1,0 1 0,-1-1 0,0 0 0,1 1 0,-1-1-1,0 0 1,0 1 0,0-1 0,-1 0 0,1 1 0,-1-1 0,1 0-1,-1 1 1,0-1 0,1 0 0,-1 0 0,-2 3 0,-1 1 9,-1 0 1,0 0 0,0 0 0,-1 0 0,0-1-1,0 0 1,0-1 0,0 1 0,-1-1 0,0 0-1,1 0 1,-1-1 0,-1 0 0,1-1 0,-8 3 0,-7 0 17,0 0 0,1-1 0,-1-1 0,-23-1 0,35-1-157,0-1-1,1 0 0,-1 0 0,0-1 0,1-1 0,-1 0 0,-12-3 0,21 4 58,1 1-1,-1 0 0,0 0 0,0-1 1,0 1-1,1 0 0,-1-1 0,0 1 1,0-1-1,1 1 0,-1-1 0,0 1 0,1-1 1,-1 0-1,1 1 0,-1-1 0,1 0 1,-1 1-1,1-1 0,-1 0 0,0-1 0,2 1-127,-1 0 0,1 0 0,-1-1 0,1 1 0,-1 0 0,1 0 0,0 0 0,0-1-1,-1 1 1,1 0 0,0 0 0,2-1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46:15.6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46 350 16003,'0'-1'8746,"-5"-43"-7209,-15-72-585,6 51-224,10 15-968,1 6-720,10 25-1729,9 9-4320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2:49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3 245 9314,'-2'-2'9979,"3"-4"-7567,6-13-2848,-6 17 1104,76-200 4754,-77 201-5378,0 1 0,0-1 0,0 1 0,1-1 0,-1 1-1,0-1 1,0 1 0,0-1 0,0 1 0,1-1 0,-1 1 0,0-1 0,0 1-1,1-1 1,-1 1 0,0-1 0,1 1 0,-1-1 0,1 1 0,-1 0 0,0-1 0,1 1-1,-1 0 1,1-1 0,-1 1 0,1 0 0,-1 0 0,1-1 0,-1 1 0,1 0-1,0 0 1,-1 0 0,1 0 0,-1 0 0,2 0 0,-1 1-3,0 0 0,0 0 0,0 0 0,0 0 0,0 0 0,0 1 0,0-1 0,0 0 0,-1 1-1,1-1 1,0 1 0,0 2 0,17 64-177,-16-58 202,8 33-439,-6-20-1054,1 0 1,1-1 0,17 41-1,-9-38-1803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2:49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0 364 12243,'0'3'5305,"3"9"-2201,9-11-1383,17 9-689,3-3-216,11-4-1032,4-3-664,-7-11-344</inkml:trace>
  <inkml:trace contextRef="#ctx0" brushRef="#br0" timeOffset="1">190 0 13379,'2'7'5777,"8"6"-2240,6 9-1553,15 1-559,8 0-329,6-4-1424,4-6-841,-5-8-1375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2:50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2 296 12243,'-1'-2'5817,"1"-4"-1144,1-38-2657,6-65-863,-2 52-353,0 15-1504,-10 8-769,-2 32-2512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2:51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33 199 10418,'-33'35'6892,"36"-38"-6534,0-1 0,-1 0 0,1 0 0,-1 0 0,0 0-1,0 0 1,-1 0 0,1-1 0,-1 1 0,0-1 0,0 1-1,0-1 1,0-5 0,2-10 495,1 4-324,1 0 54,-2 0 0,2-20-1,-4 31-454,-1 1 0,0-1 0,0 0 0,-1 1 0,1-1 0,-1 1 0,0-1 0,0 0 0,-1 1 0,1 0 0,-1-1 0,-4-6 0,106 105 1436,-91-84-1592,0-2 0,1 1 0,0-1 1,1 0-1,0-1 0,0-1 0,0 1 0,1-2 0,-1 0 0,23 7 0,-38-17-210,0 0-1,1 0 1,-1 0 0,1-1-1,0 1 1,1-1-1,-1 0 1,1 0-1,-2-9 1,4 14 61,0-1 0,-1 0 1,1 1-1,1-1 0,-1 1 1,0-1-1,0 0 0,0 1 1,1-1-1,-1 1 0,1-1 0,0 1 1,-1-1-1,1 1 0,0 0 1,0-1-1,2-2 0,10-9-1889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2:51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38 304 12147,'-38'30'5273,"42"-53"-2113,4-10-767,1-14-361,3-2-367,1-7-945,-5 2-288,0 17-392,0 7-216,5 25-704,7 7-529,1 19-1223,5 4 831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2:51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33 9786,'82'30'4130,"-79"-30"-3916,-1 1 0,0 0 0,1 0 0,-1 0 0,0 1 0,0-1-1,0 0 1,0 1 0,0-1 0,0 1 0,0 0 0,-1 0 0,1-1 0,-1 1-1,1 0 1,1 4 0,-2-4-72,-1 0-1,1-1 1,-1 1-1,0 0 1,0-1-1,0 1 1,0 0-1,0-1 1,0 1-1,0 0 1,-1-1-1,1 1 1,0-1 0,-1 1-1,0 0 1,1-1-1,-1 1 1,-1 1-1,-2 3 257,-1 0 1,1 0-1,-1 0 0,-1-1 1,1 0-1,-1 0 0,-10 7 1,9-7 6,0-1 0,0 0 0,0 0 0,0 0 1,-1-1-1,-10 3 0,16-5-311,-1-1 1,1 0-1,-1 1 0,1-1 0,-1 0 1,1 0-1,-1 0 0,1-1 0,-1 1 1,1-1-1,-1 1 0,1-1 1,0 0-1,-1 0 0,1 0 0,0 0 1,-1 0-1,1 0 0,0-1 0,0 1 1,0-1-1,0 1 0,1-1 0,-4-3 1,1-1-22,0 0-1,1-1 1,0 1 0,0-1 0,0 1 0,1-1 0,0 0 0,0 0-1,0 0 1,1 0 0,1 0 0,-1-1 0,1 1 0,1-10-1,-1 14-111,0 0-1,0 0 1,0 0-1,1 0 0,-1 0 1,1 0-1,0 0 1,0 0-1,0 0 1,0 0-1,0 1 0,1-1 1,-1 0-1,1 1 1,0-1-1,0 1 0,0 0 1,0-1-1,0 1 1,0 0-1,1 0 0,-1 1 1,1-1-1,-1 0 1,1 1-1,0 0 1,-1-1-1,1 1 0,0 0 1,0 0-1,0 1 1,0-1-1,0 1 0,0-1 1,0 1-1,5 0 1,-2 1-325,1 0 0,-1 1-1,0-1 1,0 1 0,0 0 0,0 1 0,0 0 0,0-1 0,9 8 0,28 19-2535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2:52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0 180 11514,'69'55'4848,"-65"-57"-1846,-3-11-1098,0-24-131,-1 12-910,1 1-98,-1 12-193,1-1 0,0 1 0,6-24-1,-2 44-437,-2 0-1,1 1 1,-1-1-1,4 17 0,-6-19-158,1 1 0,0 0-1,1-1 1,-1 0 0,1 0 0,1 0-1,3 7 1,-6-12 18,0 0 0,0 0 0,0 0 0,0 0 0,0 0 0,0-1 0,0 1-1,0 0 1,0 0 0,0-1 0,0 1 0,0-1 0,0 1 0,1-1 0,-1 1 0,0-1 0,0 0-1,1 1 1,-1-1 0,0 0 0,1 0 0,-1 0 0,0 0 0,1 0 0,-1 0 0,0 0 0,0-1-1,1 1 1,-1 0 0,0-1 0,0 1 0,1-1 0,-1 0 0,0 1 0,0-1 0,0 0 0,0 1-1,0-1 1,0 0 0,0 0 0,0 0 0,0 0 0,-1 0 0,2-2 0,8-7 0,-2-1 0,0-1 0,0 1 0,-1-1 0,0-1 0,-1 1 1,0-1-1,-1 0 0,-1 0 0,0-1 0,2-14 0,-2 16-81,-1 16-25,-4 22-167,-5-1-102,1-1-782,1 0 0,-2 36 0,5-17-1624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2:52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17 241 9250,'-2'-3'5345,"2"-10"808,0-12-3496,-1-3-601,1-12-255,-7-6-961,2 7-264,5 10-544,-1 11-504,4 20-1680,2 6-713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3:04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57 207 12155,'-3'-3'534,"0"1"1,1-1 0,-1 1 0,1-1 0,-1 0 0,1 0-1,0 0 1,-2-5 0,3 5-238,1 1 0,-1-1 0,1 1-1,0-1 1,0 0 0,0 1 0,1-1-1,-1 1 1,0-1 0,1 1 0,0-1 0,0 1-1,1-5 1,0 3-15,0-1-1,-1 1 0,0-1 1,0 0-1,-1 1 1,1-1-1,-1 0 0,0 0 1,0 1-1,0-1 1,-1 0-1,0 0 0,-2-6 1,1 4-42,-1 0-1,0 0 1,-1 1 0,0-1 0,0 1 0,0 0 0,-10-10 0,13 13 311,6 6-390,23 11-181,129 49-28,-142-57 41,0 1 0,-1 0 0,1 0 0,23 18 1,-35-22 17,1-1 0,-1 1 0,0 0 0,1 0 0,-1 0 0,-1 1 0,1-1 0,0 1 0,-1 0 0,0-1 0,0 1 0,0 0 0,0 0 0,0 1 0,-1-1 1,0 0-1,0 0 0,0 1 0,-1-1 0,1 0 0,-1 1 0,0 4 0,-1-7 18,0 1 1,1-1-1,-1 1 1,0-1-1,-1 0 1,1 1-1,0-1 1,-1 0-1,1 0 1,-1 0-1,0 0 1,0 0-1,1-1 1,-1 1-1,0 0 1,-1-1-1,1 1 1,0-1-1,0 0 1,-1 0-1,1 0 1,0 0-1,-1 0 1,1-1-1,-1 1 1,1-1-1,-6 1 1,-8 1 93,0 0 0,0-1 0,-18-2 0,28 1-98,-84-6 190,81 5-480,0-1 0,0 0 0,0 0 0,1-1 0,-1 0 0,1-1 0,-14-7 0,16 4-1995,16 3-1117,15 3-2803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3:04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13699,'0'5'5841,"13"11"-3224,-8 7-945,7 11-32,-1 7-591,-9-4-409,1 1-360,-5-8-168,2-5-736,0-4-681,0-10-1007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46:16.0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122 79 13443,'-68'-78'5481,"50"115"-2968,-1 6-1033,9-3-440,3-2-48,14-9-312,11-1-295,13-12-241,11-3-56,13-13-80,7-8-56,-5-10-416,0-10-321,-15-4-679,-16-2-328,-7-6-505,-9 3-3336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3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33 12867,'-6'-3'904,"-1"-1"-1,0 1 1,0 1 0,0-1 0,0 1-1,0 0 1,-1 1 0,1 0 0,-12 0-1,10 1-508,-1 0 0,1 1 0,0 0 0,-1 1 0,1 0 0,0 1 0,-9 3 0,7-1-305,0 0 1,1 0 0,0 1 0,0 1 0,0 0 0,1 0-1,0 1 1,0 0 0,1 0 0,0 1 0,0 0-1,-8 13 1,15-19-95,-1 0-1,1-1 0,-1 1 0,1 0 0,0 0 1,0 0-1,0 0 0,0 0 0,1 0 1,-1 0-1,1 0 0,0 0 0,-1 0 0,2 0 1,-1 0-1,0 0 0,1 0 0,-1 0 1,1 0-1,0 0 0,0 0 0,0 0 0,0 0 1,0-1-1,1 1 0,-1 0 0,1-1 1,0 1-1,0-1 0,0 0 0,0 1 0,0-1 1,1 0-1,-1 0 0,4 2 0,2 2-95,1-1 0,-1 0 0,1-1 0,0 1 0,0-2 0,0 1 0,1-1 0,-1-1 0,1 0 0,12 1 0,-6-2-153,0-1 0,0-1 0,0 0 0,0-1 0,0-1 0,0-1 0,-1 0 0,1-1 0,20-10 1,7-5-373,74-50 1,-117 69 626,1 0 0,0 0 0,0 1 0,-1-1 0,1 0 0,0 1 0,0-1 0,0 1 0,0-1 0,0 1 0,0-1 0,0 1 0,0 0 0,0-1 0,0 1 0,0 0 0,0 0 0,0 0 0,0 0 0,0 0 0,0 0 0,0 0 0,0 0 0,0 0 0,0 0 0,0 1 0,0-1 0,0 0 0,0 1 0,0-1 0,0 1 0,0-1 0,0 1 0,0-1 0,-1 1 0,1 0 0,0-1 0,0 1 0,-1 0 0,1 0 0,0 0 0,-1-1 0,1 1 0,-1 0 0,1 0 0,-1 0 0,1 0 0,-1 0 0,0 0 0,1 2 0,0-1-109,0 1 1,1-1-1,-1 0 0,1 0 1,-1 1-1,1-1 0,0 0 1,0 0-1,0-1 1,3 4-1,-4-5 50,0 0 1,0 0-1,0 0 1,-1 0-1,1 0 0,0 0 1,0 0-1,0 0 0,0 0 1,0 0-1,-1-1 1,1 1-1,0 0 0,0-1 1,0 1-1,-1 0 1,1-1-1,0 1 0,0-1 1,-1 1-1,1-1 0,0 0 1,-1 1-1,2-2 1,14-18-80,-13 15 329,0-1 1,-1 0-1,0 0 0,0 0 1,-1-1-1,1 1 1,-1 0-1,-1 0 0,1-1 1,-1 1-1,-1-10 1,1 12-44,-1-1 0,1 1 0,-1 0 0,0 0 0,0-1 1,-1 1-1,1 0 0,-1 0 0,0 0 0,0 1 0,0-1 1,-1 0-1,1 1 0,-1 0 0,0-1 0,0 1 1,-5-4-1,-1 3-169,7 10-1135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3:22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201 145 12851,'-42'22'8518,"25"-16"-7670,0 0 0,-1 0 1,0-2-1,-19 2 1,35-5-804,0-1 0,1 1 0,-1-1 0,0 0 0,0 0 1,1 0-1,-1 0 0,0 0 0,0 0 0,0-1 0,1 1 0,-1-1 0,0 1 1,1-1-1,-1 1 0,0-1 0,1 0 0,-1 0 0,1 0 0,-1 0 0,1 0 0,0 0 1,-1 0-1,1-1 0,0 1 0,0 0 0,0-1 0,0 1 0,0-1 0,0 1 1,0-1-1,0 1 0,1-1 0,-1 0 0,0-2 0,1 1-30,-1 0 1,1 0-1,0 0 0,0 0 1,1 0-1,-1 0 0,1 0 1,-1 0-1,1 0 0,0 0 1,0 0-1,1 1 0,-1-1 0,0 0 1,1 1-1,0-1 0,-1 1 1,1-1-1,0 1 0,4-4 1,-3 3-91,1 0 1,-1 0 0,1 1 0,0-1-1,-1 1 1,1-1 0,1 1 0,-1 0-1,0 1 1,0-1 0,1 1 0,-1 0-1,1 0 1,-1 0 0,1 0 0,-1 1-1,10 0 1,-6 2-96,1-1 0,-1 2 0,1-1 0,-1 1 0,0 0 0,0 1-1,0 0 1,12 8 0,-16-10 140,4 4-21,0-1 1,0-1 0,1 0-1,11 4 1,-17-7 54,0 0 0,0 0 0,0-1 1,0 1-1,0-1 0,0 0 0,0 0 0,0 0 1,1-1-1,-1 1 0,0-1 0,0 0 1,0 1-1,0-1 0,0-1 0,-1 1 0,5-2 1,10-8 59,-5 4 76,1 0 1,24-11-1,-33 17-109,-1 0 0,1 0 0,-1 0 0,1 0 1,-1 1-1,1-1 0,-1 1 0,1 0 0,0 0 0,-1 0 1,1 1-1,-1-1 0,1 1 0,-1 0 0,1 0 0,5 2 0,-6-1-155,0 0-1,1-1 0,-1 0 0,0 1 0,1-1 1,-1-1-1,1 1 0,-1 0 0,1-1 0,-1 1 0,1-1 1,0 0-1,-1-1 0,1 1 0,-1 0 0,1-1 1,-1 0-1,1 0 0,-1 0 0,6-3 0,-3 0-395,0 0 0,0 0 0,0-1 0,-1 0-1,1 0 1,-1-1 0,0 1 0,-1-1 0,5-7-1,14-20-2214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3:23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119 107 9282,'-57'-99'5233,"28"91"-1096,9 8-1496,7 2-257,18 3-832,12 3-399,18-2-713,9 1-240,2-4-680,-4-3-224,-3 0-801,-6 2-567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3:25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11 257 10962,'-2'1'5315,"2"-1"-5175,0 0 1,-1 0 0,1 0 0,0 0 0,0 0 0,-1 0 0,1 0 0,0 0 0,-1 0 0,1 0-1,0 0 1,0 0 0,-1 0 0,1 0 0,0 0 0,0 0 0,-1 0 0,1 0 0,0-1 0,-1 1-1,1 0 1,0 0 0,0 0 0,0 0 0,-1-1 0,1 1 0,0 0 0,0 0 0,0 0 0,-1-1-1,1 1 1,0 0 0,0 0 0,0-1 0,0 1 0,0 0 0,0 0 0,0-1 0,-1 1 0,1 0 0,0 0-1,0-1 1,0 1 0,0 0 0,0-1 0,0 1 0,0 0 0,0 0 0,0-1 0,1 1 0,-1 0-1,0 0 1,0-1 0,0 1 0,0 0 0,0 0 0,0-1 0,0 1 0,1 0 0,-1-167 2711,0 167-2842,0-1-1,0 1 0,0 0 1,0 0-1,0-1 0,0 1 1,0 0-1,0-1 0,-1 1 1,1 0-1,0 0 0,0-1 1,0 1-1,0 0 1,0-1-1,1 1 0,-1 0 1,0 0-1,0-1 0,0 1 1,0 0-1,0 0 0,0-1 1,0 1-1,0 0 0,1 0 1,-1-1-1,0 1 0,0 0 1,0 0-1,1-1 1,-1 1-1,0 0 0,0 0 1,1 0-1,-1 0 0,0-1 1,0 1-1,1 0 0,-1 0 1,0 0-1,0 0 0,1 0 1,-1 0-1,0 0 0,1 0 1,-1 0-1,0 0 1,0 0-1,1 0 0,-1 0 1,0 0-1,1 0 0,-1 0 1,0 0-1,0 0 0,1 0 1,-1 0-1,1 1 0,15 12 134,32 47-85,-39-45-57,2-1-1,0 0 1,0-1-1,1 0 1,1-1-1,21 16 1,-24-21-2,1 0 1,-1-1-1,1 0 0,1-1 1,-1 0-1,21 5 1,-31-10 2,-1 0 1,1 0-1,0 0 0,0 0 1,0 0-1,0 0 1,-1 0-1,1 0 0,0-1 1,0 1-1,-1 0 1,1-1-1,0 1 0,0 0 1,-1-1-1,1 1 1,0-1-1,-1 1 0,1-1 1,-1 1-1,1-1 1,-1 1-1,1-1 0,-1 0 1,1 1-1,-1-1 1,1 0-1,-1 1 0,0-1 1,1 0-1,-1 0 1,0 1-1,0-1 0,0 0 1,1 0-1,-1 0 1,0 1-1,0-1 0,0 0 1,0 0-1,0 0 1,0 1-1,-1-1 0,1-1 1,-7-47 183,4 36-135,-3-22 46,3 22-91,1 0 1,0 0 0,0 0 0,2 0 0,0-1 0,0 1 0,4-20 0,-4 31-52,1 0-1,0 0 1,0 0-1,0 1 1,0-1 0,0 1-1,1-1 1,-1 1-1,0-1 1,1 1-1,-1-1 1,1 1-1,-1 0 1,1 0 0,0 0-1,-1 0 1,1 0-1,0 0 1,0 1-1,0-1 1,0 1 0,-1-1-1,1 1 1,0 0-1,0-1 1,0 1-1,0 0 1,0 0 0,0 0-1,0 1 1,2-1-1,12 2-484,-1 0 0,0 1 0,16 6 0,-16-5-2,4 1 20,18 3-645,-1 3 1,68 28 0,-102-38 1150,0 0-1,1 0 0,-1 0 1,0 0-1,0 1 1,0-1-1,0 1 1,0 0-1,0 0 0,-1-1 1,1 1-1,0 0 1,-1 0-1,0 1 1,1-1-1,-1 0 1,1 3-1,-2-3 49,0-1 0,0 1 0,0 0 0,0 0 0,0-1-1,-1 1 1,1 0 0,-1-1 0,1 1 0,-1 0 0,0-1 0,1 1 0,-1-1 0,0 1 0,0-1-1,0 1 1,0-1 0,0 1 0,-1-1 0,1 0 0,0 0 0,0 0 0,-1 0 0,-1 2 0,-4 2 236,0-1 1,-1 1-1,1-1 1,-1 0-1,1-1 1,-1 1-1,0-2 1,-1 1 0,1-1-1,0 0 1,-1-1-1,-8 1 1,14-2-211,0 0 1,0 0-1,0 0 0,0-1 1,0 1-1,0-1 1,0 1-1,0-1 0,0 0 1,0 0-1,0-1 1,1 1-1,-1 0 0,0-1 1,1 0-1,-1 1 1,1-1-1,0 0 0,-1-1 1,1 1-1,0 0 1,0 0-1,0-1 0,1 1 1,-1-1-1,1 0 1,-1 1-1,1-1 0,0 0 1,0 0-1,0 0 1,0 0-1,1 0 0,-1 0 1,1 0-1,0-3 1,-1-3-77,0-1 1,1 1-1,0 0 1,1-1 0,0 1-1,1 0 1,0 0-1,4-13 1,-5 19-89,0 0 0,1 0 1,-1 0-1,1 0 0,-1 0 1,1 0-1,0 0 0,0 1 0,1-1 1,-1 1-1,0-1 0,1 1 0,-1 0 1,1 0-1,0 0 0,0 0 1,0 1-1,0-1 0,0 1 0,0-1 1,0 1-1,0 0 0,1 0 1,-1 1-1,0-1 0,5 0 0,-3 2-225,0-1 0,0 0 1,0 1-1,0 0 0,9 3 0,24 11-1895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3:26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12979,'42'93'4513,"-39"-75"-2769,-5-25 167,5-11-374,14-35-1,1-8-661,-11 38-354,-2 37-124,2 11-396,-5-18 15,1 3-11,0 0 0,1 0 0,0-1 0,0 0 0,11 17 0,-14-25-3,0 0 0,-1-1-1,1 1 1,0 0 0,0-1-1,0 1 1,0 0 0,0-1-1,0 1 1,0-1 0,0 1-1,0-1 1,0 0-1,0 1 1,0-1 0,0 0-1,0 0 1,0 0 0,0 0-1,0 0 1,1 0 0,-1 0-1,0 0 1,0 0 0,0 0-1,0-1 1,0 1 0,0 0-1,0-1 1,0 1 0,0-1-1,0 1 1,0-1 0,0 0-1,0 1 1,0-1 0,-1 0-1,1 1 1,0-1 0,0-1-1,6-5 27,0 1-1,-1-1 0,9-13 1,-3 0-28,-1 1 1,12-32 0,-24 68-432,1-1-1,1 1 1,0-1 0,1 1-1,6 25 1,-6-37 156,0-1 0,1 1 0,0-1 0,-1 0 0,2 0 0,-1 0 1,0 0-1,1 0 0,-1-1 0,1 1 0,0-1 0,0 0 0,1 0 0,-1-1 0,0 1 1,1-1-1,8 3 0,-2-2-124,1 0 0,-1-1 1,1 0-1,-1-1 0,1 0 0,21-2 1,-11 10 9457,-23-37-5888,1-28-2325,0-56-1274,5 101-1281,5 12-850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3:27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75 179 10602,'-36'28'4372,"36"-28"-4285,0 0 0,-1 0 0,1 0 0,0 1 0,-1-1-1,1 0 1,0 0 0,-1 0 0,1 0 0,0 0 0,-1 0 0,1 0 0,0 0 0,-1 0 0,1 0 0,0 0 0,-1 0 0,1 0-1,0 0 1,-1 0 0,1 0 0,0 0 0,-1 0 0,1 0 0,0-1 0,-1 1 0,1 0 0,0 0 0,0 0 0,-1-1 0,1 1 0,0 0-1,0 0 1,-1-1 0,1 1 0,0 0 0,0 0 0,0-1 0,-1 1 0,1 0 0,0-1 0,0 1 0,0 0 0,0-1 0,0 1 0,0 0-1,0-1 1,0 1 0,-3-20 1795,3 17-1195,-11-51 3010,8 45-3245,0 0 1,1 1 0,1-1-1,-1 0 1,1 0-1,1-1 1,-1 1-1,2 0 1,-1 0 0,3-11-1,-2 19-423,-1 0-1,0 0 0,1 1 1,-1-1-1,1 0 0,-1 0 1,1 1-1,0-1 1,-1 0-1,1 1 0,0-1 1,0 0-1,-1 1 1,1-1-1,0 1 0,0 0 1,0-1-1,-1 1 0,1 0 1,0-1-1,0 1 1,0 0-1,0 0 0,1 0 1,27 0 141,-19 0-132,25 2-28,60 11 1,-83-11-21,0 1-1,0 0 1,-1 1-1,1 0 1,-1 1 0,0 0-1,0 1 1,17 12 0,-26-17 6,-1 0-1,1 1 1,0-1 0,0 0 0,0 1 0,-1 0 0,1-1-1,-1 1 1,1 0 0,-1 0 0,0 0 0,0 0 0,0 0-1,0 0 1,0 0 0,0 0 0,0 0 0,-1 0 0,1 0-1,-1 1 1,0-1 0,0 0 0,1 0 0,-1 1-1,-1-1 1,1 0 0,0 1 0,0-1 0,-1 0 0,0 0-1,1 0 1,-1 1 0,0-1 0,0 0 0,0 0 0,0 0-1,0 0 1,-1-1 0,-2 5 0,-2 0-1,-1 1 1,0-1-1,0-1 0,-1 1 0,0-1 1,0 0-1,0-1 0,-12 5 0,6-2-87,-1-1 0,0-1 0,0 0 0,0-1 0,-1-1 0,0-1 0,1 0 0,-29 0 0,43-2 63,1 0-1,0 0 0,0 0 1,0 0-1,-1 0 0,1 0 1,0 0-1,0 0 1,-1 0-1,1 0 0,0 0 1,0 0-1,-1 0 0,1 0 1,0 0-1,0 0 1,-1 0-1,1 0 0,0 0 1,0 0-1,0-1 0,-1 1 1,1 0-1,0 0 1,0 0-1,0 0 0,0-1 1,-1 1-1,1 0 0,0 0 1,0 0-1,0-1 1,0 1-1,0 0 0,0 0 1,-1-1-1,1 1 0,0 0 1,0 0-1,0-1 1,9-6-846,17-5-321,3 6-242,1 2-1,0 0 0,0 3 0,56 2 0,-6 0-943,7 1 3485,-87-2-1017,1 0 1,-1 0-1,0 0 1,0 0-1,1 0 1,-1 0 0,0 0-1,1 0 1,-1 0-1,0-1 1,0 1-1,1 0 1,-1 0 0,0 0-1,0 0 1,1 0-1,-1-1 1,0 1-1,0 0 1,1 0 0,-1 0-1,0-1 1,0 1-1,0 0 1,0 0-1,1-1 1,-1 1 0,0 0-1,0 0 1,0-1-1,0 1 1,0 0-1,0-1 1,0 1 0,-3-14 1931,-19-24 86,11 21-1312,8 11-733,-10-20 400,13 25-521,0 0 0,-1 0 0,1 0 0,0 0 0,-1 0 0,1 0 0,0 0 0,0 0 0,0 0 0,0 0 0,0 0 0,0 0 0,0 0 0,0 0 0,0 0 1,1 0-1,-1 0 0,0 0 0,1 0 0,-1 0 0,1 0 0,-1 0 0,1 0 0,0-1 0,11-5-1997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3:29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109 257 11178,'-64'54'5041,"63"-54"-5009,1 0-1,0 1 0,-1-1 1,1 0-1,-1 1 0,1-1 1,0 1-1,-1-1 0,1 0 1,0 1-1,-1-1 0,1 1 1,0-1-1,0 1 0,-1-1 0,1 1 1,0-1-1,0 1 0,0-1 1,0 1-1,0 0 0,0-1 1,0 1-1,0-1 0,0 1 1,0-1-1,0 1 0,0-1 1,0 1-1,1 0 0,-1 0-6,1 0 0,-1-1 0,1 1 0,0-1 0,-1 1 0,1-1 0,0 1 1,0-1-1,0 1 0,-1-1 0,1 0 0,0 1 0,0-1 0,0 0 0,0 0 0,0 0 0,-1 0 0,1 1 0,0-1 0,0 0 0,2-1 0,10 0 2,-1-1 0,1 0 0,0-1 0,-1-1 0,0 0 0,0-1 0,0 0 0,22-13 0,-6 1 7,-1-2-1,34-29 1,-46 34 35,0 0 0,-2 0-1,17-22 1,-26 31 45,0 0 0,-1 0-1,0-1 1,0 1 0,0-1 0,-1 1-1,0-1 1,0 0 0,0 0 0,-1 0 0,0 0-1,0 0 1,0 0 0,-1 0 0,0-7-1,0 12-38,0-1 1,0 1-1,0-1 0,-1 1 0,1-1 0,0 1 0,-1-1 0,1 1 0,-1 0 1,0-1-1,1 1 0,-1 0 0,0 0 0,0-1 0,0 1 0,0 0 0,0 0 0,-1-1 1,1 1-13,0 1 1,0 0 0,0-1-1,0 1 1,0 0 0,1 0 0,-1 0-1,0 0 1,0 0 0,0 0-1,0 0 1,0 0 0,0 0 0,1 1-1,-1-1 1,0 0 0,0 0-1,0 1 1,0-1 0,1 1 0,-1-1-1,-1 1 1,-2 3 80,0-1 0,-1 1 1,2-1-1,-1 1 0,0 1 0,1-1 0,0 0 0,0 1 0,-3 5 1,-15 40 13,2 2 0,2 0 0,-11 61 0,9-36-136,3-17-80,-2 0-1,-35 75 0,50-128 57,-1 1 0,0-1 1,0 0-1,-1-1 0,0 1 0,0-1 0,-1 0 0,-7 6 0,11-10 5,1-1 0,-1 0 1,1 0-1,-1 0 0,0 0 0,0 0 1,0 0-1,1-1 0,-1 1 0,0-1 1,0 1-1,0-1 0,0 0 0,0 1 1,0-1-1,0 0 0,0 0 0,0-1 1,0 1-1,0 0 0,0-1 0,0 1 1,0-1-1,0 1 0,1-1 0,-1 0 1,0 0-1,0 0 0,1 0 0,-1 0 1,0 0-1,1-1 0,-1 1 0,1 0 1,0-1-1,-2-2 0,-1 0-7,1 0 0,-1-1 0,1 1 1,0-1-1,1 0 0,-1 0 0,1 0 0,0 0 0,0 0 0,1 0 1,0-1-1,0 1 0,0 0 0,0-1 0,1 1 0,0-1 0,0 1 0,0-1 1,1 1-1,0-1 0,0 1 0,0 0 0,0-1 0,1 1 0,5-9 1,-4 7-6,1 0 1,0 0 0,0 0 0,1 1 0,0 0-1,0 0 1,1 0 0,0 0 0,0 1 0,0 0-1,0 0 1,1 1 0,0 0 0,-1 0 0,2 1-1,-1-1 1,13-3 0,-1 4-371,1 1 0,-1 0 1,0 1-1,1 1 0,-1 1 0,1 1 1,26 6-1,11 2-1779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3:47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31 11090,'1'-13'5610,"6"-5"831,-7 34-4097,-3 41-615,-14 11-401,-12 38-584,-16 13-272,-11 3-280,0 1-80,15-17-264,8-12-240,12-29-664,12-11-400,-1-20-1193,10-13-776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3:48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 9962,'-8'-6'10731,"9"11"-6766,1 5-2503,30 173 865,-26-162-2061,0 0-1,19 37 1,-3-7 458,-21-52-666,0 1 0,0-1 0,0 0 0,0 1 0,0-1 0,0 0 0,0 0 0,0 1 0,0-1 0,0 0 0,0 0 0,0 0 0,0 0 0,0-2 0,2 0 97,190-206 1584,-188 204-1756,35-35 84,-38 38-91,1 0 0,0 0 0,0 0 0,0 0-1,0 0 1,0 1 0,0-1 0,0 1 0,1 0 0,-1 0 0,1 0 0,-1 0-1,4 0 1,-7 1-3,0 0-1,1 0 1,-1 0-1,0 0 1,0 0-1,0 0 1,0 0 0,1 0-1,-1-1 1,0 1-1,0 0 1,0 0-1,0 0 1,1 0-1,-1 0 1,0 0-1,0 1 1,0-1-1,1 0 1,-1 0-1,0 0 1,0 0-1,0 0 1,0 0 0,1 0-1,-1 0 1,0 0-1,0 0 1,0 0-1,0 1 1,0-1-1,1 0 1,-1 0-1,0 0 1,0 0-1,0 0 1,0 1-1,0-1 1,0 0 0,0 0-1,0 0 1,0 0-1,0 1 1,0-1-1,1 0 1,-1 0-1,-5 6-3918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3:15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14 255 11650,'-2'3'319,"1"-1"0,0 1 0,1 0 0,-1 0 0,0 0 0,1 0 0,0 0 0,-1 0 0,2 5 0,-1-7-225,0 0 1,0 0-1,1 0 1,-1 0-1,0 0 0,1-1 1,-1 1-1,1 0 1,-1 0-1,1 0 0,-1 0 1,1-1-1,0 1 1,-1 0-1,1 0 0,0-1 1,0 1-1,0-1 1,-1 1-1,3 0 0,4 1 124,0 0-1,1 0 1,-1-1-1,1 0 0,0-1 1,-1 0-1,9 0 0,-16 0-214,22 0 359,59-2 311,-72 1-643,-1 0 0,0-1 0,0 0 0,0 0 0,0 0 0,-1-1 0,12-6 0,-18 9-18,0 0 0,0-1 0,0 0 0,0 1 0,0-1 0,0 0 0,-1 1 0,1-1 0,0 0 0,0 0-1,-1 0 1,1 0 0,0 1 0,-1-1 0,1 0 0,-1 0 0,1 0 0,-1 0 0,0 0 0,1-1 0,-1 1 0,0 0 0,0 0 0,0 0 0,1-2 0,-2 1 32,1 0 0,-1-1 1,0 1-1,0 0 0,0 0 0,0 0 0,0-1 1,0 1-1,0 1 0,-1-1 0,-2-3 0,-5-4 255,0 0-1,-1 0 1,-15-10-1,-61-32 1323,58 36-939,0-2 0,-26-20 0,53 36-653,-1 0-1,1 0 0,0 0 1,0 0-1,-1 0 0,1 0 1,0 0-1,0 0 0,0 0 1,0-1-1,0 1 0,1 0 1,-1-1-1,0 1 0,1-1 1,-1 1-1,1-1 0,-1 1 0,1-1 1,0 1-1,-1-1 0,1 1 1,0-3-1,1 3-21,0-1-1,-1 1 1,1-1 0,0 1-1,0 0 1,0-1-1,0 1 1,0 0 0,0 0-1,0 0 1,0-1 0,1 1-1,-1 0 1,0 1 0,1-1-1,-1 0 1,1 0-1,1 0 1,6-2-150,-1 0 0,1 0 0,0 1 0,0 0 0,0 1 0,18-1-1,-8 3-769,-1 1-1,0 1 1,33 9-1,-4 5-2557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2:34.2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288 1 13387,'-33'4'6209,"-25"8"-2488,-7 7-1697,3 6-183,20 6-633,14-2-384,30 0-456,12-3-176,29-5-144,10-5-80,17-20-96,8-5-208,-16-13-688,-12-1-392,-22 8-913,-10-1-527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46:16.3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 41 13451,'6'-3'6354,"10"2"-4486,-2 1-1003,65-9 775,70-8-702,-50 6-3896,-107 13 2057,0 0-1,0 1 1,0 0 0,0 0-1,-7 4 1,-6 3-191,-106 40-1998,-32 15 6954,157-65-3712,1 0 0,0 1 1,-1-1-1,1 1 0,0-1 0,0 1 1,-1 0-1,1-1 0,0 1 1,0 0-1,0 0 0,0 0 1,0 0-1,0 0 0,0 0 1,0 0-1,1 0 0,-1 1 1,0-1-1,0 2 0,1-2-60,0 0-1,0 0 0,1-1 1,-1 1-1,1 0 0,-1 0 0,1-1 1,-1 1-1,1 0 0,-1-1 1,1 1-1,-1 0 0,1-1 0,0 1 1,0-1-1,-1 1 0,1-1 0,0 1 1,0-1-1,-1 0 0,1 1 1,0-1-1,1 0 0,8 4 158,0-2-1,1 1 1,-1-1-1,11 0 1,13-2-522,62-6 1,-69 3-342,24-2-943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3:16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1 163 15139,'88'108'6346,"-92"-121"-3522,-1-8-471,2-13-625,-7-11-520,4-6-920,3 6-328,3 7-1040,5 16-648,9 20-1473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3:16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34 206 12243,'-34'63'4289,"41"-77"-2155,-1-1 1,6-20 0,-2-4-1690,-2 0 0,5-65 0,-9 85-256,1 16 76,10 27 177,-8-10-410,5 8 104,25 33 1,-32-49-121,0 1 0,0-1 0,1 0 0,0-1 0,0 0 0,0 0 0,1 0 0,0 0 0,9 4 0,-14-9-9,1 1 1,-1 0-1,0 0 0,1-1 0,-1 1 1,1-1-1,-1 0 0,1 0 0,-1 0 1,1 0-1,-1 0 0,1 0 0,-1-1 0,1 1 1,-1-1-1,0 0 0,1 1 0,-1-1 1,0 0-1,1-1 0,-1 1 0,0 0 1,0-1-1,0 1 0,0-1 0,0 1 1,1-3-1,5-5 132,-1 1 1,0-1-1,-1-1 0,8-15 1,-8 15 87,7-9 756,-10 33-8,-2 4-1006,1 16 2,-2-18-289,1 1 1,5 23-1,-5-35 38,1 0 0,-1 0 0,1 0 0,0 0 0,1-1-1,-1 1 1,1 0 0,-1-1 0,1 0 0,1 0 0,-1 0 0,5 4-1,29 19-2817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3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10770,'23'42'4641,"-27"-42"-2488,1-3-993,0-7-112,3 9-648,-2-1-472,2-26-648,4-43-296,-3 43-928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3:17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99 8082,'-11'-34'3727,"2"27"335,8 7-3944,1 0 0,0 0 0,0 0 0,-1 0 0,1 0 0,0 0 0,-1 0 0,1 0 0,0 0 0,0 0 0,-1 0 0,1-1 0,0 1 0,-1 0 0,1 0 0,0 0 1,0 0-1,-1-1 0,1 1 0,0 0 0,0 0 0,0 0 0,-1-1 0,1 1 0,0 0 0,0 0 0,0-1 0,0 1 0,-1 0 0,1 0 0,0-1 0,0 1 0,0 0 0,0 0 0,0-1 0,0 1 0,0 0 0,0-1 0,0 1 0,0 0 0,0-1 0,0 1 0,0 0 0,0 0 0,0-1 0,0 1 0,0 0 0,0-1 0,1 1 0,-1 0 0,0 0 0,0-1 0,0 1 0,0 0 0,1 0 0,-1 0 0,0-1 0,0 1 0,0 0 0,1-1 0,7-4 87,0 0 0,0 0-1,0 0 1,1 1-1,17-6 1,-14 6-34,-9 3-130,1-1 1,-1 1-1,0 0 0,1 1 0,-1-1 0,1 1 1,-1-1-1,1 1 0,0 0 0,-1 0 0,1 1 0,-1-1 1,1 1-1,-1-1 0,1 1 0,-1 0 0,0 1 1,1-1-1,-1 1 0,4 1 0,-6-1-41,0-1 0,1 0 0,-1 0 0,0 1 0,0-1 0,0 0 1,0 1-1,0-1 0,0 1 0,0 0 0,0-1 0,0 1 0,-1 0 0,1-1 0,-1 1 0,0 0 0,1 0 0,-1-1 0,0 1 0,0 0 0,0 0 0,0 0 0,0-1 0,0 1 1,-1 0-1,1 0 0,-1 0 0,1-1 0,-1 1 0,0 0 0,1-1 0,-1 1 0,0-1 0,-2 4 0,-3 2 8,-1 0 0,1 0-1,-16 12 1,7-6-64,16-13 49,-1 0 0,0 0 0,0 0-1,0 0 1,0 0 0,0 0 0,0 0 0,0 0 0,0 0 0,0 0 0,0 0 0,0 0 0,1 1 0,-1-1 0,0 0-1,0 0 1,0 0 0,0 0 0,0 0 0,0 0 0,0 0 0,0 0 0,0 0 0,0 0 0,0 0 0,0 0-1,0 1 1,0-1 0,0 0 0,0 0 0,0 0 0,0 0 0,0 0 0,0 0 0,0 0 0,0 0 0,0 0 0,0 0-1,0 1 1,0-1 0,0 0 0,0 0 0,0 0 0,0 0 0,15-3-232,0 0 0,0 0 0,0 2 0,22 0 0,-31 1 175,1 0 1,-1 0-1,1 1 0,-1 0 0,0 0 0,0 1 0,1 0 1,-1 0-1,0 0 0,-1 1 0,1 0 0,0 0 0,5 4 1,-10-6 68,1 1 0,-1-1-1,0 0 1,1 1 0,-1-1 0,0 0 0,0 1 0,0-1 0,0 1 0,-1 0 0,1-1 0,0 1 0,-1 0 0,1-1 0,-1 1 0,1 0 0,-1 0 0,0-1 0,0 1 0,1 0 0,-1 0 0,-1 0 0,1 1 0,-1 1 40,0 0-1,0 0 1,-1-1 0,0 1 0,1-1-1,-1 1 1,0-1 0,-1 0 0,1 0 0,-4 4-1,-4 3 195,0 0 0,-1-1 0,0 0-1,-23 13 1,28-18-201,0 0 1,-1-1-1,0 0 0,1 0 0,-1 0 0,0-1 0,0 0 1,0-1-1,0 0 0,-1 0 0,1 0 0,-12-1 0,20 0-72,-1 0 0,0 0 0,1 0 0,-1 0 0,0-1 0,1 1 0,-1 0 0,0 0 0,1 0-1,-1 0 1,0-1 0,0 1 0,1 0 0,-1 0 0,0-1 0,0 1 0,0 0 0,1-1 0,-1 1-1,0 0 1,0 0 0,0-1 0,0 1 0,0 0 0,0-1 0,0 1 0,1 0 0,-1-1 0,0 1-1,0 0 1,0-1 0,0 1 0,0-1 0,-1 1 0,1 0 0,0-1 0,0 1 0,0 0 0,0 0 0,0-1-1,0 1 1,0 0 0,-1-1 0,1 1 0,0 0 0,0-1 0,0 1 0,-1 0 0,1 0 0,0 0-1,0-1 1,-1 1 0,1 0 0,0 0 0,-1 0 0,1-1 0,0 1 0,-1 0 0,1 0 0,0 0-1,-1 0 1,1 0 0,0 0 0,-1 0 0,1 0 0,-1 0 0,28-11-2091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3:18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33 14099,'12'-14'981,"7"-4"4631,-15 22-2875,-6 14-1307,-3 11-1002,-2-1 0,-1 0 1,-2-1-1,-24 51 0,33-76-429,-8 19 45,17-24 17,16-11-155,-11 9-174,0 0 0,1 0 1,0 2-1,0-1 0,0 2 0,1 0 1,-1 1-1,1 0 0,19 2 1,9 3-1818,75 19 1,-81-15 893,1 0 0,75 3 1,-89-13 1640,-21-3 689,-12-5 452,-1 1-484,1 0-1,0 0 1,0-1-1,-7-10 1,10 11-802,-1-1 1,2 1 0,-1-1 0,1 0 0,1 0-1,0-1 1,0 1 0,-3-19 0,7 29-357,-1-1 1,1 1 0,0-1-1,0 1 1,0-1 0,0 1-1,0-1 1,-1 1 0,1-1-1,0 0 1,0 1 0,0-1-1,1 1 1,-1-1 0,0 1-1,0-1 1,0 1 0,0-1-1,0 0 1,1 1 0,-1-1-1,0 1 1,0-1 0,1 1 0,-1 0-1,0-1 1,1 1 0,-1-1-1,1 1 1,-1-1 0,0 1-1,1 0 1,-1-1 0,1 1-1,-1 0 1,1 0 0,0-1-1,7 3-2136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3:18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158 166 11434,'24'-9'2220,"41"-11"-1,-63 19-2081,0 1 0,0-1 0,0 1 0,0 0 0,0 0 0,0 0 0,0 0 0,0 0 0,0 1 0,0-1 0,0 1 0,0-1 0,0 1 0,0 0 0,0-1 0,0 1 0,0 0 0,0 0 0,-1 0 0,1 1 0,0-1 0,-1 0 0,1 1 0,-1-1 0,1 1 0,-1-1 0,0 1 0,0 0 0,0 0 0,0-1 0,0 1 0,0 0 0,0 0 0,0 0 0,-1 0-1,1 0 1,-1 0 0,0 0 0,1 0 0,-1 0 0,0 0 0,0 0 0,0 0 0,-1 0 0,1 0 0,0 0 0,-1 0 0,1 0 0,-1 0 0,0 0 0,0 0 0,1 0 0,-1 0 0,-2 2 0,-3 2 162,0-1-1,0 0 1,0 0-1,-1 0 0,1-1 1,-1 0-1,0 0 1,0-1-1,0 0 1,-1 0-1,1-1 0,-1 0 1,0 0-1,1-1 1,-1 0-1,-10 1 1,10-2-146,-1 1 1,1-2-1,0 1 1,0-1-1,0 0 1,0 0-1,1-1 1,-1 0 0,0-1-1,1 0 1,-1 0-1,1 0 1,0-1-1,0 0 1,-11-9-1,14 9-131,1 0 0,-1-1-1,1 0 1,0 0 0,0 0-1,1 0 1,0 0 0,0 0-1,0-1 1,0 1 0,1-1-1,0 0 1,0 1 0,0-1-1,1 0 1,0 1 0,0-1-1,0 0 1,1 0 0,0 1-1,0-1 1,0 1 0,4-9-1,-4 9-73,1 0 0,-1 0 1,1 0-1,0 1 0,1-1 0,-1 0 0,1 1 0,0 0 0,0 0 0,0 0 0,1 0 0,0 0 0,-1 1 0,1-1 0,0 1 0,1 0 1,-1 0-1,0 1 0,1-1 0,0 1 0,-1 0 0,1 0 0,0 1 0,0-1 0,9 0 0,-10 2-114,0 0 0,-1 0-1,1 0 1,0 1 0,-1 0-1,1 0 1,0 0 0,-1 0-1,0 0 1,1 1 0,-1-1-1,0 1 1,1 0 0,-1 0 0,0 0-1,-1 1 1,1-1 0,0 1-1,-1-1 1,4 6 0,27 28-2548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3:37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202 212 11290,'3'-1'339,"-1"-1"0,1 0-1,-1 0 1,1 1 0,-1-1-1,1 1 1,0 0 0,0 0-1,-1 0 1,1 0-1,6 0 1,-9 1-277,1 0 1,-1 0-1,1 0 0,-1 0 0,0 1 0,1-1 1,-1 0-1,1 0 0,-1 0 0,0 1 1,1-1-1,-1 0 0,0 1 0,1-1 0,-1 0 1,0 1-1,1-1 0,-1 0 0,0 1 0,0-1 1,1 1-1,-1-1 0,0 0 0,0 1 1,0-1-1,0 1 0,0-1 0,1 1 0,-3 28 1275,-1-22-1173,1 1 0,-1 0 0,-1-1 0,1 0 0,-1 0 0,0 0 0,-1 0 0,0-1 0,0 1 0,0-1 0,-1-1 0,0 1 0,0-1-1,-9 7 1,6-6-95,0 0 0,-1 0 0,0-1-1,0 0 1,0-1 0,0 0-1,-1-1 1,1 0 0,-1-1-1,-12 2 1,22-4-62,-1 1-1,1-1 1,-1 0 0,0 0 0,1 0-1,-1 0 1,0 0 0,1 0-1,-1 0 1,0-1 0,1 1 0,-1-1-1,1 1 1,-1-1 0,1 1-1,-1-1 1,1 0 0,-1 0 0,1 0-1,-1 0 1,1 0 0,0 0 0,0 0-1,0 0 1,-1-1 0,1 1-1,0 0 1,1-1 0,-1 1 0,0 0-1,0-1 1,1 1 0,-1-1-1,0-3 1,0 1-14,1 0 0,0 0-1,0 0 1,0 0 0,0 0 0,1 0 0,-1 0-1,1 0 1,0 0 0,1 1 0,-1-1 0,4-7-1,9-21-165,-1-1 0,-1 0-1,10-54 1,-20 79 188,-1 1 0,0-1 0,0 1 0,0-1 0,-1 1 0,-1-9 0,1 13 74,-1 0 1,1 0-1,-1 0 0,0 0 0,0 0 0,0 0 1,0 0-1,-1 1 0,1-1 0,-1 0 0,0 1 1,0-1-1,0 1 0,0 0 0,0-1 0,0 1 1,-5-3-1,-1 3 515,8 2-576,0 0-1,-1 1 0,1-1 1,0 1-1,0-1 0,-1 1 1,1-1-1,0 0 0,0 1 0,0-1 1,0 1-1,0-1 0,0 1 1,0-1-1,-1 1 0,1-1 1,1 1-1,-1-1 0,0 1 1,0-1-1,0 1 0,0-1 0,0 0 1,0 1-1,0-1 0,1 1 1,-1-1-1,0 1 0,0-1 1,1 0-1,-1 1 0,1 0 1,4 13-15,1-1 1,1 1 0,1-1 0,0 0 0,0 0 0,1-1 0,1 0 0,0-1 0,0 0-1,1-1 1,14 10 0,23 16 175,71 39 0,-41-28 9,-67-38-2658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3:38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48 150 13603,'-18'-20'1119,"-7"-5"4319,25 25-5396,-1 0 0,1 0 0,0 0 0,0 0 0,0 0-1,0 0 1,0 0 0,0 0 0,-1 0 0,1 0 0,0 0-1,0 0 1,0 0 0,0 0 0,0 0 0,0 0 0,-1 0-1,1 0 1,0 0 0,0 0 0,0 0 0,0 0 0,0 0-1,0 0 1,0 1 0,0-1 0,-1 0 0,1 0 0,0 0-1,0 0 1,0 0 0,0 0 0,0 0 0,0 0 0,0 1-1,0-1 1,0 0 0,0 0 0,0 0 0,0 0 0,0 0-1,0 0 1,0 1 0,0-1 0,0 0 0,0 0 0,0 0-1,0 0 1,0 0 0,0 0 0,0 1 0,0-1 0,0 0-1,0 0 1,0 0 0,0 0 0,0 0 0,0 0-1,0 0 1,1 1 0,5 22 1220,5 7-688,2-2 0,15 28 0,-21-44-538,0 0-1,1-1 1,1 0-1,0-1 1,0 0-1,1 0 1,11 9-1,-20-18-11,0-1 0,0 1-1,1 0 1,-1-1 0,0 1-1,0-1 1,0 0-1,0 1 1,0-1 0,1 0-1,-1 0 1,0 0 0,0 1-1,0-1 1,1-1 0,-1 1-1,0 0 1,0 0 0,1 0-1,-1-1 1,0 1 0,0 0-1,0-1 1,0 1 0,0-1-1,0 1 1,1-1 0,-1 0-1,-1 1 1,1-1 0,0 0-1,0 0 1,0 0 0,0 0-1,0 0 1,1-2-1,3-4 93,0 0 0,-1-1 0,8-15 0,-8 15-49,12-28 209,21-64 0,-5 9-183,-30 86-156,0 0 0,1 1 0,-1-1 0,1 1 0,0-1-1,0 1 1,0 0 0,1 0 0,3-4 0,-6 8-5,0-1 0,0 1-1,-1-1 1,1 1 0,0-1 0,0 1 0,-1 0 0,1-1 0,0 1-1,0 0 1,0-1 0,0 1 0,0 0 0,-1 0 0,1 0 0,0 0 0,0 0-1,0 0 1,0 0 0,0 0 0,0 1 0,-1-1 0,2 0 0,0 1-109,-1 1 1,1-1 0,-1 0-1,1 0 1,-1 1 0,0-1-1,1 1 1,-1-1 0,0 1-1,0-1 1,0 1 0,0 0-1,-1 0 1,1-1 0,1 4 0,6 25-2460,0 2-412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3:38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9202,'10'99'4305,"-10"-64"10287,9-64-14214,1 1 0,1 0 1,1 0-1,1 2 0,26-40 0,-38 65-347,0-1 1,0 1 0,0-1-1,0 1 1,0-1 0,0 1-1,0 0 1,1-1 0,-1 1-1,0 0 1,1 0-1,-1 0 1,0 0 0,1 0-1,0 0 1,-1 1 0,1-1-1,3-1 1,-4 3-23,1-1 0,-1 1 0,0 0 1,1-1-1,-1 1 0,1 0 0,-1 0 0,0 0 0,0 0 0,0 0 1,1 0-1,-1 0 0,0 0 0,0 0 0,0 1 0,-1-1 1,1 0-1,0 1 0,0-1 0,0 3 0,15 29-1287,23 69-1,-21-51-1936,-8-22 175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3:38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 14491,'-3'0'5625,"12"0"-3296,9 2-1385,18-6-456,14 4-176,-1-6-1296,11 4-728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46:26.6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108 193 11450,'-94'74'3955,"93"-73"-3886,0-1 1,0 1 0,1 0 0,-1-1 0,0 1 0,0 0-1,0 0 1,1-1 0,-1 1 0,0 0 0,1 0 0,-1 0-1,1 0 1,-1 0 0,1 0 0,-1 0 0,1 0 0,0 0-1,-1 0 1,1 1 0,0-1 0,0 0 0,0 0 0,0 0-1,0 0 1,0 0 0,0 2 0,1-2-3,0 1 0,0-1 0,0 0 1,1 0-1,-1 0 0,0 0 0,0-1 0,0 1 0,1 0 1,-1 0-1,0-1 0,3 2 0,1 0 172,6 2 24,1 1-1,-1-2 1,1 0-1,0 0 1,0-1-1,0-1 1,22 1-1,88-9 963,-108 5-1080,3 2 48,-1-2 0,1 0 0,0-1 1,-1-1-1,1 0 0,-1-1 1,0-1-1,20-10 0,-35 16-170,0-1 1,-1 1-1,1-1 1,0 0-1,0 1 0,0-1 1,-1 1-1,1-1 1,0 0-1,-1 0 0,1 1 1,-1-1-1,1 0 0,-1 0 1,1 0-1,-1 0 1,0 1-1,1-1 0,-1 0 1,0 0-1,0 0 0,1 0 1,-1 0-1,0 0 1,0 0-1,0 0 0,0 0 1,0 0-1,-1 0 1,1 0-1,0 0 0,0 0 1,-1 0-1,1 1 0,0-1 1,-1 0-1,1 0 1,-1 0-1,1 0 0,-1 1 1,1-1-1,-1 0 1,0 0-1,0 0 0,-5-5 162,0 1-1,0 0 1,0 0 0,-13-7-1,-22-10 631,0 3 0,-2 1 0,-83-21 0,86 26-386,36 12-379,-56-22 562,58 23-598,0-1 0,0 0 0,0 0 0,0 0 0,1 0 0,-1 0 0,1 0 0,-1 0 0,0 0 0,1-1 0,0 1 0,-1-1 0,1 1 0,0-1 0,0 0 0,0 1 0,0-1 0,0 0 0,0 0 0,1 0 0,-1 1 0,0-1 0,1 0 0,-1 0-1,1-3 1,0 4-34,0 0-1,1-1 0,-1 1 0,0 0 1,1 0-1,-1 0 0,1 0 0,-1 0 1,1 0-1,-1 0 0,1 0 1,0 0-1,0 0 0,-1 0 0,1 1 1,0-1-1,0 0 0,0 0 0,0 1 1,0-1-1,0 0 0,2 0 0,25-6-685,-22 5 531,16 0-992,-1 0 0,1 1 1,31 2-1,-46-1 799,73 4-4181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3:39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0 201 12187,'6'31'3074,"-4"-15"130,-3-35 684,1 7-3454,0 0 0,1 0-1,1 0 1,-1 1 0,2-1 0,0 0 0,0 1 0,1 0 0,0 0 0,9-15 0,-11 20-407,1 1 1,0-1 0,1 1-1,-1 0 1,1 0 0,0 0-1,0 0 1,1 1-1,-1-1 1,1 1 0,0 1-1,0-1 1,0 0 0,1 1-1,-1 0 1,1 1 0,0-1-1,0 1 1,0 0 0,0 0-1,7 0 1,-11 1-52,-1 1-1,0 0 1,1 0 0,-1-1 0,1 1-1,-1 0 1,1 0 0,-1 1 0,1-1-1,-1 0 1,1 0 0,-1 1 0,1-1-1,-1 1 1,0 0 0,1-1 0,-1 1-1,0 0 1,1-1 0,-1 1 0,0 0-1,0 0 1,0 0 0,0 0 0,0 0-1,0 1 1,0-1 0,0 0 0,0 0 0,-1 1-1,1-1 1,0 0 0,-1 1 0,1-1-1,-1 1 1,1-1 0,-1 1 0,0-1-1,0 2 1,0 1-34,0 0 0,0 0 0,-1 0 0,0 0 1,0 0-1,0 0 0,0 0 0,-1 0 0,1 0 0,-1 0 0,0-1 0,0 1 0,-4 4 1,-5 4 98,-1-1 0,0 0 0,-1 0 0,0-1 1,0-1-1,-1 0 0,-1-1 0,1 0 0,-22 7 1,36-15-26,-1 0 1,1 0 0,0 0 0,0 0 0,-1 0-1,1 0 1,0 0 0,0 0 0,0 0 0,-1 0 0,1 0-1,0 0 1,0 0 0,0 0 0,-1 0 0,1 0-1,0 1 1,0-1 0,0 0 0,-1 0 0,1 0-1,0 0 1,0 0 0,0 1 0,0-1 0,0 0-1,-1 0 1,1 0 0,0 1 0,0-1 0,0 0-1,0 0 1,0 0 0,0 1 0,0-1 0,0 0-1,0 0 1,0 0 0,0 1 0,0-1 0,0 0-1,0 0 1,0 1 0,0-1 0,0 0 0,0 0 0,0 0-1,0 1 1,0-1 0,0 0 0,0 0 0,0 0-1,1 1 1,-1-1 0,0 0 0,18 7 341,38 1-419,-48-7 59,88 16-772,60 4-1642,-152-20 2330,1-1 0,-1 0 0,1 0 0,0 0 0,-1-1-1,1 0 1,7-2 0,-11 3 118,0-1 0,0 0 0,0 1 0,0-1-1,0 0 1,0 0 0,0 1 0,0-1 0,0 0 0,-1 0-1,1 0 1,0 0 0,-1 0 0,1 0 0,0 0 0,-1 0-1,1 0 1,-1-1 0,0 1 0,1 0 0,-1 0 0,0 0-1,0 0 1,0-1 0,0 1 0,0 0 0,0 0 0,0 0-1,0-1 1,0 1 0,0 0 0,-1 0 0,1 0 0,-1 0-1,0-2 1,-24-55 1214,19 47-1330,0 1 1,1-1-1,1 0 1,0 0-1,-5-23 0,9 34 65,0 0 0,0 0 0,1 0 0,-1 0 0,0 0 0,0 0 0,0 0 0,0 0 0,0 0 0,0 0 0,0 0-1,0 0 1,0 0 0,0 0 0,0 0 0,1 0 0,-1 0 0,0 0 0,0 0 0,0 0 0,0 0 0,0 0-1,0 0 1,0 0 0,0 0 0,0 0 0,0 0 0,0 0 0,1 0 0,-1 0 0,0 0 0,0 0 0,0-1-1,0 1 1,0 0 0,0 0 0,0 0 0,0 0 0,0 0 0,0 0 0,0 0 0,0 0 0,0 0 0,0 0 0,0 0-1,0 0 1,0-1 0,0 1 0,0 0 0,0 0 0,0 0 0,0 0 0,0 0 0,0 0 0,0 0 0,0 0-1,0 0 1,0 0 0,0 0 0,0-1 0,0 1 0,0 0 0,0 0 0,15 10-856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3:39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41 236 12387,'-40'62'7233,"43"-67"-6057,5-8-15,8-19-321,7-10-272,-4-12 152,-1-1 48,0 11 88,-6 11-31,1 17-257,-4 13-136,1 13-248,1 9-144,4 23-472,1 2-304,1 3-1065,-3-4-535</inkml:trace>
  <inkml:trace contextRef="#ctx0" brushRef="#br0" timeOffset="1">158 209 12267,'-104'-13'5553,"112"19"-1968,18-6-2633,8 0-168,17 0-832,7 0-928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3:39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9 129 11186,'-8'39'10723,"8"-42"-9067,0 1-688,0 0-400,0-12-696,5-20-408,6-43-1080,-6 42-593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3:40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66 9906,'-5'-4'9666,"5"-3"-7019,6-6-1985,14 1 19,-15 9-589,1-1-19,0 0 1,0 0-1,0 1 0,12-5 0,-16 8-59,-1-1-1,0 1 1,1-1-1,-1 1 1,0-1-1,1 1 1,-1 0-1,0 0 1,1 0-1,-1 0 1,1 0-1,-1 0 0,0 0 1,1 0-1,-1 1 1,1-1-1,-1 1 1,0-1-1,1 1 1,-1-1-1,0 1 1,0 0-1,1-1 1,-1 1-1,0 0 1,0 0-1,0 0 1,0 0-1,0 0 1,0 0-1,0 0 0,-1 0 1,1 0-1,1 3 1,-1 0 2,1 1 0,-1-1 1,0 1-1,0-1 0,-1 1 0,1 0 1,-1-1-1,0 1 0,0 0 0,-1-1 0,0 1 1,1 0-1,-1-1 0,-1 1 0,-1 5 1,0-4-47,1 1 1,-1-1 0,0 0-1,-1 1 1,1-1 0,-1-1-1,-1 1 1,1-1 0,-8 8 0,12-13 1,-1 0 0,1 0 0,0 1 0,-1-1 0,1 0 0,0 0 0,0 1 0,-1-1 0,1 0 0,0 1 0,0-1 0,0 0 0,-1 1 0,1-1 0,0 0 0,0 1 0,0-1 0,0 0 0,0 1 0,0-1 0,0 1 0,0-1 0,0 0 0,0 1 0,0-1 0,0 1 0,0-1 0,0 0 0,0 1 0,0-1 0,0 0 0,0 1 0,0-1 0,0 0 0,1 1 0,-1-1 0,0 0 0,0 1 0,1-1 0,-1 0 0,0 1 0,0-1 0,1 0 0,-1 0 0,0 1 0,1-1 0,-1 0 0,0 0 0,1 0 0,-1 1 0,0-1 0,1 0 0,-1 0 0,0 0 0,1 0 0,-1 0 0,0 0 0,1 0 0,-1 0 0,1 0 0,-1 0 0,1 0 0,41 8-999,-11-2 561,-28-6 449,0 1 1,0 1 0,-1-1-1,1 0 1,0 1 0,0-1-1,-1 1 1,1 0-1,-1 0 1,0 0 0,1 0-1,2 3 1,-5-4 51,1 1 0,0-1 0,-1 1 1,1-1-1,-1 1 0,1-1 0,-1 1 1,1-1-1,-1 1 0,0-1 0,0 1 1,0-1-1,0 1 0,0-1 0,0 1 1,0-1-1,-1 1 0,1-1 0,-1 1 0,1-1 1,-1 1-1,1-1 0,-1 1 0,0-1 1,0 0-1,1 1 0,-3 1 0,0 1 112,0 1 0,0-1 0,-1 0 0,1 0 0,-1-1 0,0 1 0,-1-1 0,1 1-1,0-1 1,-1-1 0,0 1 0,1-1 0,-1 1 0,0-1 0,0-1 0,0 1 0,-1-1 0,1 0-1,-8 1 1,4-3-671,11-2-416,11-5-937,-13 8 1807,19-11-2476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3:40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0 225 13899,'54'-7'5985,"-67"-3"-3200,8-11-1449,2-13-104,3-3-631,4-7-457,3 8-785,8 10-567,-2 16-1288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3:41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39 10058,'57'-36'4713,"-57"36"-4606,0 0-1,1 0 1,-1-1 0,0 1-1,0 0 1,0 0 0,0 0-1,0 0 1,0 0 0,1-1-1,-1 1 1,0 0 0,0 0-1,0 0 1,0 0 0,1 0-1,-1 0 1,0 0 0,0 0-1,0 0 1,1 0-1,-1 0 1,0 0 0,0 0-1,0 0 1,0 0 0,1 0-1,-1 0 1,0 0 0,0 0-1,0 0 1,1 0 0,-1 0-1,0 0 1,0 0 0,0 0-1,1 0 1,-1 0-1,0 0 1,0 0 0,0 1-1,0-1 1,0 0 0,1 0-1,-1 0 1,0 0 0,0 0-1,0 1 1,0-1 0,0 0-1,0 0 1,0 0 0,1 1-1,-4 14 1847,-10 17-967,-10 16 417,-58 88 0,63-120-981,13-12-19,8-8 370,4-2-823,1 0 0,0 1 1,0 0-1,0 0 0,0 0 1,1 1-1,0 1 0,-1-1 1,1 1-1,1 1 0,-1 0 1,0 0-1,1 1 0,-1 0 1,1 1-1,-1 0 0,1 0 1,-1 1-1,0 0 0,1 0 1,-1 1-1,0 1 0,0 0 1,18 7-1,-21-7-400,0-1 1,1 0-1,-1-1 0,1 0 1,-1 0-1,1 0 0,0-1 0,-1 0 1,1 0-1,0 0 0,-1-1 1,1 0-1,-1-1 0,12-3 1,9-6-1881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3:41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11682,'0'0'4898,"0"6"-2018,3 6-927,4 10-121,-4 3-144,0 9-703,-1 2-377,0-6-344,-1-2-176,-6-12-536,5-3-305,-6-3-1039,1-2-592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3:52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44 14211,'43'-44'5961,"-38"49"-2832,2 5-881,-9 12-375,2 6-393,-3 0-872,-7 1-208,-1-6-280,-10-7-288,-5-9-1104,0-3-944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6:20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64 319 10170,'-55'79'11979,"55"-102"-10315,0-4-104,0-25-687,-2-2-481,1-1-408,1-4-240,0 9-745,-5 5-527,5 12-1096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6:21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39 15163,'-2'-6'11595,"25"-5"-10491,45-11-672,-37 22-176,-5 5-400,3-1-400,-5 0-1000,-4 3-689,-2 6-1232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46:27.0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218 218 11707,'68'63'6433,"-66"-77"-480,-7-8-4024,5 0-497,-3-4-720,-10-5-320,-3-7-832,-10 1-416,-5 3-1217,-5 6-727</inkml:trace>
  <inkml:trace contextRef="#ctx0" brushRef="#br0" timeOffset="1">0 24 12603,'31'-3'5433,"28"-2"-2817,6 0-655,-4-3-865,-8 5-352,-6 5-944,-8 3-680,-7 6 344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6:21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1 229 14667,'3'0'6057,"2"-2"-3856,9-11-1057,7 0-144,7 5-744,3-3-264,-2 8-904,2-2-688,-8 1-4193</inkml:trace>
  <inkml:trace contextRef="#ctx0" brushRef="#br0" timeOffset="1">277 372 11050,'0'1'414,"1"0"0,-1-1-1,0 1 1,1 0 0,-1-1-1,1 1 1,-1 0 0,1-1-1,-1 1 1,1 0-1,0-1 1,-1 1 0,1-1-1,0 1 1,0-1 0,-1 0-1,1 1 1,0-1 0,0 0-1,1 1 1,15-6 2701,18-25-2519,-29 24 179,20-22-198,-1-1 1,-1 0 0,-2-2 0,-1-1-1,-1-1 1,-2 0 0,24-63 0,-27 69-183,-15 26-386,1 1 0,-1 0 0,0-1 0,0 1 0,1 0 1,-1 0-1,0-1 0,1 1 0,-1 0 0,0 0 0,1 0 1,-1 0-1,0-1 0,1 1 0,-1 0 0,0 0 0,1 0 0,-1 0 1,1 0-1,-1 0 0,0 0 0,1 0 0,-1 0 0,1 0 1,-1 0-1,0 0 0,1 0 0,-1 0 0,0 1 0,1-1 0,-1 0 1,0 0-1,1 0 0,0 1 0,1 2 4,-1-1-1,1 1 1,0 0 0,-1 0-1,0 0 1,1 0 0,-1 0 0,0 0-1,-1 0 1,1 0 0,0 0-1,-1 6 1,4 27-250,-1-4-1362,2 0 0,13 51 1,-4-43-1497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6:21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 14523,'-111'3'5953,"129"5"-3304,10-4-1529,19-1-896,10-3-872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6:22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14907,'7'-2'5769,"12"1"-4088,2-4-273,18 3-440,5 2-400,2-3-472,-1 0-392,-12 1-936,-9-1-568</inkml:trace>
  <inkml:trace contextRef="#ctx0" brushRef="#br0" timeOffset="1">5 176 13787,'18'0'5273,"11"4"-4065,13-4-792,14-2-464,13 0-1288,0 1-768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6:23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21 168 12547,'0'0'5868,"-1"-4"-4407,-5-46 2502,5 37-2806,-1 0 0,-5-24 0,6 34-1014,1 0 0,-1 0 0,0 0 0,1 0 0,-1 0 1,1 0-1,0 0 0,0-1 0,1-3 0,0 6-117,-1 0-1,1 0 1,-1 0 0,1 1-1,-1-1 1,1 0-1,0 0 1,-1 0 0,1 0-1,0 1 1,0-1 0,-1 0-1,1 1 1,0-1-1,0 1 1,0-1 0,0 1-1,0-1 1,0 1-1,0 0 1,0-1 0,0 1-1,0 0 1,0 0 0,0 0-1,0 0 1,0 0-1,0 0 1,1 0 0,-1 0-1,0 0 1,0 0 0,0 1-1,0-1 1,0 0-1,1 2 1,28 6-94,-1 1-1,0 2 0,-1 1 1,-1 1-1,0 2 1,0 0-1,41 34 1,-65-47 56,0 0 0,0 0-1,-1 0 1,1 1 0,-1 0 0,0-1 0,1 1-1,-1 0 1,-1 0 0,1 0 0,1 4 0,-2-6 8,-1 1 0,0-1 1,0 1-1,1 0 0,-1-1 0,-1 1 1,1-1-1,0 1 0,0 0 0,0-1 1,-1 1-1,1-1 0,-1 1 0,0-1 1,1 1-1,-1-1 0,0 0 1,0 1-1,1-1 0,-1 0 0,0 1 1,-1-1-1,1 0 0,0 0 0,0 0 1,0 0-1,-3 1 0,-17 12-73,-1-1-1,-1-1 1,0-1-1,0-1 0,-1-1 1,-47 11-1,54-19-610,11-6-1537,7 4 1993,-1-1 1,1 1-1,-1 0 1,1 0-1,-1 0 1,1-1-1,0 1 1,0 0-1,0 0 1,0 0-1,0 0 1,0 0 0,0 0-1,0 1 1,0-1-1,0 0 1,3-1-1,21-12-2823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6:23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12803,'2'10'5201,"1"8"-3489,0 0-760,4-4-167,-1-1-457,4-8-128,10 0-40,4-5-8,5-3-8,5-4-48,-1-6-280,-4 5-248,-3-1-809,-10-1-455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6:23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12499,'20'-5'5473,"12"-1"-3193,19 1-927,-6-6-73,6 4-824,-6-1-232,-17 8-480,0 3-424,-17 5-1121,-5 7-927</inkml:trace>
  <inkml:trace contextRef="#ctx0" brushRef="#br0" timeOffset="1">65 149 12147,'-6'2'9258,"17"-2"-7938,14 1-184,14 1-624,-3 1-392,4-1-880,-2-1-600,1-1-1937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6:24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1 148 11458,'31'70'4307,"-28"-57"-2363,-6-12 35,-5-9 482,6 2-2106,0 1 0,0-1 0,1 1 0,0-1 0,0 0 0,1 1 0,-1-1 0,1 0 1,2-10-1,-1 5-147,1 0 1,0 0 0,0 1-1,5-12 1,-5 16-156,1 0 0,0 0 0,0 0 0,1 1 0,-1-1 1,1 1-1,0 0 0,0 0 0,1 0 0,0 1 0,0-1 0,0 1 0,8-5 0,-9 7-72,1 0-1,-1 0 0,1 0 1,0 0-1,-1 1 1,1 0-1,0 0 0,0 0 1,-1 1-1,1 0 1,0-1-1,0 2 0,0-1 1,0 1-1,0-1 1,-1 1-1,1 0 0,8 4 1,-12-5 9,0 0 1,0 1-1,0-1 0,0 0 1,0 1-1,0-1 1,0 0-1,0 1 0,0-1 1,-1 1-1,1 0 1,0-1-1,0 1 0,-1-1 1,1 1-1,0 0 1,-1 0-1,1 0 0,0-1 1,-1 1-1,1 0 1,-1 0-1,0 0 1,1 0-1,-1 0 0,0 0 1,1 0-1,-1 0 1,0 0-1,0 0 0,0 0 1,0 0-1,0 0 1,0 0-1,0 0 0,0 0 1,0 0-1,-1 0 1,1 0-1,0-1 0,-1 1 1,1 0-1,-1 0 1,1 0-1,-1 0 0,1 0 1,-1 0-1,1-1 1,-1 1-1,0 0 0,1 0 1,-1-1-1,-1 1 1,-6 7 13,0 0 0,0-1-1,-17 11 1,19-13-1,2-2 1,-11 7 110,1 0-1,-22 22 1,36-32-105,0 1 0,-1-1 0,1 1 0,-1-1 1,1 1-1,0-1 0,0 1 0,-1 0 0,1-1 0,0 1 0,0-1 0,-1 1 0,1 0 1,0-1-1,0 1 0,0 0 0,0-1 0,0 1 0,0-1 0,0 1 0,0 0 0,0-1 0,0 1 1,1 0-1,-1-1 0,0 1 0,0-1 0,1 2 0,15 14 117,32 9-72,-41-22-46,28 15-49,-7-4 20,32 11 0,-53-22 21,-1-1-1,1 0 1,0-1-1,0 1 0,0-1 1,0-1-1,0 1 1,0-1-1,-1 0 0,14-2 1,-15 0-5,0-1 1,0 1-1,0-1 0,0 0 1,0 0-1,-1-1 0,1 1 1,-1-1-1,0 0 1,0 0-1,0 0 0,-1-1 1,6-8-1,-5 8-1,-4 4 6,0 1 0,0 0 0,0 0 0,1 0 1,-1 0-1,0 0 0,0 0 0,0-1 0,0 1 0,0 0 0,0 0 0,0 0 0,0 0 0,0 0 0,0-1 0,-1 1 0,1 0 1,0 0-1,0 0 0,0 0 0,0 0 0,0 0 0,0-1 0,0 1 0,0 0 0,0 0 0,0 0 0,0 0 0,0 0 0,-1 0 1,1 0-1,0 0 0,0 0 0,0 0 0,0-1 0,0 1 0,0 0 0,0 0 0,-1 0 0,1 0 0,0 0 0,0 0 0,0 0 1,0 0-1,0 0 0,-1 0 0,1 0 0,0 0 0,0 0 0,0 0 0,0 0 0,0 0 0,0 0 0,-1 0 0,1 0 0,0 0 0,0 1 1,0-1-1,0 0 0,-1 0-3,1 0-1,0 0 1,0 0 0,0 0 0,0 0-1,-1 1 1,1-1 0,0 0 0,0 0 0,0 0-1,0 0 1,-1 1 0,1-1 0,0 0-1,0 0 1,0 0 0,0 1 0,0-1 0,0 0-1,0 0 1,0 0 0,0 1 0,0-1-1,0 0 1,0 0 0,0 1 0,0-1 0,0 0-1,0 0 1,0 0 0,0 1 0,0-1-1,0 0 1,0 0 0,0 1 0,0-1 0,0 0-1,0 0 1,1 0 0,-1 0 0,0 1-1,0-1 1,0 0 0,0 0 0,0 0 0,1 0-1,-1 1 1,0-1 0,0 0 0,0 0-1,1 0 1,-1 0 0,0 0 0,0 0 0,0 0-1,1 0 1,-1 0 0,0 1 0,19 16-307,36 27 0,-53-42 219,0-1 1,1 1 0,-1-1 0,0 0 0,1 0 0,-1 1 0,1-2-1,-1 1 1,1 0 0,0 0 0,-1-1 0,1 0 0,0 1 0,-1-1-1,1 0 1,0 0 0,0 0 0,-1-1 0,1 1 0,0-1-1,-1 0 1,5-1 0,-3 0-405,0 0 1,0-1-1,0 0 0,0 0 1,0 0-1,-1 0 0,1 0 1,-1-1-1,5-6 0,6-11-3031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6:24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12883,'13'-1'5009,"13"1"-3297,2 0-696,-2-2-191,0 1-441,-5-4-1008,1 3-401,-10 2-1631</inkml:trace>
  <inkml:trace contextRef="#ctx0" brushRef="#br0" timeOffset="1">108 54 12451,'-78'89'5289,"90"-82"-3225,15-4-1016,-9-3-159,8-5-1321,5 0-761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6:26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217 104 9138,'9'-59'2625,"-9"59"-2610,0-1 0,0 1 0,0 0 1,0 0-1,0-1 0,-1 1 1,1 0-1,0 0 0,0 0 1,0-1-1,0 1 0,-1 0 1,1 0-1,0 0 0,0-1 1,-1 1-1,1 0 0,0 0 1,0 0-1,0 0 0,-1 0 1,1 0-1,0 0 0,-1 0 1,1-1-1,0 1 0,0 0 1,-1 0-1,1 0 0,0 0 1,0 0-1,-1 0 0,1 1 1,0-1-1,0 0 0,-1 0 0,1 0 1,0 0-1,-20 6 88,-26 16 4610,65-18-579,1 1-4857,-14-18-61,36-7 1123,-35 17-195,1-1 0,-1 1 0,0-1 0,-1-1 0,1 1 0,6-7 0,-13 11-115,1 0 1,-1 0 0,0 0-1,0-1 1,0 1-1,1 0 1,-1 0 0,0 0-1,0 0 1,0 0-1,0 0 1,1 0-1,-1 0 1,0-1 0,0 1-1,0 0 1,0 0-1,0 0 1,1 0 0,-1 0-1,0-1 1,0 1-1,0 0 1,0 0 0,0 0-1,0-1 1,0 1-1,0 0 1,0 0-1,0 0 1,0-1 0,0 1-1,0 0 1,0 0-1,0 0 1,0-1 0,0 1-1,0 0 1,0 0-1,0 0 1,0-1 0,0 1-1,0 0 1,0 0-1,0 0 1,0 0-1,-1-1 1,1 1 0,0 0-1,0 0 1,-15-2 784,-23 8 381,24-1-895,1 1-1,-1 0 1,1 1-1,1 1 1,-1 0-1,-14 14 1,-2 3 188,-32 36 0,56-55-446,0-1 0,0 1 1,1 0-1,0 1 1,0-1-1,0 1 1,1 0-1,0 0 1,0 0-1,-3 13 1,5-17-42,1 1 1,0 0 0,0-1-1,0 1 1,0-1 0,1 1 0,-1 0-1,1-1 1,0 1 0,0-1 0,0 1-1,1-1 1,-1 0 0,1 1 0,0-1-1,-1 0 1,2 0 0,-1 0 0,0 0-1,1-1 1,-1 1 0,1-1-1,0 1 1,-1-1 0,5 2 0,11 7-178,0-1 0,1-1 1,0 0-1,0-2 1,1 0-1,0-1 0,1-1 1,-1-1-1,1-1 0,0 0 1,-1-2-1,42-2 1,-52 0-56,0-1 0,-1 0 0,1 0 0,-1-1 0,1 0 0,-1-1 0,0 0 0,-1 0 0,1-1 0,-1 0 0,1 0 0,-2-1 0,1 0 0,-1-1 0,0 1 0,9-12 0,-9 9 141,1-1-1,1 1 0,0 1 1,0-1-1,0 2 0,1-1 0,17-9 1,-21 14 223,0 0 1,1 0 0,-1 0 0,1 1-1,0 0 1,0 0 0,0 1 0,0-1-1,0 2 1,0-1 0,1 1-1,-1 0 1,0 1 0,11 1 0,-16-2-58,0 0 0,0 1 1,0-1-1,0 1 1,0-1-1,0 1 0,0-1 1,0 1-1,0 0 0,0 0 1,-1 0-1,1 0 0,0 0 1,-1 0-1,1 1 1,-1-1-1,1 0 0,-1 1 1,0-1-1,0 1 0,1 0 1,-1-1-1,0 1 1,0 0-1,-1 0 0,1 0 1,0-1-1,0 1 0,-1 0 1,0 0-1,1 0 1,-1 0-1,0 0 0,0 0 1,0 0-1,0 0 0,0 0 1,0 0-1,-1 0 0,1 0 1,-1 3-1,-1-1 84,0 1 0,0-1-1,0 0 1,-1 1 0,0-1-1,1 0 1,-1-1 0,-1 1 0,1 0-1,0-1 1,-1 0 0,0 0-1,0 0 1,0 0 0,0 0 0,-7 2-1,6-2-38,-1-1 0,0 0 0,1-1 0,-1 1 0,0-1 0,0 0 0,0-1 0,0 0 0,0 0 0,0 0 0,0 0 0,0-1 0,0 0 0,1 0 0,-1-1 0,0 1 0,-6-4 0,8 3-103,1 0 0,0 0 0,-1-1 0,1 1 0,0-1 0,0 0 0,0 0 0,0 0 0,1 0 0,-1 0 0,1 0 0,0-1 0,0 1 0,0-1 0,0 0 0,1 1 0,-1-1 0,1 0 0,0 0 1,0 0-1,1 0 0,-1 0 0,1 0 0,0 0 0,0 0 0,1-6 0,-1 5-109,0 1 1,1 0 0,0 0-1,0-1 1,0 1 0,1 0-1,-1 0 1,1 0 0,0 0-1,0 0 1,0 0 0,1 1-1,-1-1 1,1 1 0,0 0-1,0 0 1,0 0 0,0 0-1,1 0 1,-1 0 0,8-3-1,-6 3-264,1 1-1,-1-1 0,1 2 0,0-1 0,-1 1 0,1-1 0,0 1 0,0 1 0,0-1 1,0 1-1,0 0 0,-1 1 0,1-1 0,0 1 0,10 3 0,29 14-3173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6:26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1 199 11202,'36'67'4684,"-36"-66"-4487,0-1 0,1 1-1,-1-1 1,0 1 0,0-1 0,1 1 0,-1-1 0,1 1-1,-1-1 1,0 1 0,1-1 0,-1 1 0,1-1-1,-1 0 1,1 1 0,-1-1 0,1 0 0,-1 1-1,1-1 1,-1 0 0,1 0 0,1 1 0,4-10 1404,-3-16-906,-3 24-500,1-22 593,0 7-329,0-1-1,1 1 0,6-22 0,-4 22-205,0 0-1,-1 0 0,0-1 1,-1-21-1,-2 28-113,0 12-19,4 22 46,8 41-84,-6-28-27,-6-36-56,0 0 1,0 1 0,0-1 0,0 0-1,0 0 1,1 0 0,-1 1 0,0-1-1,1 0 1,-1 0 0,0 0 0,1 0-1,0 0 1,-1 0 0,1 0 0,0 0 0,-1 0-1,1 0 1,0 0 0,0 0 0,0 0-1,0 0 1,0-1 0,0 1 0,0 0-1,0-1 1,0 1 0,0-1 0,0 1-1,0-1 1,1 0 0,-1 1 0,0-1 0,0 0-1,0 0 1,1 0 0,-1 0 0,0 0-1,0 0 1,1 0 0,-1 0 0,0 0-1,0-1 1,0 1 0,0 0 0,1-1-1,-1 1 1,0-1 0,0 0 0,0 1 0,1-2-1,3-1-10,1 0 0,-2-1 0,1 0 0,0 0-1,-1 0 1,0 0 0,0-1 0,0 0 0,4-7-1,12-34-5,-18 38 37,1 0 1,-1 0-1,2 0 1,-1 0 0,1 1-1,1 0 1,9-13-1,-14 20-16,0 0 0,0 0 0,1 0 0,-1-1 0,0 1 0,1 0 0,-1 0 0,0 0 0,1 0 0,-1 0 0,0 0-1,1 0 1,-1 0 0,1 0 0,-1 0 0,0 0 0,1 0 0,-1 0 0,0 0 0,1 0 0,-1 0 0,0 0 0,1 0 0,-1 0 0,0 0 0,1 1 0,-1-1-1,0 0 1,1 0 0,-1 0 0,0 1 0,1-1 0,-1 0 0,0 0 0,0 1 0,1-1 0,-1 0 0,0 0 0,0 1 0,0-1 0,0 0 0,1 1 0,-1-1 0,0 0-1,0 1 1,0-1 0,0 1 0,0-1 0,0 0 0,0 1 0,6 21 52,-6-21-53,6 39 47,-5-31-49,0 0 0,0 1 0,1-1 0,0 0 1,0 0-1,1 0 0,0-1 0,1 1 0,0-1 1,7 12-1,-9-18-4,0 0-1,0-1 1,0 1 0,0 0 0,0-1 0,0 0-1,0 1 1,0-1 0,0 0 0,1 0-1,-1 0 1,0 0 0,1-1 0,-1 1 0,1-1-1,-1 1 1,1-1 0,-1 0 0,1 0 0,-1 0-1,1 0 1,-1 0 0,1-1 0,-1 1-1,0-1 1,1 1 0,-1-1 0,1 0 0,3-2-1,7-4-60,0 0 0,-1 0 0,22-17 0,-31 22 49,71-63-404,-23 18-154,-50 47 565,-1 0 0,0 0 1,1-1-1,-1 1 0,0 0 1,1 0-1,-1 0 0,0 0 1,1-1-1,-1 1 1,1 0-1,-1 0 0,0 0 1,1 0-1,-1 0 0,0 0 1,1 0-1,-1 0 0,1 0 1,-1 0-1,0 0 0,1 0 1,-1 0-1,1 0 1,-1 0-1,0 1 0,1-1 1,-1 0-1,0 0 0,1 1 1,10 12-56,8 32 192,-10-23-68,-5-16-67,0 0 1,0 0-1,1 0 0,0-1 0,0 0 1,0 0-1,1 0 0,0 0 0,0-1 0,0 0 1,0 0-1,1-1 0,-1 1 0,1-1 1,0-1-1,0 0 0,0 0 0,0 0 0,1 0 1,-1-1-1,0-1 0,1 1 0,-1-1 1,0 0-1,1-1 0,-1 0 0,0 0 0,0 0 1,1-1-1,-1 0 0,0-1 0,0 1 1,-1-1-1,1-1 0,7-4 0,-10 5-196,0 0 1,-1 0-1,0 0 0,0-1 0,0 1 1,0-1-1,0 0 0,3-5 0,-5 6-243,1 1 1,-1-1-1,0 1 0,0-1 0,-1 0 0,1 0 1,0 1-1,-1-1 0,1-3 0,-6-3-2255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46:27.3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1 366 15099,'14'-7'6490,"-1"-9"-3755,10-20-1830,-18 25-32,18-32 405,25-68 1,7-14-97,-54 123-1166,9-13 281,-9 15-292,-1 1-1,1-1 1,0 0 0,-1 0 0,1 1 0,-1-1-1,1 0 1,-1 1 0,1-1 0,-1 1-1,1-1 1,-1 0 0,1 1 0,-1-1 0,1 1-1,-1 0 1,0-1 0,1 1 0,-1-1-1,0 1 1,0-1 0,1 1 0,-1 0 0,0-1-1,0 1 1,0 0 0,0-1 0,0 1-1,0 1 1,11 32-1211,2-1 0,1 0 0,1-1 0,2 0 0,33 46 0,-17-36-4467</inkml:trace>
  <inkml:trace contextRef="#ctx0" brushRef="#br0" timeOffset="1">69 270 16091,'0'0'6354,"12"0"-4034,7-1-1247,23-9-585,15 2-432,11-3-1721,7 2-679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6:27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50 15235,'20'-3'6330,"9"-3"-4290,13-2-752,15 6-207,-3 0-849,-5-6-384,0 0-945,-17 0-503,-11 3-1473</inkml:trace>
  <inkml:trace contextRef="#ctx0" brushRef="#br0" timeOffset="1">18 166 13675,'-8'5'5601,"-2"9"-3128,22-9-841,22 2-632,19-6-288,9-2-1064,2 1-632,-19-5-912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6:27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13859,'11'15'6300,"2"12"-4863,-2-6-695,12 22 303,-7-10-410,24 33 0,-35-58-491,1 0-1,0-1 0,1 0 0,-1 0 0,1 0 1,1-1-1,-1 0 0,1 0 0,11 6 1,-18-12-73,1 1 0,-1 0 0,1 0 1,-1-1-1,1 1 0,0-1 0,-1 1 1,1-1-1,-1 0 0,1 0 1,0 0-1,-1 0 0,1 0 0,-1 0 1,4 0-1,-4-1-13,0 1-1,0-1 1,-1 1 0,1-1-1,0 1 1,0-1 0,0 0 0,-1 1-1,1-1 1,0 0 0,-1 1-1,1-1 1,0 0 0,-1 0 0,1 0-1,-1 0 1,1 0 0,-1 0-1,1-1 1,0-5 211,1 0 0,-1 0 0,-1-1 0,1 1 0,-2-13 0,1 1-141,0 11-79,0-7-36,0 0 0,1 1 0,1-1 1,0 1-1,1-1 0,0 1 0,1 0 0,1 0 0,0 1 1,8-15-1,-13 27-124,1 0 1,-1-1 0,1 1-1,0 0 1,0 0-1,0 0 1,0 0-1,0 0 1,0 0 0,0 0-1,0 0 1,0 0-1,0 0 1,1 1-1,-1-1 1,0 0 0,0 1-1,1-1 1,-1 1-1,0-1 1,1 1-1,-1 0 1,1 0 0,1-1-1,16 3-2567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6:29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11827,'-1'12'5097,"-3"7"-2561,0 11-1384,-5 5-23,6-5-361,3-1-224,8-5-152,9-3-72,2-4-128,5-6-72,7-6-504,-1-7-352,4 2-960,-5-6-665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6:29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 11034,'7'-1'5434,"4"-1"-1410,10 2-2655,9 2-145,5 4-640,3 1-496,-6 1-864,-7 2-528,-16-2-1393</inkml:trace>
  <inkml:trace contextRef="#ctx0" brushRef="#br0" timeOffset="1">0 224 10722,'0'7'4705,"0"6"-1752,9-7-1169,15 1-471,5-2-289,15-9-656,8 4-248,-2-9-744,6 2-544,-11-3-4282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6:29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16852,'6'8'6561,"7"7"-4977,10 3-151,18-2-729,-5-3-504,1-5-792,-4 0-641,-16-8-1783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6:30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0 175 11450,'1'3'299,"-1"0"-1,1 0 1,0 0-1,0 0 1,1 0-1,-1-1 0,0 1 1,1 0-1,0-1 1,0 1-1,-1-1 1,1 0-1,1 0 0,-1 0 1,5 4-1,-1-3-7,0-1-1,0 0 1,0 0-1,0-1 1,0 0-1,0 0 1,8 0-1,57 3 1160,-66-4-1359,1 0-1,0-1 1,-1 0-1,1 0 1,-1 0-1,1-1 1,-1 1-1,1-2 1,-1 1 0,7-4-1,-11 5-70,0 0 0,0 0 1,0 1-1,0-1 0,0 0 0,0 0 0,0 0 0,0 0 1,-1 0-1,1 0 0,0 0 0,-1-1 0,1 1 0,-1 0 0,1 0 1,-1 0-1,0-1 0,0 1 0,1 0 0,-1 0 0,0-3 0,0 1 30,-1 0-1,1 0 0,-1 0 0,0 1 1,0-1-1,0 0 0,0 0 0,0 1 1,-2-4-1,-4-5 204,0 1-1,-1 0 1,-12-12 0,19 22-230,-105-102 3192,106 102-3197,0 0 0,0 0 0,0 0 0,0 0 0,0 0 0,0 0 0,0-1-1,0 1 1,0 0 0,-1 0 0,1 0 0,0 0 0,0 0 0,0 0 0,0 0 0,0-1 0,0 1-1,0 0 1,0 0 0,0 0 0,0 0 0,0 0 0,0-1 0,0 1 0,0 0 0,0 0 0,0 0-1,0 0 1,1 0 0,-1 0 0,0 0 0,0-1 0,0 1 0,0 0 0,0 0 0,0 0 0,0 0-1,0 0 1,0 0 0,0 0 0,0 0 0,1-1 0,-1 1 0,0 0 0,0 0 0,0 0 0,0 0-1,0 0 1,0 0 0,1 0 0,-1 0 0,0 0 0,0 0 0,0 0 0,15-2 356,25 3-653,-26 0 29,45 1-3042,-30 2 162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6:30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24 192 13107,'62'108'5753,"-62"-112"-3000,-1-14-1513,1-4-240,0-12-824,-2-1-448,-1-8-856,-4 0-408,-4 3-713</inkml:trace>
  <inkml:trace contextRef="#ctx0" brushRef="#br0" timeOffset="1">23 30 13643,'-23'-21'5457,"62"24"-3921,8-3-287,7-2-721,-4-3-464,-4 2-984,-6 2-545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6:30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0 260 14827,'13'-24'7019,"15"-9"-5695,-11 14-441,67-106 1669,-75 111-2229,8-30 1191,-19 47-1489,1 1-1,0 0 0,0-1 1,1 1-1,-1 0 1,1 0-1,0 0 0,0-1 1,0 1-1,0 0 1,1 0-1,-1 0 1,1-1-1,0 1 0,3 6 1,-2 1-26,2 3-124,0 0 1,1 0 0,1-1-1,0 0 1,1 0 0,0 0-1,1-1 1,0 0 0,12 12-1,-3-5-1547,1-1-1,25 20 0,-29-26-773</inkml:trace>
  <inkml:trace contextRef="#ctx0" brushRef="#br0" timeOffset="1">85 197 10554,'0'-5'5033,"0"-2"-1224,6 3 520,3 2-2777,26-1-807,50-1-257,-56 0-784,8 4-641,-7 8-1407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6:31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77 287 13027,'90'23'5478,"-89"-23"-5386,-1 1-1,1-1 1,-1 0-1,1 0 1,-1 0-1,1 0 1,-1 0-1,1 0 1,-1 1-1,1-1 1,-1 0-1,1-1 0,-1 1 1,1 0-1,-1 0 1,1 0-1,-1 0 1,1 0-1,-1 0 1,1-1-1,-1 1 1,1 0-1,-1 0 1,0-1-1,1 1 1,-1 0-1,1-1 1,-1 1-1,0 0 1,1-1-1,-1 1 1,0-1-1,1 1 1,-1 0-1,0-1 0,0 1 1,1-2-1,-4-15 1141,2 11-872,-5-27 350,-11-39-1,-15-30-3181,19 63 671,13 37 1662,-1 1 0,1-1 1,-1 0-1,0 0 0,0 1 0,1-1 0,-1 0 1,-1 1-1,1-1 0,0 1 0,0-1 0,0 1 0,-1 0 1,1 0-1,-1-1 0,1 1 0,-1 0 0,1 0 1,-1 0-1,0 0 0,0 1 0,1-1 0,-1 0 0,0 1 1,0-1-1,-3 1 0,-2 0-45,0 0-1,1 0 1,-1 1 0,0 0 0,-12 4-1,-1 0 1181,40-2 4032,47 6-2939,-19-4-3217,0-2 0,77-6 0,17 0-2986,-99 5 3873,0 2 0,0 1 0,82 23 1,-122-27 418,1 0 0,0 0 1,-1 1-1,1-1 0,-1 1 0,0 0 1,0 0-1,1 0 0,-1 0 1,0 0-1,-1 1 0,1-1 1,0 1-1,-1 0 0,3 4 0,-4-5-36,0 0 0,-1 0 0,1 0 0,-1 0 0,0 0 0,1 0 0,-1 0 0,0 0 0,0 0 0,0 0 0,-1 0-1,1 0 1,0 0 0,-1 0 0,0 0 0,1 0 0,-1 0 0,0 0 0,0-1 0,0 1 0,0 0 0,0 0 0,0-1-1,-1 1 1,1-1 0,0 1 0,-1-1 0,1 1 0,-1-1 0,-3 2 0,-2 2 182,1-1-1,-1 1 1,0-2 0,-1 1 0,1-1 0,-1 0-1,1 0 1,-1-1 0,0 0 0,0-1 0,0 0-1,0 0 1,-10 0 0,8-1-33,-1 0 0,1-1 0,-1 0-1,1 0 1,0-1 0,0-1 0,0 1 0,0-2 0,-18-8-1,24 10-228,0-1-1,0 1 0,1-1 0,-1 0 1,1 0-1,0-1 0,0 1 0,0-1 1,0 1-1,0-1 0,1 0 0,0 0 0,0 0 1,0-1-1,0 1 0,0 0 0,1-1 1,-1-7-1,1 10-69,1-1 0,0 0 0,0 1 0,0-1 0,0 0 0,1 0 0,-1 1 0,1-1 0,-1 1 0,1-1 0,0 0 0,0 1 0,0-1 0,1 1 0,-1 0 0,0-1 0,1 1 0,0 0 0,-1 0-1,1 0 1,0 0 0,0 0 0,0 1 0,0-1 0,1 0 0,-1 1 0,0 0 0,1-1 0,-1 1 0,1 0 0,-1 0 0,5-1 0,7 0-491,0-1 1,0 2-1,0 0 0,21 1 0,-23 0-205,46 0-4050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6:38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6 14483,'-7'-2'1092,"-1"1"0,1 0 0,0 0 0,-1 0 0,1 1 1,-13 2-1,11-1-505,0 1 1,0 0 0,0 0 0,0 1-1,-9 4 1,10-3-519,0 0 1,0 1-1,0-1 1,0 2-1,1-1 0,0 1 1,0 0-1,0 0 0,1 1 1,0 0-1,0 0 1,0 1-1,1 0 0,1-1 1,-1 2-1,1-1 1,0 0-1,1 1 0,-3 11 1,6-17-117,-1 0 0,1 1 0,0-1 0,0 0 1,0 0-1,1 0 0,-1 0 0,1 0 0,-1 0 1,1 0-1,0 0 0,0 0 0,1 0 0,-1-1 0,0 1 1,1 0-1,0-1 0,0 1 0,0-1 0,0 1 1,0-1-1,0 0 0,0 0 0,1 0 0,-1 0 0,1 0 1,-1-1-1,1 1 0,0-1 0,5 2 0,4 2-315,0 0 0,1-1 0,-1-1 0,1 0 0,25 2 0,-17-3-17,-1-1 0,1-1-1,0 0 1,-1-1 0,1-2-1,-1 0 1,1-1-1,-1-1 1,0-1 0,-1-1-1,0 0 1,30-17 0,-44 21 350,0-1 85,1 1 0,0-1 0,0 1 0,12-4 0,-17 7-10,0-1 0,0 1 1,0 0-1,0-1 0,1 1 0,-1 0 1,0 0-1,0 0 0,0 0 0,0 0 1,0 0-1,0 1 0,0-1 1,0 0-1,0 0 0,0 1 0,0-1 1,0 1-1,0-1 0,0 1 1,0-1-1,0 1 0,0-1 0,0 1 1,0 0-1,-1 0 0,1-1 1,0 1-1,0 0 0,-1 0 0,1 0 1,-1 0-1,1 0 0,-1 0 1,1 0-1,-1 0 0,1 2 0,0-1 101,-1 1 0,0-1-1,0 1 1,0-1-1,0 1 1,0-1 0,0 1-1,-1-1 1,1 1-1,-1-1 1,0 0 0,0 1-1,0-1 1,0 0-1,0 0 1,0 1 0,0-1-1,-1 0 1,1 0-1,-1 0 1,0-1 0,1 1-1,-1 0 1,0 0-1,0-1 1,0 0-1,0 1 1,-1-1 0,-3 2-1,3-1 56,-1 0 0,0 0-1,1 0 1,-1-1 0,0 1-1,0-1 1,0 0 0,0 0 0,0 0-1,0-1 1,0 1 0,-1-1-1,1 0 1,0 0 0,0-1-1,0 1 1,-5-2 0,5 0-161,0-1 0,1 1 0,0 0 1,-1-1-1,1 0 0,0 0 0,1 0 1,-1 0-1,0 0 0,1-1 0,0 1 1,0-1-1,0 1 0,0-1 0,0 0 1,1 0-1,0 0 0,0 0 0,0 0 1,0 0-1,0 0 0,1 0 0,0 0 1,0 0-1,0-1 0,0 1 0,2-6 1,-2 7-185,0 0 0,1 0 0,0 0 0,-1-1 0,1 1 0,0 0 0,0 0 0,1 1 0,-1-1 0,1 0 0,-1 0 0,1 1 0,0-1 0,0 1 0,0-1 0,0 1 0,1 0 1,-1 0-1,0 0 0,1 0 0,0 0 0,-1 1 0,1-1 0,0 1 0,0-1 0,0 1 0,0 0 0,0 0 0,0 1 0,0-1 0,0 1 0,0-1 0,0 1 0,1 0 0,-1 0 0,3 1 1,27 9-2940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46:27.6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205 239 14939,'13'33'6274,"-20"-58"-3338,4-6-1584,5-4-751,-4-8-289,-3 0-920,-13 2-529,1 10-1159,-8 8-417</inkml:trace>
  <inkml:trace contextRef="#ctx0" brushRef="#br0" timeOffset="1">77 5 9482,'-77'20'4809,"105"-24"-832,4 1-1873,12 0-631,0-4-281,5 7-576,1 0-368,-1 7-1584,0 1 1152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6:38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20 261 14835,'-14'-5'9110,"9"-8"-6013,5-25-3674,2 27 1110,-2 1-514,10-71 61,-8 70-79,0-1-1,1 2 0,1-1 1,-1 0-1,11-19 0,-14 29-8,1 0 0,-1 0 0,1 0 0,-1 0-1,1 0 1,0 1 0,-1-1 0,1 0 0,0 0 0,0 0-1,-1 1 1,1-1 0,0 0 0,0 1 0,0-1 0,0 1 0,0-1-1,0 1 1,0-1 0,0 1 0,2-1 0,-2 1-2,0 1 1,0-1-1,0 0 1,0 1-1,-1-1 1,1 1 0,0-1-1,0 1 1,-1-1-1,1 1 1,0-1-1,0 1 1,-1 0-1,1-1 1,-1 1-1,1 0 1,-1 0 0,1-1-1,-1 1 1,1 1-1,3 6-80,0 1-1,-1 0 0,4 17 1,-5-20 38,-1 0 20,11 31-211,-3-24 177,-9-13 68,0 0 0,1 0-1,-1 0 1,0 0 0,1 0 0,-1 1 0,0-1 0,1 0 0,-1 0 0,0 0 0,1 0 0,-1 0 0,0 0 0,1 0-1,-1 0 1,1 0 0,-1 0 0,0 0 0,1 0 0,-1-1 0,0 1 0,1 0 0,-1 0 0,0 0 0,1 0 0,-1-1-1,0 1 1,0 0 0,1 0 0,-1-1 0,0 1 0,0 0 0,1-1 0,14-15 317,-1-2 1,17-27-1,-1 2 625,-29 43-926,-1-1 0,0 1 0,0 0 0,0 0 0,0 0 0,0-1 0,0 1 0,1 0 0,-1 0 0,0 0 0,0-1 0,0 1 0,1 0 0,-1 0 0,0 0 0,0 0 0,0 0 0,1 0 0,-1-1 0,0 1 0,0 0 0,1 0 0,-1 0 0,0 0 0,0 0 0,1 0 0,-1 0 0,0 0 0,0 0 0,1 0 0,-1 0 0,0 0 0,0 0 0,1 0 0,-1 0 0,0 1 0,0-1 0,0 0 0,1 0 0,-1 0 0,0 0 0,0 0 0,1 0 0,-1 1 0,0-1 0,0 0 0,0 0 0,0 0 0,1 1 0,-1-1 0,0 0 0,0 0 0,0 0 0,0 1 0,0-1 0,0 0 0,0 0 0,0 1 0,0-1 0,1 0 0,-1 1 0,5 20 127,-4-14-54,8 33-31,-8-28-326,1-1 1,1 1-1,0-1 0,0 0 1,1 0-1,1 0 1,-1 0-1,2 0 0,0-1 1,11 16-1,13 0-2504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6:42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38 347 15091,'16'11'1403,"-14"-9"-929,1 1 0,0-1 0,0 0 0,0-1 0,0 1 0,0 0 1,0-1-1,5 2 0,-8-3-420,0-1 0,0 1 1,1 0-1,-1 0 0,0 0 0,0 0 0,1 0 1,-1 0-1,0 0 0,0 0 0,1-1 0,-1 1 1,0 0-1,0 0 0,0 0 0,1 0 1,-1-1-1,0 1 0,0 0 0,0 0 0,0 0 1,0-1-1,1 1 0,-1 0 0,0 0 1,0-1-1,0 1 0,0 0 0,0 0 0,0-1 1,0 1-1,0 0 0,0 0 0,0-1 1,0 1-1,0 0 0,0-1 0,-5-25 1640,-29-61-131,-5-19-1164,36 94-484,0 0 0,1-1 0,0 1 0,1 0-1,1 0 1,0-1 0,1-13 0,0 24-2,-1 0-1,0 1 1,0-1 0,1 0-1,-1 1 1,1-1 0,-1 1-1,1-1 1,0 1 0,-1-1-1,1 1 1,0 0 0,0-1-1,0 1 1,0 0 0,0 0-1,1-1 1,-1 1 0,0 0-1,0 0 1,1 0 0,-1 1-1,1-1 1,-1 0 0,1 0-1,-1 1 1,1-1 0,-1 1-1,1-1 1,-1 1 0,1 0-1,0 0 1,-1 0 0,1 0-1,0 0 1,1 0 0,4 1 374,0 0 1,0 0 0,-1 0 0,1 1 0,-1 0 0,1 1 0,7 3 0,-13-5 441,-10 17 671,1-7-5104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6:43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29 12715,'-6'1'946,"-15"0"2312,18-4-1588,9-5 140,-2 6-1427,0-1 1,0 1-1,0 0 1,1 0-1,-1 0 0,1 0 1,0 1-1,-1 0 0,1 0 1,0 0-1,0 0 1,-1 1-1,7 0 0,1 0-35,1 1-1,-1 0 1,21 4-1,-30-4-320,-1 0-1,1 0 1,0 0 0,0 0-1,-1 0 1,1 0-1,0 1 1,-1-1-1,1 1 1,-1 0-1,0-1 1,4 5-1,-5-5-10,0 0 1,0 1-1,0-1 0,-1 1 1,1-1-1,0 1 0,-1-1 1,1 1-1,-1 0 0,1-1 1,-1 1-1,0 0 0,1-1 1,-1 1-1,0 0 0,-1 3 1,1-2 18,-1 1 1,-1 0-1,1-1 0,-1 1 1,1-1-1,-1 1 0,0-1 1,0 0-1,0 0 0,-1 1 1,1-2-1,-1 1 1,0 0-1,1 0 0,-1-1 1,0 0-1,-7 4 0,-12 6-181,0-2-1,-1 0 1,0-2-1,-1 0 1,-36 6 0,50-13-1328,15-5-1711,17-3-761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6:43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0 131 16556,'99'92'6665,"-105"-103"-4601,-4-4-319,2-17-841,3-7-424,2-4-736,5 4-528,2 12-1529,5 11-735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6:43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83 14619,'37'-50'4952,"-37"50"-4910,0 0-1,0 1 1,0-1 0,0 0-1,0 0 1,0 0 0,0 1 0,0-1-1,0 0 1,0 0 0,0 0-1,0 1 1,0-1 0,0 0-1,1 0 1,-1 0 0,0 1 0,0-1-1,0 0 1,0 0 0,0 0-1,1 0 1,-1 1 0,0-1 0,0 0-1,0 0 1,1 0 0,-1 0-1,0 0 1,0 0 0,0 0-1,1 0 1,-1 0 0,0 0 0,0 1-1,0-1 1,1 0 0,-1 0-1,0 0 1,0 0 0,1-1 0,-1 1-1,0 0 1,0 0 0,0 0-1,1 0 1,-1 0 0,0 0 0,0 0-1,0 0 1,1 0 0,-1 0-1,0-1 1,0 1 0,0 0-1,1 0 1,-1 0 0,0 0 0,0-1-1,0 1 1,0 0 0,0 0-1,1-1 1,-3 19 726,-14 62 52,-36 101 1,50-165-776,13-23-22,-8 4-27,0 0 1,1 1-1,0-1 1,-1 1-1,1 0 1,8-3-1,-1 2-17,0-1 0,0 0 0,0 0 0,0-1 0,-1-1 0,1 0 0,-1 0 0,-1-1 0,1 0 0,-1-1 1,-1 0-1,1 0 0,-1-1 0,-1 0 0,0 0 0,7-11 0,43-84 931,-17 29 1549,-37 79-2249,0 0 0,0 1 0,-1-1 1,1 1-1,-1 0 0,0 0 0,0 0 0,1 6 1,8 17-319,0-7-630,0 0 1,2-1-1,0-1 0,1 0 1,1-1-1,1 0 0,20 17 1,-9-12-2639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6:44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66 15667,'-111'-42'6298,"123"40"-4122,17-1-1280,8 1-216,12-1-824,0 1-616,-7-3-1240,-6-1-1249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6:44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113 294 15179,'62'-4'5515,"-62"4"-5410,1 0 0,-1-1 0,1 1 0,-1 0 0,1 0 1,-1 0-1,1 0 0,-1-1 0,1 1 0,-1 0 0,1 0 0,-1-1 0,1 1 1,-1 0-1,0-1 0,1 1 0,-1 0 0,0-1 0,1 1 0,-1-1 0,0 1 1,1 0-1,-1-1 0,0 1 0,0-1 0,1 1 0,-1-1 0,0 1 1,0-1-1,0 1 0,0-1 0,0 1 0,0-1 0,0 1 0,0-1 0,0 0 1,-6-20 1014,3 13-506,-2-49-121,4 40-1186,0 0 1,-2-1-1,-6-24 0,8 36 250,-2 0-1,1 0 1,-1 1 0,0-1 0,0 1-1,0-1 1,-1 1 0,0 0 0,0 1-1,0-1 1,-1 1 0,1-1 0,-10-5-1,10 7-165,0 1-1,0 0 1,-1 0 0,1 0-1,-1 1 1,0-1-1,1 1 1,-1 0-1,0 1 1,0-1-1,1 1 1,-1 0-1,0 0 1,-7 1-1,-13 11 8374,52-10-4392,32 0-1174,-22-1-1179,57 8 1,-7 8-2872,-56-12 49,-1-3-563</inkml:trace>
  <inkml:trace contextRef="#ctx0" brushRef="#br0" timeOffset="1">748 101 11883,'-5'9'5177,"-1"8"-3185,-17 7-48,-14 4-39,-4-2-177,-13 0 25,2-13-25,0-10-168,10-18-431,11-6-265,23-16-472,15-1-144,25 7-184,14 2-168,20 18-472,7 9-592,14 12-1449,-5 5-896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6:44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34 10882,'-35'5'4705,"-30"3"-1984,30-1-577,57-7-519,30 0-89,69 0-536,24-5-256,49-6-135,25-1-193,-5-2-280,4 4-32,-34 8-256,-36 2-224,-57 13-673,-31 3-423,-47 2-320,-18-1-161,-21-9 113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08:0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87 11082,'-40'-87'12017,"54"99"-12486,-1 0 1053,5 2-396,12 12-23,0-2 1,2-1-1,1-1 1,38 18-1,-29-26-164,-32-11 5,0 0 0,0 0 0,0 1 0,-1 0-1,0 1 1,1 0 0,-2 0 0,16 12 0,-24-16 21,0-1 0,0 1 0,0-1 0,0 1 1,0-1-1,0 1 0,0-1 0,0 1 1,-1-1-1,1 1 0,0 0 0,0-1 1,0 1-1,-1-1 0,1 1 0,0-1 1,-1 0-1,1 1 0,0-1 0,-1 1 1,1-1-1,0 0 0,-1 1 0,1-1 1,-1 1-1,1-1 0,-1 0 0,1 0 1,-1 1-1,0-1 0,-28 20 258,12-8-236,-98 72 512,84-51-189,26-27-318,0 0 0,-1 0 0,1-1 0,-1 1 0,-11 6 0,13-9-326,0 0 0,0 0 0,1 0 1,-1 1-1,1-1 0,0 1 0,-1 0 1,2 0-1,-1 0 0,0 1 0,1-1 0,0 1 1,-2 4-1,3 3-2037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0:09.5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284 530 11354,'100'-39'3529,"-99"38"-3453,0 0-1,0 1 1,1-1-1,-1 0 1,0 1-1,1 0 1,-1-1-1,0 1 1,1 0 0,-1 0-1,0 0 1,1-1-1,-1 1 1,1 1-1,-1-1 1,0 0-1,1 0 1,-1 1-1,0-1 1,1 0-1,-1 1 1,0-1-1,1 1 1,-1 0 0,0-1-1,0 1 1,2 1-1,-3-1 15,1 0 0,-1-1 1,0 1-1,0 0 0,0-1 0,1 1 0,-1 0 0,0 0 0,0-1 1,0 1-1,0 0 0,0-1 0,0 1 0,0 0 0,-1 0 0,1-1 1,0 1-1,0 0 0,-1-1 0,1 1 0,0 0 0,-1-1 0,1 1 0,0 0 1,-1-1-1,1 1 0,-1-1 0,0 1 0,-5 3 244,0 0-1,-1 0 0,0-1 1,1 0-1,-1 0 0,-1-1 1,1 0-1,0 0 1,0 0-1,-1-1 0,1 0 1,-10-1-1,12 0-238,1 0 0,-1 0-1,0-1 1,0 1 0,0-1 0,0-1 0,1 1-1,-1-1 1,-4-2 0,7 3-64,0 0 1,0 0-1,0-1 1,0 1-1,0-1 0,0 1 1,0-1-1,1 0 1,-1 0-1,1 0 0,-1 0 1,1 0-1,0 0 1,0 0-1,0 0 1,0 0-1,0-1 0,-1-3 1,2 4-29,-1-1 0,1 1 0,0-1 0,0 1 0,0-1 0,0 0 0,0 1 0,1-1 0,-1 1 0,1-1 0,0 1 0,-1-1 0,1 1-1,0 0 1,0-1 0,1 1 0,-1 0 0,1 0 0,-1-1 0,1 1 0,-1 0 0,1 1 0,0-1 0,0 0 0,0 0 0,0 1 0,0 0 0,1-1 0,-1 1 0,3-1 0,-1-1-10,1 2 1,-1-1-1,0 0 0,1 1 0,0 0 1,-1 0-1,1 0 0,0 1 0,-1 0 0,1 0 1,0 0-1,0 0 0,-1 1 0,1-1 1,0 1-1,5 2 0,-6-1-6,1 0 0,-1 1 0,1-1 0,-1 1-1,0 0 1,0 0 0,0 1 0,0-1 0,0 1 0,-1 0 0,0 0-1,0 0 1,0 0 0,0 0 0,2 6 0,-4-7 8,1 0-1,-1-1 1,0 1 0,-1 0 0,1 0 0,0 0-1,-1 0 1,0 0 0,1-1 0,-1 1 0,0 0-1,-1 0 1,1 0 0,0 0 0,-1 0 0,0 0-1,0-1 1,0 1 0,0 0 0,0 0-1,0-1 1,-1 1 0,1-1 0,-1 1 0,1-1-1,-1 0 1,-4 4 0,1-1 46,-1-1-1,1 0 1,-1 0-1,0 0 1,-1-1-1,1 0 1,0 0-1,-1 0 1,0-1-1,0 0 1,1-1 0,-1 1-1,0-1 1,0-1-1,-10 1 1,8-1 40,-1-1 1,1 0 0,0 0-1,0-1 1,0 0 0,0 0-1,0-1 1,0-1 0,1 1-1,-17-10 1,23 11-76,-1 0 0,1 1 0,0-1 1,-1 0-1,1 0 0,0 0 0,0-1 0,0 1 0,1 0 1,-1-1-1,0 1 0,1-1 0,0 0 0,-1 1 0,1-1 1,0 0-1,1 0 0,-1 0 0,0 0 0,1 0 0,0 0 0,-1 0 1,1 1-1,0-1 0,1 0 0,-1 0 0,0 0 0,1 0 1,0 0-1,-1 0 0,1 0 0,1 0 0,-1 1 0,0-1 0,0 0 1,1 1-1,0-1 0,-1 1 0,1 0 0,0-1 0,0 1 1,1 0-1,-1 0 0,0 0 0,1 1 0,-1-1 0,1 0 1,-1 1-1,1 0 0,0-1 0,4 0 0,3 0-15,1 1 1,-1 1-1,0-1 0,0 2 0,0-1 1,0 1-1,1 1 0,-1 0 1,-1 0-1,20 8 0,-18-5 9,1-1 1,-1 2-1,1 0 0,-2 0 1,1 1-1,-1 1 0,0-1 0,14 15 1,-23-21 2,-1 0 0,1-1 0,0 1-1,-1 0 1,1 0 0,0 0 0,-1-1 0,1 1 0,-1 0 0,1 0 0,-1 0 0,0 0 0,1 0 0,-1 0 0,0 0 0,0 0 0,0 0 0,1 0-1,-1 0 1,0 0 0,-1 0 0,1 0 0,0 0 0,0 0 0,0 0 0,0 0 0,-1 0 0,1 0 0,-1 0 0,0 1 0,0 0 1,-1 1 1,0-1-1,0 0 1,0 0-1,0-1 1,-1 1-1,1 0 0,-1-1 1,1 1-1,-1-1 1,-2 1-1,-5 2 23,1-1-1,-1 0 0,0 0 0,0-1 0,-20 2 0,20-5 30,0 0 1,-1 0-1,1-1 0,0-1 1,0 1-1,0-2 0,0 1 1,0-1-1,1-1 0,-12-7 0,17 10-43,0 0 0,1-1-1,-1 1 1,1-1 0,-1 0 0,1 0-1,0 0 1,0 0 0,0-1-1,1 1 1,-1-1 0,1 0-1,0 1 1,0-1 0,0 0-1,0 0 1,1-1 0,0 1-1,0 0 1,0 0 0,0-1-1,1 1 1,-1 0 0,1-1-1,0 1 1,1-8 0,0 9-19,0 0 0,0 0 0,0 0 0,1 1 1,-1-1-1,1 0 0,0 1 0,-1-1 0,1 1 1,0-1-1,1 1 0,-1 0 0,0 0 0,1 0 1,-1 0-1,1 0 0,-1 1 0,1-1 0,0 1 1,0-1-1,-1 1 0,1 0 0,0 0 0,0 1 1,0-1-1,1 1 0,-1-1 0,0 1 0,6 0 1,-1 0-7,0 0 1,-1 1-1,1-1 1,0 2-1,0-1 1,-1 1-1,1 0 1,-1 1-1,0 0 1,1 0-1,6 4 1,-4 0 11,-1 0 0,0 0 0,0 1 1,8 9-1,-15-15 5,0 0 0,0 0 1,0 1-1,0-1 0,0 1 0,-1-1 0,1 1 1,-1-1-1,0 1 0,0 0 0,0 0 0,0-1 1,0 1-1,0 0 0,-1 0 0,0 0 1,1 0-1,-1 0 0,0 0 0,0 0 0,-2 5 1,1-5 1,-1-1 0,0 1 1,0-1-1,1 0 0,-2 0 0,1 0 1,0 0-1,0 0 0,-1-1 1,1 1-1,-1-1 0,1 1 0,-1-1 1,0 0-1,1 0 0,-1 0 1,0 0-1,0-1 0,0 1 0,0-1 1,1 0-1,-5 1 0,-8 0 58,0-1 0,-29-2 0,36 1-35,0-1 0,0 1 0,1-2-1,-1 1 1,1-1 0,-1 0 0,-7-5-1,12 6-23,1 1 0,-1-1 0,0 1 0,1-1-1,0 0 1,-1 0 0,1 0 0,0 0 0,0 0-1,0-1 1,1 1 0,-1-1 0,0 1-1,1-1 1,0 1 0,-1-1 0,1 0 0,0 0-1,1 0 1,-1 0 0,-1-5 0,3 7-9,-1 0 1,0-1-1,1 1 1,-1 0-1,1 0 0,-1 0 1,1 0-1,-1 0 1,1 0-1,0 0 1,-1 0-1,1 0 0,0 0 1,0 1-1,0-1 1,0 0-1,-1 0 1,1 1-1,0-1 0,0 0 1,1 1-1,-1-1 1,0 1-1,0 0 1,1-1-1,34-9-54,-34 10 53,17-3-13,1 1-1,0 1 1,-1 0 0,1 2 0,0 0 0,-1 2 0,1 0-1,-1 1 1,0 0 0,0 2 0,0 0 0,-1 2-1,0 0 1,0 0 0,-1 2 0,18 13 0,-33-22 12,-1 0 0,1 0 0,-1 0 0,0 0 0,0 0 0,1 1 1,-1-1-1,0 0 0,0 1 0,0-1 0,0 1 0,-1-1 0,2 3 0,-2-3 6,0-1-1,0 1 0,0-1 0,0 1 0,0-1 1,0 1-1,0-1 0,0 1 0,0-1 1,-1 1-1,1-1 0,0 1 0,0-1 0,-1 1 1,1-1-1,0 1 0,0-1 0,-1 0 0,1 1 1,0-1-1,-1 1 0,1-1 0,-1 0 0,1 1 1,0-1-1,-1 0 0,1 0 0,-1 1 0,-5 1 13,1 0 1,-1-1-1,1 1 0,-1-1 0,1 0 0,-11 0 0,-9 0 13,1-1 0,0-1 1,-1-1-1,-31-6 0,41 4-13,0 1 0,0-2 1,0 0-1,1-1 0,0 0 1,0-1-1,0-1 0,-12-9 1,22 14-14,0-1 1,0 1-1,1-1 1,-1 0-1,1 1 1,0-2-1,0 1 1,0 0-1,0-1 1,1 1-1,0-1 0,0 0 1,0 1-1,-2-10 1,4 11-4,0 1 1,-1-1-1,1 0 1,0 1-1,1-1 1,-1 1-1,0-1 1,1 0-1,-1 1 1,1-1-1,0 1 1,0-1-1,0 1 1,0 0-1,1-1 1,-1 1-1,0 0 1,1 0-1,0 0 1,-1 0-1,1 0 1,0 0-1,0 1 1,0-1-1,0 0 1,0 1-1,1 0 1,-1-1-1,0 1 1,3-1-1,1 0-8,0 0-1,-1 0 1,1 1 0,0 0-1,0 0 1,0 0-1,0 1 1,0 0 0,1 0-1,-1 0 1,0 1-1,11 2 1,5 3-27,0 1 0,22 11 0,-27-11 21,39 15-27,13 5-99,77 43 0,-144-70 135,-1 1 0,1 0 0,-1 0 1,1 0-1,0 0 0,-1 0 0,0 0 1,1 0-1,-1 0 0,0 1 0,1-1 0,-1 0 1,1 3-1,-2-4 8,0 1 0,-1-1 0,1 0 0,0 1 0,-1-1 0,1 0 0,0 1 0,-1-1 0,1 0 0,0 1 0,-1-1 1,1 0-1,-1 0 0,1 1 0,-1-1 0,1 0 0,-1 0 0,1 0 0,0 0 0,-1 0 0,1 0 0,-1 0 0,1 0 0,-1 0 0,1 0 0,-1 0 0,1 0 0,-1 0 0,1 0 0,-1 0 0,-59-7 142,50 5-112,-22-2 46,-77-15 107,99 16-174,0 0 0,0 0 0,0-1 0,0 0 0,1-1 1,-1 0-1,1 0 0,-8-8 0,14 11-5,0-1 1,0 0-1,1 0 0,-1 0 0,1 0 1,0 0-1,0-1 0,-3-5 1,5 8-7,-1 0 1,1 1 0,0-1 0,-1 0 0,1 0-1,0 1 1,0-1 0,0 0 0,0 0 0,0 1-1,0-1 1,0 0 0,0 0 0,0 1 0,0-1-1,0 0 1,0 0 0,1 1 0,-1-1 0,0 0-1,1 1 1,-1-1 0,0 0 0,1 1 0,-1-1-1,1 0 1,-1 1 0,1-1 0,-1 1 0,1-1-1,-1 1 1,1-1 0,-1 1 0,1-1 0,0 1-1,-1 0 1,1-1 0,0 1 0,0 0 0,-1 0-1,1-1 1,0 1 0,0 0 0,-1 0 0,1 0 0,0 0-1,0 0 1,-1 0 0,2 0 0,20-1-41,0 1 1,0 1-1,1 1 1,-1 1-1,-1 0 1,35 12 0,-19-4 32,-1 3 0,67 34 1,-98-45 6,25 17-43,-30-20 45,1 0 0,-1 1 0,0-1 0,1 0 0,-1 1 0,0-1-1,0 0 1,0 1 0,1-1 0,-1 0 0,0 1 0,0-1 0,0 1-1,0-1 1,0 1 0,0-1 0,0 0 0,0 1 0,1-1 0,-2 1 0,1-1-1,0 1 1,0-1 0,0 1 0,-14 9 44,6-8-18,0-1 0,-1 1 1,1-1-1,-1-1 0,1 0 0,-1 0 0,1-1 0,-1 0 0,1 0 0,-1-1 0,1 0 0,-10-3 0,2 0 19,15 5-44,-1 0-1,1 0 1,-1 0 0,1-1-1,-1 1 1,1 0-1,-1-1 1,1 0-1,-1 1 1,1-1-1,0 0 1,-1 1-1,1-1 1,0 0-1,0 0 1,0 0-1,-1 0 1,1-1 0,0 1-1,1 0 1,-1 0-1,0 0 1,0-1-1,0 1 1,1-1-1,-2-1 1,3 1-5,-1 0 1,0 0 0,1 0-1,-1 0 1,1 0 0,0 0-1,-1 1 1,1-1-1,0 0 1,0 0 0,0 1-1,0-1 1,1 0-1,-1 1 1,0-1 0,1 1-1,1-2 1,5-4-10,0 1 0,0 0-1,0 0 1,1 1 0,0 0 0,0 0 0,15-4-1,-12 6-1,0 2 0,0-1-1,1 2 1,-1 0-1,0 0 1,0 1 0,1 0-1,-1 1 1,0 1 0,0 0-1,-1 0 1,1 1-1,-1 1 1,22 11 0,-22-2-47,-11-14 63,0 0-1,0 0 1,0 0 0,0 1-1,0-1 1,0 0 0,1 0-1,-1 1 1,0-1 0,0 0-1,0 0 1,0 0 0,0 1-1,0-1 1,0 0 0,1 0-1,-1 0 1,0 0 0,0 1-1,0-1 1,0 0 0,1 0-1,-1 0 1,0 0 0,0 0-1,0 0 1,1 0 0,-1 1-1,0-1 1,0 0 0,0 0-1,1 0 1,-1 0 0,0 0-1,0 0 1,1 0 0,-1 0-1,0 0 1,0 0 0,1 0-1,-1 0 1,0 0-1,0-1 1,0 1 0,1 0-1,-1 0 1,0 0 0,0 0-1,0 0 1,1 0 0,-1 0-1,0-1 1,0 1 0,0 0-1,0 0 1,1 0 0,-1 0-1,0-1 1,0 1 0,0 0-1,0 0 1,0 0 0,0-1-1,1 1 1,20-23-9,0 0-1,-1-2 1,32-52 0,-28 39-19,-1-2 1,30-74 0,-50 101 39,-3 11-7,0 0 0,0 1-1,1-1 1,-1 1 0,0-1 0,1 1-1,-1 0 1,1-1 0,0 1 0,0-1-1,-1 1 1,2-2 0,-10 46-18,6-22 12,2-12 1,-1 0 0,0 0 0,0 0-1,-1 0 1,0 0 0,-1 0 0,0-1-1,0 1 1,-8 13 0,10-20 1,-1 0 1,1 0-1,-1 0 1,0-1-1,1 1 0,-1 0 1,0-1-1,0 1 1,0-1-1,0 0 0,-1 0 1,1 0-1,0 0 1,0 0-1,-1 0 0,1 0 1,-1-1-1,1 1 1,-1-1-1,1 0 0,0 0 1,-1 0-1,1 0 1,-1 0-1,1 0 0,-1-1 1,1 1-1,-1-1 1,1 1-1,0-1 0,-1 0 1,-2-2-1,0 0 3,1 0-1,-1 0 1,1 0-1,0-1 0,0 1 1,1-1-1,-1 0 1,1 0-1,0-1 1,0 1-1,0-1 0,0 1 1,-3-11-1,-2-8-9,-10-42 0,16 57-6,1 0 1,0 1-1,0-1 0,1 0 1,0 1-1,0-1 1,1 0-1,0 0 1,1 1-1,2-10 1,-4 16 8,0 1 0,0-1 1,1 0-1,-1 0 1,0 0-1,1 1 0,-1-1 1,1 0-1,-1 0 1,1 1-1,-1-1 1,1 0-1,-1 1 0,1-1 1,0 1-1,-1-1 1,1 1-1,0-1 0,-1 1 1,1-1-1,0 1 1,0 0-1,-1-1 0,1 1 1,0 0-1,0 0 1,0-1-1,0 1 0,-1 0 1,2 0-1,0 1-4,0-1-1,0 1 0,0-1 1,0 1-1,0 0 0,0 0 1,0 0-1,0 0 0,-1 0 1,1 1-1,0-1 0,1 2 1,5 5-31,-1 0 1,0 1 0,12 18-1,-13-16 32,1 0 0,-2 1 1,0-1-1,0 1 0,-1 0 0,3 19 0,-6-29 16,0 1 0,-1-1 0,0 1 0,1-1 0,-1 1 0,0-1 1,0 1-1,0 0 0,-1-1 0,1 1 0,-1-1 0,1 1 0,-1-1 0,0 1 0,0-1 0,0 0 0,0 1 0,0-1 0,-1 0 1,1 0-1,-1 0 0,0 0 0,1 0 0,-1 0 0,0 0 0,0 0 0,0-1 0,0 1 0,0-1 0,0 0 0,-1 1 0,1-1 1,0 0-1,-1 0 0,1-1 0,-1 1 0,-4 0 0,3 0 9,-1-1 0,1 1 1,-1-1-1,1 0 0,-1-1 0,1 1 0,-1-1 1,1 0-1,-1 0 0,1-1 0,0 1 0,0-1 1,0 0-1,0 0 0,0 0 0,0 0 0,0-1 1,0 0-1,1 0 0,0 0 0,-1 0 0,1 0 1,0 0-1,1-1 0,-1 0 0,1 1 1,-1-1-1,1 0 0,0 0 0,0-1 0,1 1 1,-3-9-1,3 9-20,0 0-1,0 0 1,0 0 0,0 0 0,0-1 0,1 1-1,0 0 1,0-1 0,0 1 0,0 0 0,1 0-1,0-1 1,0 1 0,0 0 0,0 0 0,1 0 0,-1 0-1,1 0 1,0 1 0,0-1 0,1 0 0,-1 1-1,1-1 1,0 1 0,-1 0 0,1 0 0,1 0-1,-1 0 1,0 1 0,1-1 0,-1 1 0,1 0 0,0 0-1,7-3 1,-8 4-7,0 0 1,0 0-1,0 0 0,1 1 0,-1-1 1,0 1-1,0 0 0,0-1 0,0 1 1,0 1-1,1-1 0,-1 0 0,0 1 0,0 0 1,0 0-1,0-1 0,0 2 0,0-1 1,0 0-1,0 1 0,-1-1 0,1 1 1,-1 0-1,1 0 0,-1 0 0,1 0 1,-1 0-1,0 1 0,0-1 0,0 1 1,0-1-1,-1 1 0,1 0 0,-1 0 1,1-1-1,1 7 0,-1-2 1,0 1 0,0-1 1,0 1-1,-1 0 0,0-1 0,-1 1 0,0 0 0,0-1 1,0 1-1,-1 0 0,0-1 0,-1 1 0,0 0 1,-3 9-1,0-7 21,0 0 1,-1 0 0,0-1 0,0 0-1,-1 0 1,0 0 0,-13 11-1,18-17-6,-2 0 0,1 0 1,0 0-1,0-1 0,-1 0 0,0 1 0,1-1 0,-1-1 0,0 1 0,0 0 0,0-1 0,0 0 1,0 0-1,0 0 0,0-1 0,-1 1 0,1-1 0,0 0 0,0 0 0,-1 0 0,1-1 0,-7-1 0,9 1-7,1 1-1,-1-1 0,0 0 0,1 0 1,-1 0-1,1 0 0,0 0 0,-1 0 1,1-1-1,0 1 0,0 0 0,0-1 1,-1 1-1,1-1 0,1 1 0,-1-1 1,0 0-1,0 1 0,1-1 0,-1 0 0,1 1 1,-1-1-1,1 0 0,0 0 0,-1 1 1,1-1-1,0 0 0,0 0 0,1-2 1,0-3-13,0-1 1,0 1-1,0 0 1,1 0-1,1 0 1,2-7-1,0 4-10,0 1-1,1 0 0,0 1 0,0-1 0,1 1 0,0 1 0,1-1 0,-1 1 0,1 0 0,1 1 0,-1 0 0,15-8 0,-19 12 17,-1 0-1,1 0 0,0 0 1,-1 1-1,1 0 0,0-1 1,0 1-1,-1 1 0,1-1 1,0 1-1,0-1 0,0 1 1,0 0-1,0 1 0,0-1 0,0 1 1,0-1-1,0 1 0,0 0 1,-1 1-1,1-1 0,0 1 1,-1-1-1,1 1 0,-1 0 1,0 0-1,1 1 0,-1-1 1,0 1-1,0 0 0,-1-1 1,1 1-1,0 0 0,-1 1 1,4 5-1,-4-5 23,0 1 1,0-1-1,0 0 0,-1 1 0,0-1 1,0 1-1,0 0 0,0-1 0,-1 1 1,0 0-1,1-1 0,-2 6 0,1-3 270,0-9-288,0 0 0,0 0-1,1 0 1,-1-1 0,1 1 0,-1 0 0,1 0 0,0 0 0,2-4 0,2-6 1,53-99-21,-52 158-89,4 36 194,-7-67-49,-4-14 114,-3-10-75,-4-11-7,5 9-65,1 0 0,0 0 0,0-1 1,1 1-1,0 0 0,1 0 1,0-1-1,1 1 0,0 0 0,1-1 1,0 1-1,0 0 0,8-17 1,-4 2-45,-6 23 23,-2 16 2,-2 15-9,4-16 31,-2 0 0,0 1 1,0-1-1,-1 0 0,-1-1 1,0 1-1,-1 0 0,0-1 1,-8 14-1,12-25-2,1 0 0,-1 0 0,1-1 0,-1 1 0,0 0 0,1 0 0,-1 0 0,0 0 0,0 0 0,0-1 0,1 1 0,-1 0 0,0-1 0,0 1 0,0-1 0,0 1 0,0-1 0,0 1 0,-1-1 0,1 0 0,0 1 0,0-1 0,0 0 0,0 0 0,0 0 0,0 0 0,0 0 0,-1 0 0,1 0 0,0 0 1,0-1-1,0 1 0,0 0 0,0-1 0,0 1 0,0-1 0,0 1 0,0-1 0,0 1 0,0-1 0,0 0 0,0 1 0,0-1 0,1 0 0,-1 0 0,0 0 0,0 1 0,1-1 0,-1 0 0,0-1 0,-2-3 8,0 0-1,0 0 1,0 0-1,1 0 1,-1-1-1,1 1 1,1-1 0,-2-7-1,2 6-4,0-1 0,1 1 0,0-1-1,0 1 1,1-1 0,0 1 0,0-1 0,1 1-1,0 0 1,0 0 0,1-1 0,6-11 0,-7 15-10,0 1 0,0 0 0,0 0 0,1 0 0,-1 0 1,1 1-1,0-1 0,-1 1 0,1 0 0,0-1 0,1 1 1,-1 1-1,0-1 0,0 0 0,1 1 0,-1-1 0,1 1 1,-1 0-1,1 0 0,0 1 0,-1-1 0,1 1 0,0 0 1,0 0-1,-1 0 0,1 0 0,6 2 0,-3-1-5,-1 1 0,1 0 0,-1 1 0,1 0 0,-1 0 0,0 0 0,0 0 0,0 1 0,-1 0 0,1 1 0,-1-1 0,0 1 0,0 0 0,-1 0 0,9 11 0,-11-11 22,1-1 0,0 0 0,-1 1 0,0-1 0,0 1 0,0 0 0,-1-1 0,1 1 0,-1 0 0,0 0 0,-1 0 0,1 0 0,-1 0 0,0 0 0,0 0 0,-1 0 0,1 0 0,-1 0 0,0 0 0,-1 0 0,1 0 0,-4 6 0,5-9 11,-1-1-1,0 1 1,0-1-1,1 1 1,-1-1 0,0 0-1,0 0 1,0 1 0,-1-1-1,1 0 1,0 0-1,0 0 1,-1 0 0,1 0-1,0 0 1,-1-1-1,1 1 1,-1 0 0,1-1-1,-1 1 1,1-1 0,-1 1-1,0-1 1,1 0-1,-1 0 1,0 0 0,1 0-1,-1 0 1,1 0 0,-1 0-1,0 0 1,1-1-1,-1 1 1,1-1 0,-1 1-1,1-1 1,-1 1-1,1-1 1,-1 0 0,-1-1-1,0 0-10,1 0 0,-1 1 0,1-1 1,0 0-1,0 0 0,0 0 0,0 0 0,0-1 0,1 1 0,-1-1 0,1 1 0,-1-1 0,1 1 0,0-1 0,0 0 0,0 0 0,0 1 0,0-1 0,1 0 0,-1 0 0,1 0 0,0-5 0,1 2-18,0 0-1,0 0 0,1 0 1,0 0-1,0 0 1,0 0-1,1 0 1,4-7-1,-6 11 6,1 1 1,-1-1-1,0 0 1,0 1 0,1-1-1,-1 1 1,1-1-1,-1 1 1,1 0-1,-1 0 1,1 0-1,0 0 1,0 0-1,0 0 1,-1 0-1,1 1 1,0-1-1,0 0 1,0 1-1,0 0 1,0-1-1,0 1 1,0 0-1,0 0 1,0 0-1,0 1 1,0-1-1,0 0 1,4 2 0,-4-2-5,-1 1 0,1 0 0,0 0 0,-1 0 0,1 0 1,-1 0-1,1 0 0,-1 0 0,0 0 0,1 1 1,-1-1-1,0 0 0,0 1 0,0-1 0,0 1 1,0-1-1,0 1 0,0 0 0,-1-1 0,1 1 1,0 0-1,-1 0 0,0-1 0,1 1 0,-1 0 1,0 0-1,0 0 0,0 0 0,0-1 0,0 3 1,-1 6-15,-1 1 0,0-1 0,0-1 0,-4 11 0,5-15 16,-2 1 6,0 1 1,0 0-1,0-1 0,-1 0 1,0 0-1,0 0 0,-1 0 1,1-1-1,-1 1 0,0-1 1,-1 0-1,-6 4 0,8-6 2,0 0-1,0 0 0,-1-1 1,1 1-1,-1-1 0,0 0 1,0 0-1,0 0 0,0-1 1,0 0-1,0 0 0,0 0 1,0-1-1,0 0 0,-1 1 1,1-2-1,-7 0 0,10 1 0,1-1 0,-1 1 0,1-1 0,-1 1 1,1-1-1,0 1 0,-1-1 0,1 0 0,0 0 0,0 0 0,-1 0 0,1 0 0,0 0 0,0 0 0,0 0 0,0 0 0,0-1 1,0 1-1,0 0 0,1 0 0,-2-2 0,1 0-2,1 0 0,-1 0 0,0 0 0,1 0 0,0-1 0,-1 1 0,1 0-1,0 0 1,1-6 0,1 0-8,0 0-1,0 1 0,1-1 0,0 1 0,1-1 0,5-8 0,-5 11 1,1-1 0,-1 1 0,1 1-1,1-1 1,-1 1 0,13-9 0,-15 12 1,-1 0-1,0 0 1,1 0-1,0 1 1,-1-1 0,1 1-1,0 0 1,0 0-1,-1 0 1,1 0 0,0 1-1,0-1 1,0 1-1,0-1 1,0 1 0,0 0-1,0 0 1,0 1 0,6 0-1,-7 0 1,-1 0-1,1 0 1,-1 0 0,0 0-1,1 0 1,-1 0-1,0 0 1,1 1 0,-1-1-1,0 0 1,0 1 0,0-1-1,0 1 1,-1-1-1,1 1 1,0-1 0,-1 1-1,1 0 1,-1-1-1,1 1 1,-1 0 0,0 0-1,0-1 1,1 1-1,-1 0 1,0-1 0,-1 1-1,1 0 1,-1 3 0,0 2 2,-1 0 0,1-1 0,-1 1 0,-1 0 0,-5 11 0,1-6 6,-1 0 0,0 0-1,-1-1 1,0 0-1,-1-1 1,0 0-1,0-1 1,-1 0 0,-1 0-1,1-1 1,-21 11-1,-10 1 34,-1-2 0,-53 15 0,49-18 31,10 0-25,31-11-70,-1-1-1,0 0 1,1 0-1,-1-1 1,0 0-1,0 0 1,0-1-1,0 0 1,0 0-1,-1 0 1,1-1-1,0 0 1,-9-2-1,-75-19-45,-1 4 0,-154-8-1,205 26 73,28 0-19,0 0 0,0-1 0,1 0-1,-1-2 1,-17-2 0,30 4 17,-1 0 1,1-1-1,0 1 1,-1 0-1,1 0 1,0 0-1,-1-1 1,1 1-1,0 0 1,-1 0 0,1-1-1,0 1 1,-1 0-1,1-1 1,0 1-1,0 0 1,-1-1-1,1 1 1,0-1-1,0 1 1,0 0-1,-1-1 1,1 1-1,0-1 1,0 1 0,0 0-1,0-1 1,0 1-1,0-1 1,0 1-1,0 0 1,0-1-1,0 1 1,0-1-1,0 1 1,0-1-1,1 1 1,-1 0-1,0-1 1,0 1-1,0-1 1,1 1 0,-1 0-1,0-1 1,0 1-1,1 0 1,-1-1-1,0 1 1,0 0-1,1 0 1,-1-1-1,0 1 1,1 0-1,17-2-7,0 2 0,-1 0 0,1 2 0,0-1 0,21 6 0,97 28-69,-70-17 29,-34-10 49,2-1-1,52 3 1,-71-5 60,-35-2 45,-476-11-152,491 8-19,-6-1-177,21-7-644,30-13 694,71-33 73,-105 52 112,0 0 0,0 0 0,0 1 0,0-1 1,0 2-1,9-2 0,-14 2 6,0 0 1,0 0-1,0 0 1,0 0 0,0 0-1,0 0 1,-1 0-1,1 0 1,0 0 0,0 1-1,0-1 1,0 0-1,0 0 1,-1 1-1,1-1 1,0 1 0,0-1-1,0 1 1,-1-1-1,1 1 1,0-1 0,-1 1-1,1-1 1,0 1-1,-1 0 1,1 0 0,-1-1-1,1 1 1,-1 0-1,0 0 1,1-1-1,-1 1 1,0 0 0,1 0-1,-1 0 1,0 0-1,0 0 1,0 0 0,0-1-1,0 1 1,0 0-1,0 0 1,0 0-1,0 0 1,0 0 0,0 0-1,0 0 1,-1-1-1,1 1 1,-1 1 0,-2 5 9,-1 0 1,0 0-1,0-1 1,0 1 0,-1-1-1,0 0 1,0-1-1,-1 1 1,1-1 0,-1 0-1,-8 5 1,-16 11 78,-31 15 1,54-32-77,-109 57 96,100-54-93,0 0 1,0-2-1,-1 0 0,1-1 0,-28 4 1,43-8-13,0 0 0,-1 0 1,1 0-1,0 0 1,-1 0-1,1 0 0,-1 0 1,1 0-1,0-1 1,-1 1-1,1 0 0,0-1 1,-1 1-1,1-1 1,0 0-1,-1 0 0,1 0 0,1 1-1,0-1 0,0 1 0,0-1 1,0 1-1,-1-1 0,1 1 1,0-1-1,0 0 0,0 1 0,0-1 1,0 1-1,0-1 0,1 1 0,-1-1 1,0 1-1,0-1 0,0 1 0,0-1 1,1 1-1,-1-1 0,0 1 1,1-1-1,-1 1 0,0-1 0,1 1 1,-1 0-1,0-1 0,1 1 0,-1 0 1,1-1-1,-1 1 0,1 0 1,-1-1-1,0 1 0,1 0 0,0 0 1,-1 0-1,1-1 0,0 1 0,11-8-5,1-1 0,-1-1-1,-1 0 1,14-16 0,13-12-21,-25 26 9,0 1-1,18-13 1,-27 21 14,1 0-1,-1 1 1,1-1 0,0 1-1,-1 0 1,1 0 0,0 0 0,0 1-1,0 0 1,0 0 0,10-1-1,-13 2 3,-1 0 0,0 0 0,0 0 0,0 0 0,0 1 0,0-1 0,0 0 0,0 1 0,0-1 0,0 1-1,0-1 1,0 1 0,0-1 0,0 1 0,0 0 0,0-1 0,0 1 0,-1 0 0,1 0 0,0 0 0,0 0 0,-1 0 0,1 0-1,-1 0 1,1 0 0,-1 0 0,1 0 0,-1 0 0,0 0 0,1 0 0,-1 0 0,0 0 0,0 0 0,0 0 0,0 0-1,0 1 1,0-1 0,0 0 0,0 0 0,0 0 0,0 0 0,-1 2 0,-1 5 2,0 0 1,-1 0 0,0 0-1,-5 10 1,0-2 19,-1-1 1,0 0-1,-14 18 1,18-27-5,0 0 1,0-1-1,0 0 1,-1 0-1,0 0 1,0-1-1,0 1 1,0-1-1,0-1 1,-12 5-1,16-7-15,1-1-1,-1 1 0,1-1 0,-1 0 1,0 0-1,1 0 0,-1 0 0,1 0 0,-1 0 1,0 0-1,1 0 0,-1-1 0,1 1 1,-1 0-1,0-1 0,1 0 0,0 1 1,-1-1-1,1 0 0,-1 0 0,1 0 0,0 1 1,-1-2-1,1 1 0,0 0 0,0 0 1,0 0-1,0 0 0,0-1 0,0 1 0,0-1 1,0 1-1,1 0 0,-1-1 0,0-2 1,-1 0-9,1 1 1,0-1 0,0 0-1,0 0 1,0 0 0,1 0-1,0 1 1,0-1 0,0 0 0,0 0-1,0 0 1,1 0 0,1-7-1,1 5-5,0 0-1,0 0 1,0 1-1,1-1 0,-1 1 1,2-1-1,-1 1 1,0 0-1,1 1 1,0-1-1,0 1 0,0 0 1,1 0-1,-1 1 1,1-1-1,0 1 0,0 1 1,0-1-1,0 1 1,1 0-1,-1 0 0,1 1 1,-1 0-1,11-1 1,5 1 6,1 1 0,0 0 0,0 2 0,0 1 0,41 10 0,76 27 5,-81-22-10,1-1 0,79 10-1,-120-25 18,0 0-1,-1-2 0,1 0 1,0-1-1,0-1 0,-1 0 0,1-2 1,-1 0-1,0-1 0,0-1 1,33-16-1,-42 17-8,1 0 1,-1-1-1,0 0 1,0-1-1,-1 0 1,0 0-1,0-1 1,-1 0-1,10-14 1,-8 9-2,-2-1 0,0-1 0,-1 1 1,0-1-1,7-29 0,24-96 56,-37 139-50,1 0 0,-1-1 0,0 1 0,1 0 0,-1 0-1,1 0 1,-1-1 0,1 1 0,0 0 0,-1 0 0,1 0 0,0 0 0,0 0 0,0 0 0,0 1 0,0-1 0,0 0-1,1-1 1,3 5 7,-8 13 7,-2-2 8,-2 0 0,0-1 0,0 1 0,-2-1 0,1-1 0,-2 0 0,1 0 0,-2-1 0,1 0 0,-2 0 0,-18 13 0,30-24-20,0 0 1,-1 1-1,1-1 0,-1 1 0,1-1 0,-1 1 0,1-1 0,-1 0 0,1 1 0,-1-1 0,0 0 0,1 0 0,-1 0 0,1 1 0,-1-1 0,0 0 0,1 0 0,-1 0 0,0 0 1,1 0-1,-1 0 0,1 0 0,-1 0 0,0 0 0,1 0 0,-1 0 0,0-1 0,1 1 0,-1 0 0,1 0 0,-1-1 0,1 1 0,-1 0 0,1-1 0,-1 1 0,1 0 1,-1-1-1,1 1 0,-1-1 0,1 1 0,-1-1 0,1 1 0,0-1 0,-1 1 0,1-1 0,0 0 0,0 1 0,-1-1 0,1 1 0,0-1 0,0 0 0,0 1 0,0-1 0,-1-1 0,1-39 52,0 38-56,23-160 47,-16 119-42,-10 51 9,-1 0-1,0 0 1,0 0 0,0-1-1,-10 11 1,-44 53 118,35-44-102,23-25-28,-1 0-1,0 0 0,1 0 0,-1 0 1,0 0-1,1 0 0,-1 0 1,0 0-1,0-1 0,0 1 1,0 0-1,0-1 0,0 1 1,0 0-1,0-1 0,0 1 1,0-1-1,-1 0 0,1 1 1,0-1-1,-2 0 0,3 0 1,-1-1-1,1 1 0,-1-1 0,1 0 1,-1 1-1,1-1 0,-1 0 1,1 0-1,0 1 0,-1-1 0,1 0 1,0 0-1,0 1 0,-1-1 1,1 0-1,0 0 0,0 0 0,0 1 1,0-1-1,0 0 0,0 0 1,1-1-1,-1-8 2,1 0 1,1 0-1,4-15 0,-1 12-7,0 0 0,0 1-1,2-1 1,-1 2 0,1-1 0,17-20-1,-21 29 4,0 0-1,0 0 1,0 0-1,0 1 1,0-1-1,1 1 1,-1 0-1,1 0 1,-1 0-1,1 1 1,8-3-1,-9 3-2,-1 1 1,1 0-1,0 0 0,0 0 0,0 0 0,0 0 1,-1 1-1,1-1 0,0 1 0,0 0 0,-1 0 1,1 0-1,0 0 0,-1 0 0,1 1 0,-1-1 1,1 1-1,-1-1 0,2 3 0,1 1 8,0 0 1,0 1-1,-1-1 0,0 1 0,0 0 0,0 0 1,-1 1-1,0-1 0,0 1 0,-1-1 0,1 1 1,-2 0-1,1 0 0,0 7 0,0-6 25,-1 0 0,-1-1 0,1 1 0,-1 0-1,-1-1 1,1 1 0,-1 0 0,-1-1 0,1 1 0,-1-1-1,-1 1 1,1-1 0,-4 7 0,5-12-15,0 0 0,-1 0 0,1-1 0,0 1 0,0-1 0,-1 1 0,1-1 0,-1 1 0,1-1 0,-1 0 0,0 0 0,1 0 0,-1 0 0,0 0 0,0 0 0,0 0 0,0-1 0,0 1 0,0 0 0,0-1 0,0 0 0,0 1 0,0-1 0,0 0 0,0 0 0,0 0 0,0-1 0,0 1 0,0 0 0,0-1 0,0 1 0,0-1 0,0 0 0,0 0 0,1 1 0,-3-3 0,0 1-3,0 0 0,1 0 0,-1-1 0,1 1-1,0-1 1,0 0 0,0 0 0,0 0 0,1 0 0,-1 0 0,1-1 0,0 1 0,0-1 0,0 0 0,0 0 0,0 0 0,0-5 0,1 3-33,0-1 0,1 0 0,0 0 1,0 1-1,1-1 0,0 0 0,0 1 0,0-1 1,1 0-1,0 1 0,0 0 0,1-1 0,0 1 1,0 0-1,5-7 0,-6 10 13,0 0 0,0 0 0,0 0 0,1 1 0,-1-1 0,1 1 0,-1-1 1,1 1-1,0 0 0,0 0 0,0 0 0,0 1 0,0-1 0,0 1 0,1-1 0,-1 1 0,0 0 0,1 1 0,-1-1 0,1 0 0,-1 1 0,1 0 0,-1 0 1,1 0-1,-1 0 0,1 0 0,-1 1 0,1 0 0,-1 0 0,0 0 0,5 1 0,-6-1 9,0 1 0,0-1 1,0 0-1,-1 1 0,1-1 0,0 1 0,-1-1 0,1 1 1,-1 0-1,1 0 0,-1 0 0,0 0 0,1 0 1,-1 0-1,0 0 0,-1 0 0,1 0 0,0 0 1,-1 1-1,1-1 0,-1 0 0,1 1 0,-1-1 1,0 0-1,0 0 0,0 1 0,-1-1 0,1 3 0,-1 2-9,0 1 0,-1-1 0,0 0 0,0 1 0,0-1 0,-1 0 0,-6 11 0,-12 15 72,-2 0 0,-2-1-1,-34 35 1,44-54 79,16-21-65,22-26-96,4 5-33,48-41 0,-74 70 50,-1-1 1,0 1-1,0-1 1,1 1-1,-1 0 0,0-1 1,1 1-1,-1 0 1,1 0-1,-1-1 0,0 1 1,1 0-1,-1 0 1,1-1-1,-1 1 0,1 0 1,-1 0-1,1 0 0,-1 0 1,0 0-1,1 0 1,-1 0-1,1 0 0,-1 0 1,1 0-1,-1 0 1,1 0-1,-1 0 0,1 0 1,-1 0-1,1 0 1,-1 1-1,0-1 0,1 0 1,-1 0-1,1 1 0,-1-1 1,0 0-1,1 0 1,-1 1-1,1-1 0,-1 0 1,0 1-1,0-1 1,1 1-1,-1-1 0,0 0 1,1 1-1,5 28 235,0-9-5073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46:28.0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64 285 15907,'-6'-10'6546,"-11"-17"-3402,3-4-1407,2-15-769,3 1-168,5-2-1264,3 8-704,4 14-1617,3 11-1760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0:33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0 729 9970,'66'-18'6184,"32"1"-4254,-22 5-895,716-155 2594,-195 38-3173,-379 86-381,727-173 586,-835 181-593,-52 15 67,1 2 1,1 3 0,62-7 0,-75 14 218,-37 6-321,1 0 0,-1 0 0,0 1 0,0 0 0,1 1 0,-1 0 0,1 1 0,-1 0 0,12 3 0,-93 3-2082,35-1-20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0:34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29 10146,'-62'-26'4390,"54"23"-825,43 18-962,6-1-1575,1-2-1,0-1 1,53 6-1,-19-4-433,-25 3-15,-36-5-165,-15-11-393,0 0-1,0 1 1,0-1-1,0 0 1,1 0 0,-1 1-1,0-1 1,0 0-1,0 1 1,0-1 0,0 0-1,0 1 1,0-1 0,0 0-1,0 1 1,0-1-1,0 0 1,0 1 0,0-1-1,-1 0 1,1 0 0,0 1-1,0-1 1,0 0-1,0 1 1,0-1 0,-1 0-1,1 0 1,0 1 0,0-1-1,0 0 1,-1 0-1,1 0 1,0 1 0,0-1-1,-1 0 1,1 0 0,0 0-1,-1 1 1,-205 119 842,197-115-1011,-23 15-1191,8 4-1146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0:35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59 262 17212,'-57'0'6617,"55"-42"-4713,2-5-615,0-3-465,5 2-344,-2 8-1152,2 15-752,0 16-1369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0:35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27 13387,'64'-26'4801,"-64"26"-4763,0 0 1,0 0 0,1 0-1,-1 0 1,0 0 0,0 0-1,0 0 1,1 0-1,-1 0 1,0 0 0,0 0-1,1 0 1,-1 0-1,0 0 1,0 0 0,0 0-1,1 0 1,-1 0-1,0 0 1,0 0 0,0 0-1,1 1 1,-1-1-1,0 0 1,0 0 0,0 0-1,1 0 1,-1 0 0,0 1-1,0-1 1,0 0-1,0 0 1,0 0 0,0 0-1,1 1 1,-1-1-1,0 0 1,0 0 0,0 1-1,0-1 1,0 0-1,0 0 1,0 0 0,0 1-1,0-1 1,0 0-1,0 0 1,0 0 0,0 1-1,0-1 1,0 0 0,0 0-1,0 1 1,0-1-1,0 0 1,0 0 0,-1 0-1,1 1 1,0-1-1,0 0 1,0 0 0,0 0-1,-10 21 704,5-10-270,-7 24 444,2-4-120,-1-1 1,-22 42 0,31-68-657,-1-1-1,1 0 1,0 0 0,-1 0 0,0 0-1,-5 4 1,6-4 471,8-5-132,15-4-306,3-1-102,1 2 1,0 0 0,33-1 0,-45 6-214,0 0 0,-1 1 0,1 0 0,0 1 0,-1 0 0,1 1 0,-1 0 0,21 10 0,-16-6-1372,-4-6-893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0:35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58 10738,'15'-23'4997,"-13"19"-4596,0 1-1,0-1 0,0 1 1,0 0-1,1 0 1,0 0-1,6-6 1,-9 9-350,0 0 0,0 0 0,0-1 0,0 1 0,1 0 0,-1 0 0,0 0 0,0 0 0,0-1 0,1 1 0,-1 0 0,0 0 0,0 0 0,1 0 0,-1 0 0,0 0 0,0 0 0,1 0 0,-1 0 0,0 0 0,0 0 1,1 0-1,-1 0 0,0 0 0,1 0 0,-1 0 0,0 0 0,0 0 0,1 0 0,-1 0 0,0 0 0,0 0 0,0 0 0,1 1 0,-1-1 0,0 0 0,1 0 0,0 12 1284,-6 18-93,5-28-1192,-6 19 257,-1 0 0,0-1 1,-1 0-1,-2 0 0,0-1 0,-1 0 1,-18 23-1,-7 4 364,-64 61-1,148-121-367,-30 7-521,0 1-1,0 1 0,0 1 0,0 0 1,1 1-1,0 1 0,0 1 1,-1 1-1,1 1 0,0 0 0,34 7 1,-38-4-942,1 0 1,0-1 0,0-1-1,0 0 1,0-1 0,29-3 0,-19-4-2626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0:36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9730,'34'20'13923,"-36"-22"-12763,1 0-752,-1 1-408,0-3-832,-2-10-440,-6-50-1009,20 37-223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0:36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25 241 13627,'-4'55'5481,"6"-66"-3272,-2-10-217,-2-15-248,2-6-311,-3-10-681,-3 1-256,2 14-328,-4 3-232,8 27-824,3 2-585,10 17-1295,9-1 351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0:37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0 170 12091,'1'75'12161,"2"-124"-10898,-1 37-1142,8-40 275,-9 48-340,0 0 1,1 0 0,0 0-1,-1 0 1,1 0 0,0 0-1,1 0 1,-1 1 0,1-1-1,4-4 1,-6 7-44,0 1 0,-1 0 1,1-1-1,0 1 0,0-1 0,-1 1 0,1 0 0,0 0 0,0-1 1,0 1-1,0 0 0,0 0 0,-1 0 0,1 0 0,0 0 1,0 0-1,0 0 0,0 0 0,0 1 0,-1-1 0,1 0 1,0 0-1,0 1 0,0-1 0,-1 0 0,1 1 0,0-1 0,0 1 1,-1-1-1,1 1 0,0 0 0,-1-1 0,1 1 0,-1-1 1,1 1-1,0 1 0,24 34 104,-19-27-82,32 42-37,-35-48-5,0 0 0,0 0 1,0 0-1,0-1 0,0 1 0,1-1 0,-1 0 0,1 0 1,0 0-1,0 0 0,-1-1 0,1 1 0,5 0 0,-7-2 20,0 0-1,0 0 0,0 0 1,0 0-1,-1 0 0,1-1 0,0 1 1,0-1-1,0 1 0,-1-1 0,1 0 1,0 1-1,-1-1 0,1 0 0,-1 0 1,1 0-1,-1-1 0,1 1 1,-1 0-1,0 0 0,1-1 0,-1 1 1,0-1-1,0 1 0,0-1 0,0 1 1,0-1-1,-1 0 0,1 0 0,0 1 1,-1-1-1,1 0 0,-1 0 0,1-2 1,1-6 154,-1 0 0,1-1 1,-2 0-1,1-13 0,-4-16 199,1 29-450,1-1 1,1 0 0,1-19-1,-1 30-7,1 0 1,-1 1-1,0-1 0,1 1 1,-1-1-1,1 1 0,-1 0 0,0-1 1,1 1-1,-1-1 0,1 1 1,0 0-1,-1 0 0,1-1 0,-1 1 1,1 0-1,-1 0 0,1-1 1,0 1-1,-1 0 0,1 0 1,-1 0-1,1 0 0,0 0 0,-1 0 1,1 0-1,0 0 0,-1 0 1,1 0-1,-1 1 0,1-1 0,0 0 1,-1 0-1,1 1 0,23 6-2315,-23-7 2355,31 15-2455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0:37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12547,'38'-34'4093,"-37"34"-4031,0 0 0,0-1 0,-1 1 0,1 0 0,0 0 0,0 0 0,0 0 0,-1-1 0,1 1 0,0 0 0,0 1 0,0-1 0,-1 0 0,1 0 0,0 0 0,0 0 0,0 1 0,-1-1 0,1 0 0,0 1 0,0-1 0,-1 0 0,1 1 0,0-1 0,-1 1 1,1-1-1,-1 1 0,1-1 0,-1 1 0,1 0 0,-1-1 0,1 1 0,-1 0 0,1-1 0,-1 1 0,0 0 0,1 0 0,-1-1 0,0 1 0,0 0 0,1 0 0,-1 0 0,0-1 0,0 2 0,0 0 58,3 6 122,-1-1 1,0 1-1,-1 1 1,0-1-1,0 0 0,-1 0 1,0 0-1,-1 11 1,-15 67 737,4-30 570,15-67-1208,0 0 1,0 0 0,1 1 0,1-1 0,0 1 0,7-11 0,0-1-168,-6 10-159,0 0 0,0 0-1,1 1 1,0 0 0,1 0 0,1 0 0,0 1 0,0 1 0,0 0 0,14-10-1,-22 18-20,0 0-1,0 0 1,0 1 0,1-1-1,-1 0 1,0 0-1,1 1 1,-1-1-1,1 1 1,-1-1-1,1 1 1,-1 0-1,1-1 1,-1 1-1,1 0 1,-1 0-1,1 0 1,-1 0-1,1 0 1,-1 1-1,1-1 1,-1 0-1,1 1 1,-1-1 0,0 1-1,1-1 1,0 2-1,-1-2-24,-1 0 0,0 0 0,0 1 0,0-1 0,0 0 0,0 0 1,0 1-1,0-1 0,0 0 0,0 0 0,0 0 0,0 1 0,0-1 0,0 0 0,0 0 0,0 1 0,-1-1 0,1 0 0,0 0 0,0 0 0,0 1 0,0-1 1,0 0-1,0 0 0,-1 0 0,1 1 0,0-1 0,0 0 0,0 0 0,0 0 0,-1 0 0,1 0 0,0 1 0,0-1 0,-1 0 0,1 0 0,0 0 0,0 0 1,0 0-1,-1 0 0,1 0 0,0 0 0,0 0 0,-1 0 0,1 0 0,0 0 0,0 0 0,-1 0 0,1 0 0,0 0 0,-6 3-737,-1 6 759,0-1-1,-1 0 0,-9 8 1,11-11 9,0 1 0,0 0 0,0 0 0,1 0 1,0 0-1,0 1 0,1 0 0,0 0 0,-5 9 1,8-13 23,0-1-1,0 1 1,0-1 0,0 1 0,1-1 0,-1 1 0,1 0 0,-1-1 0,1 1 0,0 0 0,0 0 0,1 2 0,-1-3 0,1-1-1,0 0 1,0 1 0,0-1-1,0 0 1,0 0 0,0 1-1,0-1 1,1 0 0,-1 0 0,0 0-1,1 0 1,-1-1 0,1 1-1,-1 0 1,1 0 0,-1-1-1,1 1 1,-1-1 0,1 0-1,-1 1 1,3-1 0,0 1-3,23 6 261,1-1 0,40 4 0,-58-10-560,0 0 0,0 0 1,0-1-1,0 0 1,0-1-1,0 0 1,0-1-1,-1 0 1,1-1-1,13-6 1,-16 6-187,29-16-1248,-34 19 1510,0 0 1,-1 0-1,1-1 1,0 1-1,-1-1 1,1 1 0,-1-1-1,0 1 1,1-1-1,-1 0 1,0 0-1,0 1 1,0-1-1,0 0 1,1-4-1,-2 5 101,0 1-1,-1-1 1,1 0-1,0 1 1,0-1-1,0 0 1,-1 1-1,1-1 0,0 0 1,-1 1-1,1-1 1,0 1-1,-1-1 1,1 0-1,-1 1 1,1-1-1,-1 1 0,1-1 1,-2 0-1,2 1 111,1 1 0,-1-1 0,0 0 0,0 0-1,0 0 1,0 0 0,0 1 0,0-1 0,0 0-1,1 0 1,-1 0 0,0 1 0,0-1-1,0 0 1,0 0 0,0 0 0,0 1 0,0-1-1,0 0 1,0 0 0,0 0 0,0 1 0,0-1-1,0 0 1,0 0 0,0 0 0,0 1 0,-1-1-1,1 0 1,0 0 0,0 0 0,0 1 0,0-1-1,0 0 1,0 0 0,-1 0 0,1 0 0,0 1-1,0-1 1,0 0 0,0 0 0,0 0-1,-1 0 1,1 0 0,0 0 0,0 0 0,0 0-1,-1 0 1,1 1 0,0-1 0,0 0 0,0 0-1,-1 0 1,1 0 0,0 0 0,0 0 0,-1 0-1,1 0 1,0 0 0,0 0 0,0-1 0,-1 1-1,1 0 1,0 0 0,0 0 0,0 0 0,0 0-1,-1 0 1,1-1 0,1 6 114,-1 0 0,2-1 0,-1 1 0,0-1 0,1 0 0,0 1 0,0-1 0,0 0 1,0 0-1,1 0 0,3 4 0,-2-4 30,-2-1-69,1-1 1,-1 1 0,1-1-1,0 0 1,-1 0-1,1 0 1,0 0 0,0 0-1,1-1 1,-1 0-1,0 1 1,1-1 0,-1 0-1,0-1 1,1 1-1,-1-1 1,1 1 0,4-1-1,3 0 11,0-1-1,0 0 0,0 0 1,13-4-1,-20 4-105,0 0 0,1 0 1,-1 0-1,0-1 0,0 0 0,0 0 0,6-4 1,-9 5-161,1-1 1,-1 1-1,1-1 1,-1 1 0,0-1-1,1 0 1,-1 1 0,0-1-1,0 0 1,-1 0-1,1 0 1,0 0 0,-1 0-1,1 0 1,-1 0-1,1 0 1,-1 0 0,0-4-1,0-9-3721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0:37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13123,'7'-1'5049,"12"-4"-3441,4 2-215,11-1-257,-1 3-296,3 1-504,-2-7-152,-18 4-384,2 1-296,-10 1-840,-8 4-513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46:28.4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135 62 15523,'3'-11'844,"7"-33"2844,-10 44-3655,0 0 0,0-1-1,0 1 1,0 0 0,0 0-1,0-1 1,0 1 0,0 0-1,0 0 1,0-1 0,0 1-1,0 0 1,0 0 0,0 0-1,0-1 1,0 1 0,-1 0-1,1 0 1,0 0 0,0-1-1,0 1 1,0 0 0,0 0-1,-1 0 1,1 0 0,0-1-1,0 1 1,0 0 0,-1 0-1,1 0 1,0 0 0,0 0 0,0 0-1,-1 0 1,1 0 0,0-1-1,0 1 1,-1 0 0,1 0-1,0 0 1,0 0 0,0 0-1,-1 0 1,-19 14 933,6-1-606,1 1 0,0 0 0,1 1 0,-18 29 0,24-35-325,1 0 0,0 0 1,1 1-1,0-1 0,0 1 0,1 0 1,1 0-1,0 0 0,0 1 0,0 13 1,2-22-62,0 1 0,0 0 0,1 0 0,-1 0 0,1-1 1,0 1-1,0 0 0,0-1 0,0 1 0,1-1 0,-1 1 1,1-1-1,-1 0 0,1 1 0,0-1 0,0 0 0,0 0 0,0 0 1,0-1-1,0 1 0,1 0 0,-1-1 0,0 1 0,1-1 1,0 0-1,-1 0 0,1 0 0,-1 0 0,1 0 0,0-1 1,0 1-1,0-1 0,3 0 0,7 2-202,0-2 1,1 0-1,-1 0 0,1-1 1,19-4-1,-11 0-204,0 0-1,-1-1 0,1 0 1,25-13-1,-38 14 271,0-1 0,0 1-1,0-1 1,-1-1 0,1 0 0,-1 0-1,-1 0 1,0-1 0,0 0-1,0-1 1,5-9 0,-5 7 205,3-4 447,-1-1 0,0 1 0,-1-1-1,9-28 1,-17 32 2119,-10 18-1508,-10 24-127,13-17-919,1 1-1,0 1 0,1-1 1,1 1-1,1 0 1,0 0-1,0 0 1,0 18-1,3-26-192,1 0 1,-1 0-1,1 0 0,0 0 1,0 0-1,1-1 0,0 1 1,0-1-1,4 8 0,-4-10-69,1 0-1,-1 0 1,1-1-1,0 1 1,0-1-1,0 1 0,0-1 1,1 0-1,-1 0 1,1-1-1,0 1 1,-1-1-1,1 0 1,0 0-1,5 2 1,27 6-2026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0:38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14987,'3'0'5721,"10"10"-4264,5-4-265,8-2-456,5 1-328,5-4-912,0 1-504,-7-1-1441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0:38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1 228 11138,'20'20'2477,"-16"-15"195,-5-11-21,-5-19-212,5 16-2202,1 1 1,0 0 0,0 0 0,1 0 0,0 0 0,0-1 0,1 1 0,0 0 0,0 1 0,1-1 0,0 0-1,0 1 1,6-9 0,-4 6-178,2 0 0,-1 0 0,1 0-1,0 1 1,1 1 0,0-1 0,1 1 0,14-11-1,-22 18-53,0 0 0,1 0 0,-1 0 0,0 1 0,0-1 0,1 0-1,-1 1 1,1-1 0,-1 1 0,0-1 0,1 1 0,-1 0-1,1-1 1,-1 1 0,1 0 0,-1 0 0,1 0 0,-1 0 0,1 1-1,-1-1 1,1 0 0,-1 0 0,0 1 0,1-1 0,-1 1 0,1-1-1,1 2 1,-3-1-2,1 0 0,0 0 0,0 0 0,-1 0 0,1 0 0,-1 1 0,1-1 0,-1 0 0,1 0 0,-1 0 0,0 1 0,0-1 0,1 0 0,-1 0 0,0 1 0,0-1 0,0 0 0,0 0 0,-1 1 0,1-1 0,0 0 0,0 0 0,-1 1 0,1-1 0,-1 0 0,1 0 0,-1 0 0,1 0 0,-1 0 0,0 0 0,-1 2 0,-7 9 62,0 0-1,-19 19 0,20-24 54,1 1 0,0 0 1,0 0-1,1 1 1,0 0-1,0 0 0,1 0 1,-5 12-1,10-20-106,0 0 0,-1 0 0,1 0 0,0 0 0,0 0 0,0 1 0,0-1 0,0 0 0,0 0 0,0 0 1,0 0-1,0 1 0,1-1 0,-1 0 0,0 0 0,1 0 0,-1 0 0,1 0 0,-1 0 0,1 0 0,-1 0 0,1 0 0,0 0 0,0 0 0,-1 0 0,1-1 0,0 1 0,0 0 0,0 0 0,0-1 0,0 1 0,0-1 0,0 1 0,0-1 0,0 1 1,0-1-1,0 1 0,0-1 0,2 0 0,5 2-8,0 0 0,0-1 1,-1 0-1,11 0 0,2-1-122,85-2-41,-93 1-529,-1-1 1,1 0 0,-1-1-1,11-4 1,-13 4-1365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0:39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23 340 13019,'-2'-2'783,"0"0"1,1-1-1,-1 1 1,1 0-1,-1-1 0,1 1 1,0-1-1,0 1 1,0-1-1,-1-5 1,0-2-400,1 0 1,0 0-1,1-18 0,1 12 515,-3-28-126,1 23-392,0 0 0,5-33 0,-4 49-346,1-1 0,1 0 0,-1 1 0,1-1 0,0 1 0,0 0-1,1-1 1,-1 1 0,1 0 0,0 1 0,1-1 0,-1 0 0,1 1-1,4-4 1,-7 6-29,0 1 1,0 0-1,0 0 0,0 0 0,0 0 0,1 1 0,-1-1 0,0 0 0,1 0 0,-1 1 1,0-1-1,1 1 0,-1-1 0,1 1 0,-1 0 0,1-1 0,-1 1 0,1 0 1,-1 0-1,1 0 0,-1 0 0,1 0 0,-1 0 0,1 1 0,-1-1 0,1 0 0,-1 1 1,0-1-1,1 1 0,-1 0 0,1-1 0,1 2 0,-2 0-9,1 0-1,-1-1 1,1 1-1,-1 0 0,0-1 1,1 1-1,-1 0 1,0 0-1,0 0 1,-1 0-1,1 0 1,0 1-1,-1-1 1,1 0-1,-1 0 1,1 0-1,-1 0 1,0 1-1,0-1 0,0 0 1,-1 3-1,-1 3 3,0 0 0,-1 0 0,0-1 0,0 1-1,-1-1 1,0 0 0,0 0 0,-1 0 0,0 0-1,0-1 1,0 0 0,-12 11 0,-3 4 98,20-21-96,0 0 0,0 0 0,0 0-1,0 0 1,-1 1 0,1-1 0,0 0 0,0 0 0,0 0 0,0 1 0,0-1 0,0 0 0,0 0 0,0 0 0,0 1 0,0-1 0,0 0 0,0 0 0,0 0-1,0 1 1,0-1 0,0 0 0,0 0 0,0 0 0,0 1 0,0-1 0,0 0 0,0 0 0,0 0 0,1 1 0,-1-1 0,0 0 0,0 0 0,0 0 0,0 0-1,0 1 1,1-1 0,-1 0 0,0 0 0,0 0 0,0 0 0,0 0 0,1 0 0,-1 0 0,0 1 0,0-1 0,12 4-30,-10-3 28,34 11-436,1-1 0,53 8 0,-73-17-617,1 0 0,-1-1 0,0-1 0,1-1 0,-1 0 0,0-1 0,30-7 0,-37 3-839,-8-2 3835,-15-15 5340,3 8-6006,2 3-968,3 6-169,0 0 0,0-1-1,1 0 1,0 0 0,1 0 0,0 0 0,0 0 0,0-1 0,1 1-1,-3-14 1,5 20-202,0 0 1,0-1-1,0 1 0,0 0 0,0 0 1,0 0-1,1 0 0,-1-1 0,0 1 0,1 0 1,-1 0-1,0 0 0,1 0 0,0 0 1,-1 0-1,1 0 0,0 0 0,-1 0 0,1 0 1,0 0-1,0 0 0,0 1 0,-1-1 1,1 0-1,0 0 0,0 1 0,3-2 0,13-2-1917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0:39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82 12331,'-23'-81'4713,"14"99"-3161,9 11-448,-4 4-40,14-1-79,-2-4-425,7-7-128,11-8-280,-5-7-88,5-4 8,-6-4-72,-3-9-144,1 1-112,-6-8-416,4-3-305,-3 2-759,-10-10-1169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0:39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12563,'0'0'4905,"8"3"-2921,5 3-592,10 3-119,6-3-121,4-3-504,2 2-192,-2-8-296,-1-2-80,-6 2-216,-8-7-296,0 5-712,-11 2-448</inkml:trace>
  <inkml:trace contextRef="#ctx0" brushRef="#br0" timeOffset="1">41 167 15603,'8'6'5674,"6"-4"-4706,8 4-264,5-6-232,-1-1-304,7 1-984,1 3-672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0:40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40 223 9242,'-40'43'3826,"44"-48"-2676,1-1-1,-2 0 1,1 0-1,-1 0 0,4-10 1,10-42 950,0-66-1328,-17 121-768,4-27 430,0 25-51,1 18 24,-4-12-377,2 12 91,0 0 0,1 0 0,1 0 0,11 20 0,-16-31-119,1 0 1,1 0 0,-1 0-1,0 0 1,0-1 0,1 1 0,-1 0-1,1-1 1,-1 1 0,1-1-1,0 1 1,0-1 0,0 0-1,-1 0 1,1 0 0,0 0 0,1 0-1,-1 0 1,0 0 0,0-1-1,0 1 1,0-1 0,0 1 0,1-1-1,-1 0 1,0 0 0,0 0-1,1 0 1,-1-1 0,0 1 0,0 0-1,0-1 1,1 0 0,-1 1-1,0-1 1,0 0 0,2-1 0,1-2 7,-1 1 1,0 0 0,0-1 0,0 0 0,0 0-1,-1 0 1,1 0 0,-1 0 0,0-1-1,0 0 1,4-9 0,5-8 161,-12 22-163,0-1 1,0 1-1,0-1 0,1 1 1,-1 0-1,0-1 0,0 1 1,0 0-1,0 0 0,1-1 1,-1 1-1,0 0 0,0-1 1,1 1-1,-1 0 0,0 0 1,1 0-1,-1-1 0,0 1 1,0 0-1,1 0 0,-1 0 1,0 0-1,1 0 0,-1-1 1,1 1-1,-1 0 0,0 0 1,1 0-1,-1 0 0,0 0 1,1 0-1,-1 0 0,0 0 1,1 0-1,-1 0 0,0 1 1,1-1-1,7 14 257,1 29-175,-9-39-156,1 1-176,0 1 1,1-1-1,-1 0 0,1 0 1,0 0-1,0 0 0,5 8 0,6 3-1852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0:40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1 199 12531,'0'0'8898,"0"-2"-7906,1-9-408,11-28-312,9-37-808,-23 40-392,4 13-977,3 12-711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0:41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82 14491,'5'-53'5207,"-5"52"-5007,1 0 1,-1 0 0,0-1 0,1 1 0,-1 0 0,1 0 0,-1 0 0,1 0 0,-1 0 0,1 0 0,0 0-1,-1 0 1,1 1 0,0-1 0,0 0 0,0 0 0,1-1 0,0 1-68,1 0 0,-1 0 1,1 0-1,-1 0 0,1 0 0,0 1 1,-1-1-1,5 0 0,-5 1 137,5-1-132,0 1-1,1 0 1,-1 0 0,0 1 0,0 0 0,0 0 0,0 0 0,0 1 0,0 0 0,9 4 0,-15-5-129,1 0-1,0-1 1,-1 1 0,1 0-1,-1 0 1,1 1 0,-1-1-1,0 0 1,0 0 0,1 1-1,-1-1 1,0 1 0,0-1-1,0 1 1,0-1 0,-1 1 0,1-1-1,1 4 1,-2-3 8,0 1 0,0-1 0,0 0 1,-1 1-1,1-1 0,0 1 0,-1-1 0,0 0 0,1 0 1,-1 1-1,0-1 0,0 0 0,0 0 0,-1 0 0,1 0 1,0 0-1,-1 0 0,-2 2 0,-4 6 84,-1-1-1,0 0 1,-1-1-1,0 0 1,0 0-1,-1-1 1,0-1-1,0 1 1,0-2-1,-1 0 1,0 0-1,-21 5 1,28-9-749,10-2-1802,12-1-321</inkml:trace>
  <inkml:trace contextRef="#ctx0" brushRef="#br0" timeOffset="1">199 251 16307,'70'36'6658,"-78"-54"-4154,1-11-1255,4-7-281,5-6-600,9 8-552,4 13-1248,1 3-753,0 18-3120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0:41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0 208 15219,'34'74'4997,"-30"-76"-2950,-1-12-845,4-25-78,-4 24-580,2-13 252,14-40-1,-17 61-762,0 0 1,1 0-1,0 0 0,1 1 0,-1-1 0,1 1 0,0 0 0,1 0 0,0 0 1,0 0-1,6-5 0,-9 10-30,0 0 0,0-1 0,0 1 0,0 0 0,0 0 0,0 1 0,0-1 0,1 0 0,-1 1 0,0-1 0,0 1 0,1 0 0,-1-1 0,0 1 0,1 0 0,-1 1 0,0-1 0,1 0 0,-1 1 0,4 0 0,-5 0-18,0-1-1,1 1 1,-1 0 0,0-1-1,0 1 1,0 0-1,0 0 1,-1 0-1,1 0 1,0 0-1,0 0 1,0 0 0,-1 0-1,1 0 1,-1 0-1,1 0 1,-1 0-1,1 0 1,-1 1-1,1-1 1,-1 0 0,0 0-1,0 1 1,0-1-1,0 0 1,0 0-1,0 1 1,0-1-1,0 0 1,0 0 0,0 1-1,-1-1 1,1 0-1,0 0 1,-1 0-1,1 0 1,-1 1-1,-1 0 1,0 3-23,-1 0 0,0 0 0,0 0 1,0 0-1,-1-1 0,1 1 0,-1-1 0,-1 0 0,1 0 0,-9 6 1,-1-2 49,-1 1 0,-22 8 0,37-17-10,-1 0-1,1 0 1,-1 1 0,0-1 0,1 0-1,-1 0 1,1 1 0,-1-1 0,1 0-1,0 1 1,-1-1 0,1 0 0,-1 1-1,1-1 1,0 1 0,-1-1 0,1 1-1,0-1 1,-1 1 0,1-1 0,0 1 0,0-1-1,-1 1 1,1-1 0,0 1 0,0-1-1,0 1 1,0 0 0,0 0 0,10 14-85,28 9-437,-35-22 418,91 59-1448,-93-61 1560,-1 0 0,1 0-1,0 1 1,-1-1 0,1 0 0,0 0 0,0 0-1,-1 0 1,1 0 0,0 0 0,-1 0 0,1 0-1,0 0 1,0 0 0,-1 0 0,1-1 0,0 1-1,-1 0 1,1 0 0,0-1 0,-1 1-1,1 0 1,-1-1 0,1 1 0,-1-1 0,1 1-1,0-1 1,-1 1 0,0-1 0,1 1 0,-1-1-1,1 1 1,-1-2 0,15-22 390,-12 18-298,21-33 528,-15 27-384,-1-1 1,-1-1-1,0 0 1,0 0-1,5-20 0,5-56 1389,-13 84-1142,2 14-306,1 13-86,0 13-725,2-1 0,1 0 0,1 0 0,25 47 1,-16-35-2214,-6-13 293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0:42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92 374 15467,'-91'-37'5690,"113"42"-4298,3 1-504,-1-2-176,2 2-432,-6-1-1248,6-5-688</inkml:trace>
  <inkml:trace contextRef="#ctx0" brushRef="#br0" timeOffset="1">67 0 12995,'-1'17'5929,"9"18"-2160,10-5-2321,6-9-160,17-7-503,-6-12-273,0-7-528,-1-3-320,-18 0-769,-5 3-535,-9 0-864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46:28.7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288 1 13451,'0'9'5801,"-3"16"-2888,-2 10-1321,-5 14-912,1 6-200,0 6-400,1-5-320,8-12-848,4-10-568,2-17-1809</inkml:trace>
  <inkml:trace contextRef="#ctx0" brushRef="#br0" timeOffset="1">51 274 13691,'-50'-43'5553,"87"42"-3712,13-4-865,2 2-232,-1 1-504,-11 2-328,-6 0-944,6 0-401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0:49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0 8978,'2'2'689,"-1"0"-1,0-1 1,0 1-1,0-1 1,0 1 0,0 0-1,0 0 1,0 0 0,0 0-1,-1 0 1,1 2 0,1 25 2287,-14 31-2191,9-51-21,-3 16-218,-1 0 0,-14 29 1,18-47-489,0-1 0,-1 1 1,1-1-1,-1 0 0,0 0 1,-1 0-1,0-1 0,0 1 1,0-1-1,0 0 0,-1-1 1,0 1-1,-6 3 1,1-6 23,11-9-46,1 5-33,0 0 0,0 0-1,0 0 1,0 1 0,1-1-1,-1 1 1,0-1 0,1 1-1,-1-1 1,1 1 0,3-2-1,5-2-18,1 0 1,0 1-1,1 0 0,-1 1 0,18-2 0,67-6-396,-62 8 95,72 2-4587,-95-1 3479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0:49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177 104 9370,'79'-76'3539,"-55"56"-1323,-16 18-1229,2-3 1153,-19 12 3630,-6 0-4832,-10 4-815,20-8-89,-112 61 354,98-52-360,1 0 1,0 1-1,1 1 0,-23 23 1,39-35-33,-1-1 1,1 0 0,0 0-1,0 1 1,0-1 0,0 1-1,0-1 1,0 1 0,0-1-1,1 1 1,-1-1 0,0 1-1,1 0 1,-1-1 0,1 1-1,0 0 1,0 0 0,-1-1-1,1 1 1,0 0 0,1 0-1,-1-1 1,0 1 0,0 0-1,1 1 1,1-1-5,-1 0 0,0 0 1,1 0-1,0-1 0,-1 1 0,1-1 1,0 0-1,0 1 0,0-1 1,0 0-1,0 0 0,0 0 0,0 0 1,0 0-1,0-1 0,0 1 0,0-1 1,1 1-1,-1-1 0,3 0 0,7 2 4,0-2-1,0 0 0,0 0 1,0-1-1,0-1 0,0 0 1,-1 0-1,1-1 0,0-1 0,15-7 1,-3 0 167,-1-1 0,-1-1 1,38-29-1,-56 42 880,-4 8-470,-8 16-192,5-18-267,1 1-146,1 0-1,-1 1 1,1-1-1,0 0 1,1 10-1,0-15-167,0 1-1,0 0 1,0-1-1,1 1 0,-1 0 1,1-1-1,0 1 1,0-1-1,0 1 1,0-1-1,0 0 1,0 1-1,1-1 0,-1 0 1,1 0-1,-1 0 1,3 3-1,10 3-2699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0:50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94 10810,'-36'-94'3097,"39"109"-369,0 0 1,1 24-1,4 116 1552,-5-142-5196,-3-13 806,0 1 1,0-1-1,1 0 1,-1 0-1,0 0 1,0 1-1,1-1 1,-1 0-1,0 0 1,0 0-1,1 0 1,-1 0-1,0 0 1,1 0-1,-1 1 1,0-1-1,0 0 1,1 0-1,-1 0 1,0 0-1,1 0 1,-1 0-1,0 0 1,1-1-1,-1 1 1,0 0-1,0 0 1,1 0-1,-1 0 1,0 0-1,1 0 1,-1 0-1,0-1 1,0 1-1,1 0 1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0:51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76 169 10986,'-8'-31'1950,"-4"-41"0,12 70-1858,0 0 0,0 0 0,0 0-1,0 0 1,1 0 0,-1 0 0,1 0 0,-1 0 0,1 0 0,0 0 0,0 0 0,0 0 0,0 1 0,0-1-1,0 0 1,0 1 0,1-1 0,-1 1 0,0-1 0,1 1 0,0-1 0,-1 1 0,1 0 0,0 0 0,-1 0-1,1 0 1,0 0 0,0 0 0,0 0 0,0 1 0,0-1 0,3 0 0,3-2 181,-1 1-7,0-1 0,0 1 1,0 0-1,0 1 0,0-1 0,1 2 0,-1-1 1,15 1-1,-20 0-205,0 0-1,-1 1 1,1-1 0,0 0 0,0 1-1,0-1 1,0 1 0,-1 0 0,1 0 0,0-1-1,-1 1 1,1 0 0,-1 0 0,1 1-1,-1-1 1,1 0 0,-1 0 0,0 1 0,1-1-1,-1 1 1,0-1 0,0 1 0,0-1-1,0 1 1,-1 0 0,1-1 0,0 1 0,-1 0-1,1 0 1,-1 0 0,1-1 0,-1 1-1,0 0 1,0 0 0,0 0 0,0 0 0,0 0-1,0 0 1,-1-1 0,0 4 0,-1 5 88,-1 0 1,0 0 0,-1-1 0,0 1 0,0-1-1,-1 0 1,-1 0 0,-9 12 0,-59 68 467,56-69-495,1-1 3,7-9 0,0 0 0,1 2 0,1-1 0,0 1 0,-13 23 0,21-34-115,0-1 0,-1 1 0,1 0 0,0-1 0,0 1 0,-1-1 0,1 1 0,0 0 0,0-1 0,0 1 0,-1-1 0,1 1 0,0 0 0,0-1 0,0 1 0,0 0 0,0-1 0,1 1 0,-1 0 0,0-1 0,0 1 0,0-1 0,0 1 0,1 0 1,-1-1-1,0 1 0,1-1 0,-1 1 0,0-1 0,1 1 0,-1-1 0,1 1 0,-1-1 0,1 1 0,-1-1 0,1 1 0,-1-1 0,1 0 0,-1 1 0,1-1 0,-1 0 0,1 0 0,0 1 0,-1-1 0,2 0 0,33 2 101,-22-3-102,9 2-75,106-3-25,-115 1-305,1 0 0,-1-1 0,1-1 0,-1 0 0,0-1 0,0-1 0,13-6 0,-25 10 118,1 1-1,-1-1 0,0 0 1,1 0-1,-1 0 0,0 0 1,0-1-1,0 1 0,0 0 1,0 0-1,0-1 1,0 1-1,0 0 0,-1-1 1,1 1-1,1-4 0,-6-3-2271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0:51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1 136 12315,'5'0'4801,"11"3"-2945,5-5-552,21 2-287,5 0-137,5 0-552,-3 0-360,-15-5-1000,2 4-593</inkml:trace>
  <inkml:trace contextRef="#ctx0" brushRef="#br0" timeOffset="1">381 51 13611,'80'-50'5193,"-88"67"-3769,4 14-311,3 2-273,1-4-120,8 0-344,2-11-128,7-10-176,8 2-64,1-10-40,1-1-88,-2-6-472,-4 2-328,-2-1-929,-2-4-1423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0:51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17 13115,'8'-4'4921,"10"1"-3497,6-2-328,9 4-143,1-1-249,0 0-568,0 4-376,-11 3-1089,-4 1-527</inkml:trace>
  <inkml:trace contextRef="#ctx0" brushRef="#br0" timeOffset="1">0 199 14451,'0'1'5281,"5"-1"-4169,8 7-327,15-7-177,9 0-144,10 0-720,-5-7-504,-6 4-1145,0-5-3320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0:52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0 282 10450,'28'50'4324,"-26"-40"-2393,-6-9-627,-4-6 270,6 3-1368,1 0-1,0 0 1,1 0 0,-1 0 0,0 0-1,1 0 1,-1 0 0,1 0 0,-1 0-1,1-1 1,0 1 0,0 0 0,0 0-1,0 0 1,1-4 0,9-35 1199,4-6-618,-4 10-357,19-41-1,-25 69-389,-1 1 0,2 0 0,-1 0 0,1 0 1,0 1-1,1 0 0,0 0 0,0 0 0,1 1 0,10-9 0,-16 14-40,0 1 1,0-1-1,0 0 0,0 0 1,0 1-1,0-1 1,0 1-1,0-1 0,0 1 1,1 0-1,-1-1 1,0 1-1,0 0 0,1 0 1,-1 0-1,0 0 0,0 0 1,1 0-1,0 0 1,-1 1 3,0-1 0,0 0 0,-1 1 0,1 0 0,0-1 0,0 1 0,-1-1 1,1 1-1,0 0 0,-1-1 0,1 1 0,-1 0 0,1 0 0,-1-1 0,0 1 1,1 0-1,-1 0 0,0 0 0,1 1 0,0 2 18,0 1 1,-1-1-1,0 0 0,1 0 1,-1 0-1,-1 0 0,1 0 1,-1 1-1,-1 5 0,-1-1 19,0 0 0,-1-1 0,0 1-1,0-1 1,-1 0 0,0 0 0,-11 12 0,1-4 328,-1-2 0,-18 15 0,33-29-346,1 0-1,-1 0 1,1 0-1,0 1 1,-1-1-1,1 0 1,-1 0-1,1 1 1,-1-1-1,1 0 1,0 1-1,-1-1 1,1 0-1,0 1 1,-1-1-1,1 1 1,0-1-1,0 1 1,-1-1-1,1 0 1,0 1-1,0-1 1,0 1-1,-1-1 1,1 1 0,0-1-1,0 1 1,0-1-1,0 1 1,0-1-1,0 1 1,0-1-1,0 2 1,21 5 94,-16-6-164,23 6-91,67 15-346,-85-20-224,1-1-1,-1 0 0,1 0 0,-1-1 0,1-1 0,-1 0 0,15-3 0,-1-3-1496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0:52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14739,'1'3'5577,"1"14"-3720,-2 4-433,1 16-88,1 7-95,0-3-665,-1-4-160,-1-11-560,0-7-360,0-6-889,4-8-599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0:56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41 205 10770,'6'25'3815,"-6"-42"-1035,-10-48-307,1 27 19,-17-49 1,26 86-2459,0 1 0,-1-1 0,1 1 0,0-1 0,0 1 0,0-1 0,-1 1 0,1-1 0,0 0 0,0 1 0,0-1 0,0 1 0,0-1 0,0 1 0,0-1 0,0 0 0,1 1 0,-1-1 0,0 1 0,0-1 0,0 1 0,1-1 0,-1 1 0,0-1 0,0 1 0,1-1 0,-1 1 0,0-1 0,1 1 0,-1-1 1,1 1-1,-1 0 0,1-1 0,1 0-1,0 0 0,0 1 1,0-1-1,0 1 0,0-1 1,0 1-1,0 0 0,0 0 1,0 0-1,2 0 0,50 10 50,-51-9-40,26 6 90,39 17-1,-60-20-127,0-1 1,0 1-1,-1 0 0,1 1 0,-1 0 0,0 0 0,0 0 0,-1 1 0,9 10 0,-14-15 9,0 0-1,0 0 1,0 0-1,-1 0 0,1 0 1,-1 0-1,1 0 0,0 1 1,-1-1-1,0 0 0,1 0 1,-1 0-1,0 1 1,0-1-1,0 0 0,1 0 1,-1 1-1,-1-1 0,1 0 1,0 1-1,0-1 1,0 0-1,-1 0 0,1 0 1,0 1-1,-1-1 0,1 0 1,-1 0-1,0 0 1,1 0-1,-1 0 0,0 0 1,0 0-1,1 0 0,-1 0 1,0 0-1,0 0 0,0 0 1,-2 0-1,-2 3 97,-1-1-1,1 0 1,-1 0-1,0-1 1,0 1-1,-9 1 1,-1-1-44,1 0 0,-1-1 0,0 0 0,1-1 0,-1-1 0,0-1 1,0 0-1,1-1 0,-1-1 0,-21-6 0,28 3-1266,14 1-411,21-2-987,17 2-198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0:56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1 151 8602,'79'1'18748,"-84"-20"-18290,1-1 0,-3-24 1,5 31-339,1 11-130,1-1 1,-1 1 0,1 0-1,-1-1 1,1 1-1,0 0 1,-1-1 0,1 1-1,1 0 1,-1-1-1,0 1 1,0-1 0,1 1-1,0 0 1,-1 0-1,1-1 1,0 1 0,0 0-1,0 0 1,0 0 0,2-2-1,-3 3-103,1 1 0,-1 0 1,0-1-1,1 1 0,-1 0 0,0 0 0,1 0 1,-1-1-1,1 1 0,-1 0 0,0 0 0,1 0 1,-1 0-1,1 0 0,-1-1 0,1 1 0,-1 0 0,0 0 1,1 0-1,-1 0 0,1 0 0,-1 1 0,1-1 1,-1 0-1,1 0 0,-1 0 0,0 0 0,1 0 0,-1 1 1,1-1-1,0 0 0,3 6-2942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46:29.1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0 149 12531,'99'-38'5409,"-110"50"-2529,-4 5-823,4 8-545,-2 7-216,11 9-607,1 1-233,7-3-360,11-1-80,5-16 8,14-2-32,5-10-168,-4-7-224,5-6-569,-3-7-255,-5-5-600,-3-6-305</inkml:trace>
  <inkml:trace contextRef="#ctx0" brushRef="#br0" timeOffset="1">56 1 12587,'13'3'5641,"8"3"-2384,14-1-1889,9-3-280,5-2-512,1-8-248,-2 5-984,-6 1-648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0:57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140 233 16331,'-99'84'6306,"96"-107"-4250,-7-12-663,0-14-497,-1-5-216,5 2-784,6 8-504,3 7-1345,15 14-887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0:57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19 161 8578,'4'19'1189,"0"0"1,8 20 0,-11-37-1046,0 0 1,0 0-1,0 0 1,1 0-1,-1 0 1,1 0-1,-1-1 1,1 1 0,0 0-1,0-1 1,0 1-1,0-1 1,0 0-1,0 0 1,0 0 0,0 0-1,0 0 1,0 0-1,1-1 1,3 2-1,2-1 30,0 0 0,0-1 0,-1 0 0,11-1 0,-13 0-29,1 1 33,0-1 0,1 0 0,-1-1 1,0 1-1,0-1 0,0-1 0,7-3 1,-12 6-103,0-1 0,1 1 0,-1-1 0,0 0 0,0 1 0,1-1 0,-1 0 0,0 0 0,0 0 0,0 0 0,0 0 1,0 0-1,-1-1 0,1 1 0,0 0 0,0 0 0,-1 0 0,1-1 0,-1 1 0,1 0 0,-1-1 0,1 1 0,-1-1 1,0 1-1,0 0 0,0-1 0,0 1 0,0-1 0,0 1 0,0-1 0,0 1 0,0 0 0,-1-1 0,1 1 0,-1-1 0,1 1 1,-1 0-1,1 0 0,-2-2 0,-6-9 460,-1 1-1,-1 0 1,0 1 0,-1 0 0,1 0 0,-2 1-1,0 1 1,-22-13 0,15 8-11,-1 0-1,-19-19 1,38 32-520,0-1 0,0 0 0,0 0 0,0 1 0,1-1 0,-1 0 0,0 0 0,0 0 0,1 0 0,-1 0 0,1 0 0,-1 0 0,1 0 0,0-1 0,-1 1 0,1 0 0,0 0 0,-1-2 0,2 3-32,-1-1-1,0 0 0,0 1 1,1-1-1,-1 1 1,0-1-1,1 0 0,-1 1 1,0-1-1,1 1 0,-1-1 1,1 1-1,-1-1 1,1 1-1,-1-1 0,1 1 1,0 0-1,-1-1 1,1 1-1,-1 0 0,1-1 1,1 1-1,6-2-443,-1 0 1,1 0-1,0 1 1,11-1-1,-5 1-280,31-2-1687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0:58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233 382 13475,'-9'-20'8683,"6"-22"-7840,3 36-239,0-4-361,0-16-517,-1-1 0,-1 0-1,-2 1 1,-9-39 0,11 58-20,-1 0-1,0 0 1,0 0 0,0 1-1,-1-1 1,1 1 0,-2 0 0,1 0-1,-1 0 1,0 1 0,0-1-1,0 1 1,-1 0 0,1 1-1,-1 0 1,-1-1 0,1 2-1,0-1 1,-1 1 0,0 0-1,-9-3 1,8 4 175,-31-9-312,36 11 563,1-1 0,0 1 0,0 0 0,-1-1 0,1 1 0,0 0 0,0 0 0,-1 1 1,1-1-1,0 0 0,0 1 0,-1 0 0,1-1 0,-3 2 0,5-1-76,0-1 0,0 0 1,0 0-1,0 1 0,0-1 0,0 0 0,0 1 1,-1-1-1,1 0 0,0 1 0,0-1 0,0 0 0,0 1 1,0-1-1,0 0 0,0 1 0,1-1 0,-1 0 1,0 1-1,0-1 0,0 0 0,0 0 0,0 1 0,0-1 1,1 0-1,-1 1 0,0-1 0,0 0 0,0 0 1,1 1-1,-1-1 0,0 0 0,0 0 0,1 0 0,-1 1 1,0-1-1,0 0 0,1 0 0,-1 0 0,0 0 1,1 0-1,-1 0 0,0 0 0,1 1 0,-1-1 1,1 0-1,18 8 1091,9-1-533,0-2 1,0-1 0,41 0-1,-40-3-1081,0 1 0,-1 1-1,50 13 1,-56-8-1427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0:58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12 293 13027,'-2'14'1430,"-1"10"1810,-1-41-333,2-7-2005,2-1-1,0 0 1,1 0-1,2 0 0,6-28 1,-8 46-824,1-1 1,0 0-1,1 1 1,0 0-1,0-1 1,1 1-1,0 0 1,0 0-1,0 1 1,1 0 0,0-1-1,0 1 1,1 1-1,0-1 1,0 1-1,0 0 1,0 1-1,1-1 1,0 1-1,7-3 1,-13 6-80,1 0 1,0 1-1,-1-1 0,1 1 1,-1-1-1,1 1 0,0 0 1,0-1-1,-1 1 0,1 0 1,0 0-1,-1 0 0,1 0 1,2 1-1,-3-1-2,-1 1-1,1-1 1,-1 0-1,1 1 1,0-1 0,-1 1-1,1-1 1,-1 1-1,1-1 1,-1 1 0,1-1-1,-1 1 1,1-1-1,-1 1 1,1-1-1,-1 1 1,0 0 0,0-1-1,1 1 1,-1 0-1,0 0 1,0-1-1,1 2 1,-1 1-10,0 0 1,0 0 0,0 0-1,-1 0 1,1 0-1,-1 1 1,0-1-1,0 0 1,0 0-1,0 0 1,0-1-1,0 1 1,-3 4-1,-27 33-78,24-33 86,1 0-1,0 1 0,0 0 1,1 1-1,0-1 0,-7 15 0,12-22-15,0 0 0,-1 0 0,1 0 0,0 0 0,0 0 0,0 1 0,0-1 0,0 0 0,0 0-1,0 0 1,0 0 0,0 0 0,0 0 0,1 0 0,-1 0 0,0 0 0,1 0 0,-1 0 0,1 0-1,-1-1 1,1 1 0,-1 0 0,1 0 0,0 0 0,-1 0 0,1-1 0,0 1 0,0 0 0,-1-1-1,1 1 1,0-1 0,0 1 0,0-1 0,0 1 0,0-1 0,1 1 0,5 2-202,1-1 0,-1-1 1,0 1-1,11 0 0,4 2 189,-10-1 0,42 9-144,-51-12 171,0 0 0,-1 0 0,1 0 0,0 0 0,0 0 0,-1-1 0,1 1-1,0-1 1,-1 0 0,1 1 0,0-1 0,-1-1 0,1 1 0,-1 0-1,0-1 1,1 1 0,2-3 0,0 0 40,-1 0 0,0 0 0,1-1-1,-1 0 1,-1 1 0,1-1 0,-1-1 0,0 1 0,0 0-1,0-1 1,-1 1 0,1-1 0,-2 0 0,1 0 0,-1 0-1,1 0 1,-2 0 0,1 0 0,-1 0 0,0-9-1,-4 6 717,1 13-146,2-2-574,1 0 0,0 0-1,-1 0 1,1 0 0,0 0 0,0 0 0,0 0 0,1 0 0,-1 0-1,0 0 1,2 4 0,0 1-45,1 0-1,-1-1 1,1 1-1,1-1 1,3 7-1,-5-11 11,0 1 1,0-1-1,1 1 0,-1-1 0,0 0 0,1 0 0,-1 0 1,1 0-1,0 0 0,0 0 0,0-1 0,0 0 0,0 1 1,0-1-1,0 0 0,0 0 0,4 0 0,-1 0 27,-1-1 1,1 0-1,-1 0 0,1 0 1,-1 0-1,1-1 0,-1 0 1,1 0-1,8-3 0,-11 2 0,-1 1 0,1 0 0,-1-1 0,1 1-1,-1-1 1,1 1 0,-1-1 0,0 0-1,0 0 1,0 0 0,0-1 0,0 1-1,0 0 1,0-1 0,-1 1 0,1-1 0,-1 0-1,0 1 1,0-1 0,1-5 0,1-7-286,-2-1 0,1 1 1,-3-30-1,0 11-3607,1 28 730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0:59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75 12515,'0'-5'459,"1"1"0,0-1 1,0 0-1,0 1 1,1-1-1,0 1 0,0-1 1,0 1-1,0 0 0,0 0 1,4-5-1,-5 8-372,1-1 0,-1 1-1,1 0 1,-1-1 0,1 1 0,-1 0-1,1 0 1,0 0 0,-1 0 0,1 0-1,0 1 1,0-1 0,0 0 0,0 1-1,0 0 1,0-1 0,0 1 0,0 0-1,-1 0 1,1 0 0,0 0 0,0 0-1,0 0 1,0 1 0,0-1 0,0 1-1,0-1 1,0 1 0,0 0 0,-1-1-1,4 3 1,-4-2-37,1 0-1,-1 0 1,0 1-1,1-1 1,-1 0-1,0 1 1,0-1-1,0 1 1,0 0-1,0-1 1,0 1 0,-1 0-1,1-1 1,0 1-1,-1 0 1,1 0-1,-1-1 1,0 1-1,0 0 1,1 0-1,-1 0 1,0 0-1,-1-1 1,1 1 0,0 0-1,0 0 1,-2 2-1,0 6 82,0 0 0,-1-1 0,-7 16 0,-74 127 724,83-151-842,1 0 0,-1 0-1,1 0 1,-1 0 0,1 0 0,0 0 0,-1 0-1,1 0 1,0 0 0,0 0 0,-1 0 0,1 0-1,0 1 1,0-1 0,0 0 0,1 0-1,-1 0 1,0 0 0,0 0 0,0 0 0,1 0-1,-1 0 1,1 0 0,-1 0 0,1 0 0,-1 0-1,1 0 1,-1 0 0,1 0 0,0 0-1,0 0 1,-1-1 0,1 1 0,0 0 0,0 0-1,0-1 1,0 1 0,0-1 0,0 1 0,0-1-1,2 1 1,4 2-68,1-1 0,0-1 0,0 1 0,16-1 0,-7 1-118,-7-1-16,51 4-1037,-58-5 1001,0 0 0,0-1 0,1 1 1,-1-1-1,0 1 0,0-1 1,0 0-1,0 0 0,0 0 1,0-1-1,0 1 0,0-1 0,-1 1 1,1-1-1,0 0 0,2-3 1,-1-2-1769,-4 2-1546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0:59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14779,'-2'0'5697,"0"3"-3952,14 5-641,1-3-504,13 3-96,6-2-256,-6-4-392,3 3-1048,1-2-616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1:00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15747,'39'39'12347,"-39"-41"-11283,0 0-120,0 1-1488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1:20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47 11250,'46'-35'3697,"-46"35"-3666,0 0 0,0-1 0,0 1-1,1 0 1,-1 0 0,0 0 0,0 0-1,0 0 1,0 0 0,1-1 0,-1 1 0,0 0-1,0 0 1,0 0 0,0 0 0,0-1-1,0 1 1,0 0 0,1 0 0,-1 0 0,0-1-1,0 1 1,0 0 0,0 0 0,0 0 0,0-1-1,0 1 1,0 0 0,0 0 0,0 0-1,0-1 1,0 1 0,0 0 0,0 0 0,0 0-1,0-1 1,-1 1 0,1 0 0,0 0-1,0 0 1,0-1 0,0 1 0,0 0 0,0 0-1,0 0 1,-1 0 0,1 0 0,0-1 0,0 1-1,0 0 1,0 0 0,-1 0 0,1 0-1,0 0 1,0 0 0,0 0 0,-1 0 0,1-1-1,0 1 1,0 0 0,0 0 0,-1 0-1,1 0 1,0 0 0,0 0 0,0 0 0,-1 0-1,1 0 1,-20 0 633,14 0-308,-29-2 66,0 3 1,-1 1 0,1 1 0,0 2 0,0 2 0,0 1 0,-36 14 0,28-9-309,21-7-2,-33 13 1,50-16-44,0-1 0,0 1-1,0 0 1,0 0 0,1 0 0,-1 1 0,1-1 0,0 1 0,0 0 0,0 0 0,-4 7-1,7-8-18,-1 0-1,1 0 0,0 0 1,0 0-1,0 0 0,1 0 1,-1 1-1,1-1 0,-1 0 1,1 0-1,0 1 0,0-1 0,1 0 1,-1 0-1,1 1 0,0-1 1,-1 0-1,1 0 0,1 0 1,-1 0-1,0 0 0,1 0 1,-1 0-1,4 3 0,4 7 163,1 0 0,0 0 0,18 16 0,-26-27-189,6 5 38,0-1 1,1 1 0,0-1 0,0-1 0,1 0 0,-1 0-1,1-1 1,0 0 0,19 5 0,12 0-12,50 4 0,-47-7-72,-20-2 22,5 1 24,40 1-1,-59-6-18,1-1 0,-1 0 0,0 0 0,0-1 0,0 0 0,0-1 0,16-6-1,-13 5 23,-1 0 0,1 1 0,18-3 0,-25 6-11,1-1 0,0 0-1,0 0 1,0-1 0,0 0 0,-1 0-1,1 0 1,-1-1 0,0 0 0,1 0-1,-1-1 1,-1 0 0,1 0 0,9-8 0,-9 4-32,0 0 0,0 1 0,-1-2 1,0 1-1,0 0 0,-1-1 1,5-16-1,-8 21 23,0 0-1,-1 1 1,1-1-1,-1 0 1,0 0 0,0 0-1,0 0 1,-1 0 0,1 0-1,-1 1 1,0-1-1,0 0 1,0 0 0,-1 1-1,1-1 1,-1 1 0,0-1-1,0 1 1,0 0-1,-1 0 1,1 0 0,-5-5-1,-2 1 57,1-1 0,-1 2 0,0-1 0,0 1 0,-1 0 0,-19-7 0,-68-22 128,63 24-177,15 5-183,0 0 1,-1 1-1,0 0 1,0 2 0,0 1-1,0 0 1,0 1-1,-1 2 1,1 0-1,0 1 1,0 0 0,0 2-1,-33 11 1,5 6-1739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1:22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29 11650,'-206'3'9336,"291"4"-6413,504-8-609,-193-4-1746,331-12-628,-664 18-1094,-152-13-3170,57 8 1931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1:22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10810,'22'5'10101,"8"12"-7432,-1 0-1564,23 5-14,-33-15-881,0 1-1,0 0 0,-1 2 1,-1 0-1,19 14 0,-35-24-166,0 1-1,0 0 0,0 0 0,0 0 0,0 0 0,0 0 0,0 0 1,0 0-1,0 0 0,0 1 0,-1-1 0,1 0 0,0 0 0,-1 1 1,1-1-1,-1 0 0,0 1 0,1-1 0,-1 0 0,0 1 0,0-1 0,0 1 1,0-1-1,0 0 0,0 1 0,0-1 0,0 1 0,-1-1 0,1 0 1,0 1-1,-1-1 0,1 0 0,-1 1 0,-1 1 0,-3 3 150,0 1 1,0-2-1,0 1 0,-1-1 0,-10 8 0,-12 12-204,22-17-680,0 0 0,0 0 1,1 1-1,0-1 0,-4 11 0,1-2-2336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46:29.4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15 15643,'17'3'6034,"19"-3"-4186,8 0-704,6 0-304,-1-5-391,0-1-1186,-4-1-743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1:23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105 184 13059,'-32'76'4374,"23"-178"223,2 77-4362,-1 0-1,-2 0 1,-23-44-1,29 60-233,3 7-21,1 0 139,6 1 73,129 8 472,-118-5-442,1 1 0,-1 1 0,0 1-1,0 0 1,28 13 0,-41-16-156,0 0 0,-1 1 0,1-1 0,-1 1 1,1-1-1,-1 1 0,0 0 0,0 0 0,0 1 1,0-1-1,0 0 0,-1 1 0,4 6 0,-5-7-23,0-1-1,-1 1 0,1-1 0,-1 1 1,1 0-1,-1-1 0,0 1 0,0 0 1,0-1-1,0 1 0,0-1 0,-1 1 0,1 0 1,-1-1-1,0 1 0,1-1 0,-1 1 1,-1-1-1,1 1 0,0-1 0,0 0 1,-1 0-1,-2 4 0,-3 0 33,1 1-1,-1-1 1,0-1-1,0 1 1,-1-1 0,1-1-1,-1 1 1,0-1-1,-1-1 1,1 0-1,-1 0 1,1 0 0,-18 2-1,14-3-174,0 0-1,1-1 1,-1 0 0,0-1-1,0-1 1,0 0 0,0 0-1,0-1 1,1-1 0,-13-4-1,7-4-1630,12 0-644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1:23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8778,'77'-3'2528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1:24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72 306 12371,'-71'81'5321,"76"-68"-2729,-2-5-879,0-6-33,-1-12 48,-2 0-151,2-11-329,-2-13-264,0-18-488,-4-12-128,-2-7-368,1 4-256,5 23-872,5 12-648,16 27-1393,5 5-496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1:24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63 8578,'29'-17'5094,"5"9"-3474,-29 8-1057,-3-1-448,0 1 0,-1 0-1,1 0 1,-1 0 0,1 0-1,-1 0 1,1 1 0,0-1 0,-1 0-1,1 1 1,-1-1 0,1 1-1,-1-1 1,0 1 0,1 0-1,-1 0 1,0 0 0,1 0-1,-1 0 1,0 0 0,0 0-1,0 0 1,0 0 0,0 0-1,0 1 1,0-1 0,0 0-1,0 1 1,-1-1 0,1 0-1,0 1 1,-1-1 0,1 1 0,-1-1-1,1 3 1,0 2 267,0-1-1,-1 1 1,1-1 0,-1 1 0,0 0 0,-1-1-1,-1 11 1,0-9-32,-1 1 0,0-1 0,0 0 0,-1 1 0,0-1-1,0-1 1,0 1 0,-1-1 0,0 1 0,-10 9 0,12-13-218,0 0 1,-1 0-1,1 0 0,-1-1 1,1 1-1,-1-1 0,0 0 1,0 0-1,0 0 0,0 0 1,0-1-1,0 1 0,-1-1 1,1 0-1,0-1 1,-1 1-1,1-1 0,-1 0 1,1 0-1,-7-1 0,7 0-86,0-1-1,1 0 1,-1 0-1,1 0 1,0 0-1,-1-1 1,1 1-1,0-1 1,0 0-1,1 0 1,-1 0-1,1 0 0,-1 0 1,1-1-1,0 1 1,0-1-1,1 1 1,-1-1-1,1 0 1,0 1-1,0-1 1,0 0-1,-1-7 1,0 0-50,0 0 1,1-1-1,1 1 1,0 0 0,0 0-1,1-1 1,2-11 0,-2 20-24,0-1 1,0 1 0,0-1 0,0 1 0,0 0 0,1 0 0,-1-1-1,1 1 1,0 0 0,0 0 0,0 1 0,1-1 0,-1 0-1,1 1 1,-1-1 0,7-3 0,-7 5-55,1 0 0,-1 0 0,1 0 1,0 0-1,-1 0 0,1 1 0,0 0 0,0-1 0,-1 1 1,1 0-1,0 0 0,0 0 0,0 1 0,-1-1 0,1 1 1,0 0-1,-1-1 0,1 1 0,-1 0 0,1 1 0,3 1 0,29 22-1803,2 9-542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1:24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14 228 11210,'0'3'176,"0"0"-1,0 0 1,0 0 0,1-1-1,0 1 1,-1 0-1,1-1 1,0 1-1,0 0 1,0-1-1,1 1 1,-1-1-1,1 1 1,-1-1-1,1 0 1,0 0-1,0 0 1,0 0-1,0 0 1,0 0-1,3 2 1,1-2-107,0 0 0,1 0 0,-1-1 0,1 0 0,-1 0 0,1 0 0,0-1 0,11 0 0,-10 0-14,0-1 1,0 0-1,0 0 1,1-1-1,-2 0 0,1 0 1,0-1-1,12-6 1,-19 8 17,1 0-1,-1 0 1,1 0 0,-1 0-1,1 0 1,-1 0 0,0 0-1,0 0 1,0 0 0,0-1 0,0 1-1,0-1 1,0 1 0,0-1-1,0 1 1,-1-1 0,1 1 0,0-1-1,0-2 1,-2 1 84,1 1-1,0 0 1,-1 0 0,1-1 0,-1 1 0,0 0-1,1 0 1,-1 0 0,0 0 0,-1-1 0,1 1-1,0 1 1,-1-1 0,1 0 0,-1 0 0,1 0-1,-1 1 1,0-1 0,-1-1 0,-18-13 1316,0 1 1,-33-20-1,-19-12 385,71 46-1821,0-1-1,0 1 1,0-1-1,0 1 0,1-1 1,-1 0-1,0 0 0,1 0 1,-1 0-1,1 0 1,0 0-1,-1 0 0,1 0 1,0-1-1,0 1 0,0-3 1,1 4-54,0-1 1,0 1 0,0 0-1,0 0 1,1 0 0,-1 0-1,0-1 1,1 1-1,-1 0 1,1 0 0,-1 0-1,1 0 1,0 0-1,-1 0 1,1 0 0,0 0-1,0 0 1,-1 0 0,1 0-1,0 1 1,0-1-1,2-1 1,4-2-242,0 1 0,0-1 0,0 2 0,1-1 0,-1 1 0,1 0 0,-1 0 0,9 0 0,39-3-1909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1:25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25 231 16139,'-1'-6'6490,"1"-14"-3762,-4-2-1047,-2-19-657,4 0-192,-4-1-544,3 8-408,1 18-1264,4 8-841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1:26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41 10858,'0'-3'4619,"6"-2"-3507,14-3-1846,-16 7 1153,51-18-168,-53 18-228,0 0 0,0 1 1,1-1-1,-1 1 0,0-1 1,0 1-1,0 0 0,0 0 0,1 0 1,-1 0-1,0 0 0,0 0 1,0 1-1,0-1 0,0 1 0,0-1 1,1 1-1,-1 0 0,3 2 1,-4-2 9,0 0 0,0 1 1,0-1-1,0 0 0,0 1 1,-1-1-1,1 1 1,0-1-1,-1 1 0,1-1 1,-1 1-1,0-1 1,1 1-1,-1 0 0,0-1 1,0 1-1,0 0 1,0-1-1,-1 4 0,-1 5 127,0-1 0,0 1-1,-1-1 1,-1 0 0,0 1-1,-7 11 1,-10 11 452,-1 0 0,-34 37 1,13-18 572,27-28-331,16-23-833,0 1 0,0-1 0,-1 0 0,1 0 0,0 0 1,0 1-1,0-1 0,0 0 0,0 0 0,-1 0 1,1 1-1,0-1 0,0 0 0,0 0 0,0 1 1,0-1-1,0 0 0,0 0 0,0 1 0,0-1 1,0 0-1,0 0 0,0 1 0,0-1 0,0 0 1,0 0-1,0 1 0,0-1 0,0 0 0,0 0 0,0 0 1,1 1-1,-1-1 0,0 0 0,0 0 0,0 1 1,1-1-1,9-3 292,11-10-190,-15 8-120,-1 0 0,1 1-1,1-1 1,-1 2 0,1-1 0,0 1-1,0 0 1,0 0 0,0 1 0,0 0-1,0 0 1,1 0 0,-1 1 0,1 0 0,-1 1-1,1 0 1,-1 0 0,1 1 0,-1-1-1,1 2 1,-1-1 0,0 1 0,1 0-1,-1 1 1,0-1 0,0 1 0,9 6-1,-12-6-145,1-1-1,0 0 0,-1 0 0,1 0 0,0-1 0,0 1 1,0-1-1,0 0 0,0-1 0,0 1 0,9-1 0,-13 0 15,1 0 0,0-1 0,0 1 0,-1 0 0,1-1 0,0 1 0,-1-1 0,1 0 0,-1 1 0,1-1 0,-1 0 0,1 0 0,-1 0 0,1 0 0,-1 0 0,0-1 0,0 1 0,1 0 0,-1 0 0,0-1 0,0 1 0,0-1 0,-1 1 0,1-1 0,0 1 0,0-1 0,-1 0 0,1 1 0,-1-1 0,0 0 0,1 1 0,-1-1 0,0 0 0,0 0 0,0 1 0,0-1 0,-1-2 0,-4-14-2146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1:26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12947,'0'1'6633,"9"-1"-4056,-6 0-1441,39 4-408,43 10-304,-40-12-888,-3-2-504,-6 0-1209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1:26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18220,'-39'42'7297,"28"-43"-87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1:29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103 208 10858,'-13'5'832,"9"-3"-460,0-1 0,0 1 0,0-1 1,1 0-1,-1 0 0,0 0 0,-8 0 1,12-1-307,-1 0 1,1-1-1,-1 1 1,1 0 0,-1 0-1,1 0 1,-1-1-1,1 1 1,-1 0 0,1 0-1,-1-1 1,1 1-1,-1 0 1,1-1 0,-1 1-1,1-1 1,0 1 0,-1 0-1,1-1 1,0 1-1,-1-1 1,1 0 0,-2-21 1535,3 13-1156,1-18 1331,0-37 1,-2 57-1343,-1 0 1,1 0-1,-1 0 1,-1 0-1,1 0 1,-1 0 0,-1 1-1,1-1 1,-1 1-1,-7-12 1,4 11 732,7 11 66,11 13-588,1-5-640,0-2-1,1 0 0,0 0 0,0-2 0,1 1 0,25 8 1,-22-9-20,-1 1 0,1 0 1,-1 1-1,16 13 0,-31-21 13,0-1 1,-1 1-1,1-1 0,-1 1 0,1-1 0,-1 1 0,0 0 0,0 0 0,1 0 1,-1 0-1,0 0 0,-1 0 0,1 0 0,0 0 0,0 0 0,-1 0 1,0 0-1,1 0 0,-1 0 0,0 3 0,0-1 1,-1-1-1,0 0 1,0 0 0,0 0-1,0 1 1,0-1 0,-1 0-1,1 0 1,-1-1 0,0 1-1,-4 5 1,-4 3 9,-1 0-1,-1 0 1,0-2 0,-19 13 0,20-15-1,0 0 0,-1 0 0,0-2 0,0 1 0,0-1 0,-1-1 1,0-1-1,1 1 0,-15 0 0,25-4-40,0 1-1,0-1 1,0 0-1,0 0 1,0 0 0,0 0-1,0 0 1,0-1-1,0 1 1,1-1 0,-1 1-1,0-1 1,0 0-1,0 1 1,0-1 0,-2-2-1,3 2-41,1 0 0,-1 1-1,0-1 1,1 0 0,-1 0-1,0 0 1,1 0 0,0 0-1,-1 0 1,1 0 0,-1 0-1,1 0 1,0-1 0,0 1-1,0 0 1,0 0 0,0 0-1,0 0 1,0 0 0,0 0-1,0-2 1,1-1-168,1 0 1,-1 0-1,1 0 1,-1 0-1,1 1 1,0-1-1,0 0 1,1 1-1,-1 0 1,1-1-1,0 1 0,0 0 1,0 0-1,4-2 1,8-6-930,1 2-1,0 0 1,31-13 0,10 5-2653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2:34.7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185 67 14347,'19'-45'2730,"-10"23"492,-35 60-1258,-95 120-885,75-100-692,29-43-102,14-12-59,11-6 53,21-10-156,-3 1-308,1 1 0,34-10 0,-49 19 4,-1 0 1,0 0-1,1 1 1,-1 0-1,0 1 1,1 1-1,-1-1 1,1 2 0,13 3-1,36 11-503,-28-7 487,1 0 1,66 6-1,-63-13 446,0-2-1,0-1 1,49-9-1,-85 10-180,-1 0-1,1 0 1,0 0-1,0 0 1,0 0-1,0 0 1,-1 0-1,1 0 1,0-1-1,0 1 1,-1 0-1,1-1 1,0 1-1,0 0 1,-1-1-1,1 1 1,0-1-1,-1 1 1,1-1-1,-1 0 1,1 1-1,0-1 1,-1 1-1,1-1 1,-1 0-1,0 0 1,1 0-1,-1 0 17,-1 0-1,1 0 0,0 0 1,-1 0-1,1 0 0,-1 0 1,0 0-1,1 0 1,-1 1-1,0-1 0,1 0 1,-1 0-1,0 1 0,0-1 1,0 0-1,0 1 1,-1-1-1,-54-26 2004,49 24-1726,-11-4 341,8 3-400,0 0 0,-1-1 0,2 0 0,-19-12 0,27 16-287,0 0 0,-1 0-1,1 0 1,0 0 0,0-1 0,0 1-1,0 0 1,0 0 0,0-1 0,0 1-1,1 0 1,-1-1 0,0 1 0,1-1 0,-1 1-1,1-1 1,-1 1 0,1-1 0,0 0-1,0 1 1,0-1 0,-1 1 0,2-1-1,-1 0 1,0 1 0,0-1 0,0 1 0,1-1-1,-1 1 1,1-1 0,-1 1 0,1-1-1,0 1 1,0-1 0,-1 1 0,1 0-1,0-1 1,0 1 0,0 0 0,3-2 0,1-3-101,2 1 1,-1 0-1,0 1 1,1 0 0,0 0-1,0 0 1,0 0-1,1 1 1,-1 1 0,9-3-1,-7 3-653,0-1 0,0 2 0,1-1 0,16 1 0,4 5-4545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46:30.1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130 209 9530,'-12'11'1265,"-25"18"1113,37-29-2285,0 1-1,-1-1 1,1 0 0,0 1 0,-1-1 0,1 0-1,-1 0 1,1 1 0,0-1 0,-1 0 0,1 0 0,-1 0-1,1 0 1,-1 1 0,1-1 0,0 0 0,-1 0 0,1 0-1,-1 0 1,1 0 0,-1 0 0,1 0 0,-1 0-1,1 0 1,-1 0 0,1-1 0,-1 1 0,1 0 0,0 0-1,-1 0 1,1 0 0,-1-1 0,1 1 0,0 0 0,-1 0-1,1-1 1,-1 1 0,1 0 0,0-1 0,0 1-1,-1-1 1,1 1 0,0 0 0,0-1 0,-1 1 0,1-1-1,0 1 1,0 0 0,0-1 0,0 1 0,-1-1 0,1 1-1,0-1 1,0 1 0,0-1 0,0 1 0,0-1-1,0 1 1,0 0 0,0-1 0,1 1 0,-1-1 0,0 0-1,-1-14 521,0 0-1,-1 0 1,-1 0-1,0 1 1,-1-1-1,-1 1 1,-10-23-1,-13-40 1817,28 77-2402,0-1 1,0 0 0,0 1-1,-1-1 1,1 1 0,0-1 0,0 0-1,0 1 1,0-1 0,0 0-1,0 1 1,0-1 0,0 1-1,0-1 1,1 0 0,-1 1-1,0-1 1,0 1 0,0-1 0,1 0-1,-1 1 1,0-1 0,1 1-1,-1-1 1,0 1 0,1-1-1,-1 1 1,1-1 0,-1 1-1,1 0 1,-1-1 0,1 1 0,-1-1-1,1 1 1,-1 0 0,1 0-1,-1-1 1,1 1 0,0 0-1,-1 0 1,1 0 0,0 0 0,-1-1-1,1 1 1,-1 0 0,1 0-1,0 0 1,0 1 0,40 5 30,-32-3 18,33 7-53,0 1 1,76 34 0,-103-38-27,0 0-1,0 2 1,-1-1 0,0 2 0,0 0 0,-1 0-1,-1 2 1,1-1 0,-2 1 0,18 25 0,-26-33 4,-1-1 0,0 1 0,0 0 0,0 0 0,0 0 0,-1 0 0,1 1 0,-1-1 0,0 0 0,-1 0 0,1 1 0,-1-1 0,1 1 0,-1-1 0,-1 0 0,1 1 0,-1-1 0,-1 5 0,0-3 7,0-1 0,0 0 0,-1 1 0,0-1 0,0 0-1,-1-1 1,1 1 0,-1-1 0,0 1 0,0-1 0,0 0 0,-6 3 0,-6 4 22,0-1-1,0-1 1,-1 0 0,0-1 0,-1-1-1,0-1 1,-21 5 0,26-8-26,0 0 0,0-2 1,1 1-1,-1-2 1,0 0-1,-21-2 0,33 2-24,0 0-1,0 0 1,0 0-1,-1 0 1,1 0-1,0 0 1,0-1-1,0 1 1,0 0 0,0-1-1,0 1 1,0 0-1,0-1 1,0 0-1,0 1 1,0-1-1,0 0 1,0 1-1,1-1 1,-1 0-1,0 0 1,0 0-1,1 1 1,-1-1-1,1 0 1,-1 0-1,1 0 1,-1 0-1,1 0 1,-1 0-1,1 0 1,0-1-1,-1 1 1,1 0-1,0 0 1,0 0-1,0 0 1,0 0-1,0 0 1,0 0-1,1-2 1,0-1-127,1 1 1,-1-1-1,1 1 0,0-1 1,0 1-1,1 0 0,-1 0 1,1 0-1,5-5 0,6-3-538,0 0-1,0 2 1,1-1-1,0 2 1,22-9-1,33-13-1845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1:30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13211,'2'1'5425,"-1"11"-3401,4-1-327,2 12-561,3 5-200,1-2-280,4-2-112,4-9-167,6-4-121,1-6-144,-5-7-72,-12-4-104,6-6-160,-13-4-401,9 8-327,-8-8-808,-3 3-305,10-5-1671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1:30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13891,'1'2'5457,"16"1"-3512,2-2-753,12 3-512,2-4-136,4 0-256,0 0-192,1-2-816,-4 2-608</inkml:trace>
  <inkml:trace contextRef="#ctx0" brushRef="#br0" timeOffset="1">24 134 15243,'0'5'8546,"11"3"-8066,12-1-72,12-1-32,5 2-72,5-4-744,-6-1-736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1:30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70 222 12931,'-38'83'9620,"38"-92"-7276,4-25-1786,-2 22-560,0-9-256,0 0-1,-2 0 1,0 0 0,-6-35-1,4 44-605,-1 0 0,0 0 0,-1 0 0,0 0 0,-12-21 0,16 32 921,-1 1 1,1 0-1,0 0 1,0-1 0,-1 1-1,1 0 1,0-1-1,0 1 1,0 0-1,0-1 1,-1 1 0,1 0-1,0-1 1,0 1-1,0 0 1,0-1-1,0 1 1,0-1 0,0 1-1,0 0 1,0-1-1,0 1 1,0 0-1,0-1 1,0 1 0,0-1-1,0 1 1,0 0-1,1-1 1,-1 1-1,0 0 1,0-1 0,0 1-1,1 0 1,-1 0-1,0-1 1,0 1-1,1 0 1,-1-1 0,0 1-1,1 0 1,22-2 2041,60 12-912,44 4-2804,-103-13-529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1:31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15107,'2'-2'7906,"4"2"-4625,20-2-2665,47 1-328,-37-1-1016,-5-1-633,0 3-231</inkml:trace>
  <inkml:trace contextRef="#ctx0" brushRef="#br0" timeOffset="1">278 136 17772,'78'53'6585,"-76"-71"-4784,4-11-553,2-5-416,2-5-80,10 8-672,-11 7-608,6 12-1480,-2 11-1009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1:31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15347,'93'82'6322,"-93"-101"-3586,-2-4-1440,4-1-191,1-2-473,0 6-320,7 6-992,-3 1-608,2 13-1521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1:32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20 252 15571,'46'62'8130,"-43"-67"-6746,2-8-319,-3-7-73,7-1-328,3-1-264,-1-3-528,1-1-408,-8-10-832,0 4-457,-4 3-679,-5-2-105</inkml:trace>
  <inkml:trace contextRef="#ctx0" brushRef="#br0" timeOffset="1">53 20 10514,'-52'-20'5337,"58"25"-576,11 3-3184,4 2-169,13 0-24,5-2-255,-2 0-537,1-8-200,-7 0-320,-9 0-112,-1 0-616,-11 2-449,-5-1-1231,-2 6-49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1:33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34 284 9954,'-33'34'3766,"36"-39"-2567,0 1-1,0 0 0,-1-1 1,1 1-1,2-10 0,17-59 1001,-10 27-1033,1 18-279,-4 22-159,-8 6-701,0 0-1,-1 1 1,1-1 0,-1 0 0,1 1 0,-1-1-1,0 1 1,1-1 0,-1 1 0,1-1-1,-1 1 1,0-1 0,1 1 0,-1-1-1,0 1 1,0 0 0,1-1 0,-1 1 0,0 0-1,0-1 1,0 1 0,0 0 0,4 12 30,0-1 1,1 1-1,1-1 1,0-1-1,0 1 1,1-1-1,0 0 0,1-1 1,16 17-1,-23-26-48,0 0-1,-1 0 0,1 0 0,0-1 0,0 1 1,0-1-1,0 1 0,0 0 0,0-1 0,0 0 1,0 1-1,0-1 0,0 1 0,0-1 0,0 0 1,0 0-1,0 0 0,0 0 0,2 0 0,-3 0 9,1 0 0,0-1 0,-1 1 0,1 0 0,-1-1 0,1 1 0,-1-1 0,1 1 0,-1-1 0,0 1 0,1-1 0,-1 1-1,0-1 1,1 0 0,-1 1 0,0-1 0,0 0 0,1 1 0,-1-1 0,0 1 0,0-1 0,0-1 0,1-6 194,-1 0 0,0 0 0,-3-16 1,2 19-128,-4-28 20,2 16 158,0 0-1,1 0 1,1-29 0,1 42-449,0 1 1,1-1-1,-1 0 0,1 1 0,0-1 1,0 1-1,0-1 0,0 1 0,1-1 1,-1 1-1,1 0 0,0-1 0,0 1 1,0 0-1,0 1 0,1-1 0,-1 0 1,1 0-1,0 1 0,-1 0 0,1-1 1,6-2-1,16-5-2483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1:33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52 204 14179,'-42'65'5553,"42"-78"-3384,-6 0-305,2-15-320,11-3-127,4-5-713,1-6-232,1 6-792,-2 4-448,-1 9-1185,4 8-663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1:34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13171,'5'-12'1164,"3"-5"2814,-5 19-2259,0 12-855,3 57 1517,-5-50-1952,0-1 0,2 0-1,9 38 1,-12-57-403,0 0 0,1 0 0,-1 1-1,0-1 1,1 0 0,-1 0 0,1 0 0,-1 0 0,1 0 0,-1 0-1,1 0 1,0 0 0,0 0 0,-1 0 0,1 0 0,0 0-1,0-1 1,0 1 0,0 0 0,0-1 0,0 1 0,0 0 0,0-1-1,2 1 1,-1-1 15,-1 0 0,0 0 1,1-1-1,-1 1 0,0-1 0,0 1 0,1-1 0,-1 1 0,0-1 0,0 1 0,0-1 0,0 0 0,0 0 0,0 0 0,0 0 1,0 0-1,2-2 0,3-4 160,-1-1 0,0 1 1,0-1-1,7-17 1,7-25 365,-10 24-410,1 1 0,1 0 1,1 0-1,17-25 0,-28 50-189,-1-1 0,0 0 0,1 0 0,-1 1 0,1-1 0,-1 0 0,1 1 0,0-1 0,-1 1 0,1-1 0,0 0 0,-1 1 0,1 0 0,0-1 0,0 1 0,0-1 0,-1 1 0,1 0 0,0 0 0,0-1 0,0 1 0,0 0 0,-1 0 0,1 0 0,0 0 0,0 0 0,0 0 0,0 0 0,0 0 0,-1 0 0,1 0 0,0 1 0,1 0 0,20 19-3204,-16-13 2002,8 7-1454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1:34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 11506,'10'91'4867,"-8"-76"-1012,-2-11-2307,-1-18 931,2 11-2396,-1 1 1,1-1 0,-1 1 0,1 0-1,0-1 1,0 1 0,0 0 0,0 0-1,3-4 1,78-130 1083,-80 133-1123,-1 0 0,1-1 0,0 1 0,0 0 0,1 0-1,-1 0 1,1 0 0,-1 0 0,1 1 0,0-1 0,0 1 0,0 0 0,6-4 0,-8 6-33,-1 0-1,1 0 1,0 0 0,0 0 0,-1 0-1,1 0 1,0 0 0,0 0 0,-1 0 0,1 0-1,0 0 1,-1 1 0,1-1 0,0 0-1,0 0 1,-1 1 0,1-1 0,-1 1 0,1-1-1,0 0 1,-1 1 0,1-1 0,-1 1 0,1-1-1,-1 1 1,1 0 0,-1-1 0,1 1-1,-1-1 1,0 1 0,1 0 0,-1-1 0,0 1-1,0 0 1,1 0 0,-1-1 0,0 1-1,0 1 1,8 34-50,-7-31 7,2 13-210,8 41-2016,5-25-1989,-11-26-290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46:30.4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90 231 13027,'-2'-3'6169,"-3"-10"-2624,-6-12-1393,-4-10-391,-2-9-761,0 1-304,4 9-696,4 8-616,10 18-1825,7 8 1657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1:34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 13619,'-3'-2'5705,"10"0"-2952,1 1 247,8 2-1607,54 16-217,-41-9-360,2 0-472,0-3-168,-7-2-400,-2-3-336,-13-2-1080,-2 2-697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2:02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11162,'7'1'4537,"10"-1"-2496,19 4-793,24 1-104,13-2 97,35 5-129,10-6-288,4 4-456,-10-4-144,-17-1-168,-22 4-16,-26-3-328,-6 3-296,-25-5-576,-3-5-321,0-2-439,0-4-2073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2:03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13443,'14'17'7061,"8"-3"-4037,28 7-2541,-25-12 555,-9-2-721,-5-3-134,1 1-1,0 0 1,-1 0 0,0 1-1,-1 1 1,1 0 0,-1 0-1,13 13 1,-23-19-160,1 0-1,-1 0 1,1-1 0,-1 1 0,0 0 0,1 0-1,-1 0 1,0 0 0,0 0 0,0 0 0,0 0-1,0 0 1,0-1 0,0 1 0,0 0 0,0 0-1,0 0 1,0 0 0,0 0 0,-1 0 0,1 0-1,0 0 1,-1 0 0,1-1 0,0 1 0,-1 0 0,0 0-1,0 1 1,-20 19 245,18-19-222,-13 10 40,0 0 0,0-2-1,-1 0 1,0 0 0,-1-2 0,-32 12 0,42-18-146,1 1 0,0 0-1,0 1 1,1 0 0,-1 0 0,1 0-1,-7 7 1,-17 23-3053,23-19 607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2:04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13723,'0'0'8282,"-8"7"-4850,7-4-2215,-11 33-337,1 50-352,13-46-200,14-2-200,5-7-88,0-4-64,7-4-112,1-10-408,-5-8-264,1-15-817,-6-3-439,-1-6-833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2:04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13459,'5'0'5449,"4"5"-3008,14-4-1257,5 6-528,6-2 16,3-2-312,4 2-288,-5 0-768,-10-2-456,-15 0-1233,-9 0-383,-15 4-2161</inkml:trace>
  <inkml:trace contextRef="#ctx0" brushRef="#br0" timeOffset="1">126 108 6305,'-15'5'3753,"-3"0"-1224,-8 8 375,10 0-607,10 0-785,14 3-336,5 0-712,8-3-255,13 0-225,2-1-249,11-14-863,0-3-712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2:05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 14851,'-8'-2'6578,"-3"1"-3586,11 14-1079,0 9-337,21 16-848,8 1-280,18-5-480,12 5-384,3-19-928,-5-6-569,-15-4-415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2:06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85 226 13035,'-83'104'5289,"83"-101"-2993,-2-6-391,2-8-321,0-15-240,0-18-663,7-7-313,-2-6-416,1 5-272,1 10-769,-4 10-495,5 17-985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2:06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12523,'17'92'4351,"-12"-81"2053,-3-24-6561,0 2 638,16-107 1687,-18 118-2159,0 0 0,0 0 0,0 0 0,0-1 0,0 1 0,0 0 0,0 0 1,0 0-1,0 0 0,1-1 0,-1 1 0,0 0 0,0 0 0,0 0 1,0 0-1,0 0 0,0-1 0,1 1 0,-1 0 0,0 0 0,0 0 0,0 0 1,0 0-1,1 0 0,-1 0 0,0 0 0,0 0 0,0-1 0,1 1 1,-1 0-1,0 0 0,0 0 0,0 0 0,1 0 0,-1 0 0,0 0 0,0 0 1,0 0-1,1 1 0,-1-1 0,0 0 0,0 0 0,0 0 0,0 0 1,1 0-1,-1 0 0,15 9 160,14 13-89,-28-21-70,38 35 94,-30-25-98,1-1 0,0-1 0,1 0 0,0-1 0,0 1 0,1-2 0,0 0 0,0 0 0,23 7 0,-35-13 8,1-1 0,0 0 0,0 0 0,-1 0-1,1 0 1,0 0 0,-1 0 0,1-1 0,0 1 0,-1 0 0,1 0 0,0 0 0,-1-1 0,1 1 0,-1 0 0,1-1 0,0 1 0,-1 0 0,1-1 0,-1 1 0,1-1 0,-1 1 0,1-1 0,-1 1 0,0-1 0,1 1 0,-1-1-1,1 1 1,-1-1 0,0 0 0,0 1 0,1-1 0,-1 0 0,0 1 0,0-1 0,0 0 0,0 1 0,0-1 0,0 0 0,0 1 0,0-1 0,0 0 0,0 1 0,0-2 0,-3-35 662,2 33-607,-30-146 974,30 149-1099,1 0-1,0 0 1,-1 0 0,1 0-1,0 0 1,0 0 0,0 0-1,0 0 1,0 0 0,0 0-1,0 0 1,0 0 0,0 0-1,1 0 1,-1 0-1,0 0 1,1 0 0,-1 0-1,0 0 1,1 0 0,0 0-1,-1 0 1,1 1 0,-1-1-1,1 0 1,0 0 0,-1 1-1,1-1 1,0 0-1,0 1 1,0-1 0,0 1-1,-1-1 1,1 1 0,0-1-1,2 0 1,1 1-444,1 0 1,-1-1-1,1 2 1,-1-1-1,1 1 1,-1-1-1,8 3 1,23 8-2358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2:06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14363,'25'42'3046,"-15"-28"-1495,-10-14-1502,0 0-1,0 0 0,0 0 0,0 0 1,0 0-1,0 0 0,0 0 1,0 0-1,0 0 0,0-1 1,0 1-1,0 0 0,1 0 0,-1 0 1,0 0-1,0 0 0,0 0 1,0 0-1,0 0 0,0 0 0,0 0 1,0 0-1,0 0 0,0 0 1,0 0-1,1 0 0,-1 0 1,0 0-1,0 0 0,0 0 0,0 0 1,0 0-1,0 0 0,0 0 1,0 0-1,0 0 0,0 0 0,0 0 1,0 0-1,1 1 0,-1-1 1,0 0-1,0 0 0,0 0 1,0 0-1,0 0 0,0 0 0,0 0 1,0 0-1,0 0 0,-6-43 3659,0-66 0,6 109-3683,0 0 0,0-1 0,0 1 0,0 0 1,0 0-1,0 0 0,0-1 0,0 1 0,0 0 0,0 0 0,0 0 1,0 0-1,0-1 0,0 1 0,0 0 0,0 0 0,1 0 0,-1 0 1,0-1-1,0 1 0,0 0 0,0 0 0,0 0 0,1 0 0,-1 0 1,0 0-1,0-1 0,0 1 0,0 0 0,1 0 0,-1 0 0,0 0 1,0 0-1,0 0 0,1 0 0,-1 0 0,0 0 0,0 0 0,0 0 1,0 0-1,1 0 0,-1 0 0,0 0 0,0 0 0,0 0 0,1 0 1,-1 0-1,0 0 0,0 0 0,0 1 0,1-1 0,-1 0 0,0 0 1,0 0-1,0 0 0,0 0 0,0 0 0,1 1 0,-1-1 0,0 0 1,0 0-1,0 1 0,22 16-22,-1 3 2,97 92-328,-117-111 324,0 0-1,0 0 1,0 0 0,-1 0 0,1 0 0,0 0-1,0 0 1,-1 0 0,1 0 0,-1 0-1,1 0 1,-1 0 0,1 1 0,-1-1 0,0 0-1,0 0 1,1 0 0,-1 1 0,0-1 0,0 0-1,0 0 1,0 1 0,0-1 0,-1 2 0,0-1 4,0-1 0,0 1 1,0-1-1,0 1 1,-1-1-1,1 0 1,0 1-1,-1-1 1,1 0-1,-1 0 1,1 0-1,-1 0 1,1 0-1,-1-1 1,-1 2-1,-7 1 30,1 0 1,-1-1-1,0 0 0,0 0 1,-12 0-1,14-1-200,0-1 1,1 0 0,-1-1-1,0 1 1,0-1 0,1-1-1,-1 0 1,1 0-1,-10-4 1,10-1-2058,18 0-1027,20 0-1275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2:07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44 235 12979,'0'-10'6161,"0"-13"-2096,-5-11-1809,-1-5-1095,-4-7-201,0 7-448,4 10-496,-1 15-1312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46:30.8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14 260 9554,'-13'87'4376,"13"-70"-1369,4-18-885,4-14-156,-8 15-1940,2-12 633,0 0 1,-1 0-1,0 0 0,-1 0 1,-1-1-1,-1-14 0,0 10-95,1-1 0,1-19 0,0 37-556,0-1 1,1 0 0,-1 0-1,0 1 1,0-1 0,0 0-1,0 1 1,1-1 0,-1 0-1,0 1 1,1-1 0,-1 0-1,0 1 1,1-1 0,-1 1-1,1-1 1,-1 0 0,1 1-1,-1-1 1,1 1 0,-1 0-1,1-1 1,0 1-1,-1-1 1,1 1 0,0 0-1,-1 0 1,1-1 0,0 1-1,-1 0 1,1 0 0,0 0-1,0 0 1,-1-1 0,1 1-1,0 0 1,-1 0 0,1 1-1,0-1 1,0 0 0,-1 0-1,1 0 1,0 0-1,-1 1 1,1-1 0,0 0-1,0 1 1,38 19-54,-33-16 62,59 37-174,-27-16-269,42 21 0,-79-46 422,0 1 0,1 0-1,-1-1 1,0 1 0,0-1 0,1 1-1,-1-1 1,0 0 0,0 0-1,1 1 1,-1-1 0,0 0-1,1 0 1,1-1 0,-2 1 11,-1 0-1,0 0 1,1 0 0,-1-1 0,1 1-1,-1 0 1,0-1 0,0 1 0,1 0-1,-1-1 1,0 1 0,0 0 0,1-1-1,-1 1 1,0-1 0,0 1 0,0 0-1,0-1 1,1 1 0,-1-1 0,0 1-1,0 0 1,0-1 0,0 1 0,0-1 0,0 1-1,0-1 1,-1 0 0,0-5 106,0-1 1,-1 1-1,0 0 1,-5-10 0,2 4-36,1 0-41,0-1-1,1 1 1,0-1 0,1 0 0,0 0 0,1 0 0,1 0-1,0 0 1,0 0 0,1 0 0,1 0 0,0 1-1,1-1 1,7-19 0,-9 30-166,-1 1 1,1-1-1,0 1 0,-1-1 1,1 1-1,0 0 0,0-1 1,0 1-1,0 0 0,0 0 1,0-1-1,0 1 0,1 0 1,-1 0-1,0 1 1,0-1-1,1 0 0,-1 0 1,1 0-1,-1 1 0,1-1 1,-1 1-1,1-1 0,-1 1 1,1 0-1,-1 0 0,1 0 1,0-1-1,-1 1 0,1 1 1,-1-1-1,1 0 0,-1 0 1,1 1-1,1 0 0,19 14-2677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2:07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1 276 9346,'14'18'344,"5"4"6115,-17-29-2560,-8-18-1039,1 7-2266,0 0 1,2-1 0,0 1 0,1-1 0,1 0 0,1-29 0,1 42-581,-1 0 0,1 1 0,0-1 0,1 1 0,-1-1 0,1 1 0,0-1 0,1 1 0,-1 0 0,1 0 1,0 0-1,0 0 0,0 1 0,1-1 0,0 1 0,0 0 0,0 0 0,0 0 0,1 0 0,-1 1 0,1 0 1,0 0-1,0 0 0,0 1 0,10-4 0,-11 4-34,-1 1 1,0 1 0,1-1-1,0 0 1,-1 1-1,1 0 1,-1 0 0,1 0-1,-1 0 1,1 0-1,-1 1 1,1 0 0,-1 0-1,1 0 1,-1 0-1,1 0 1,3 3 0,-5-3 17,0 0-1,0 1 1,0-1 0,-1 1 0,1-1 0,-1 1 0,1 0 0,-1 0 0,1-1 0,-1 1 0,0 0 0,0 0 0,0 0 0,0 1-1,0-1 1,-1 0 0,1 0 0,-1 0 0,1 0 0,-1 1 0,0-1 0,0 0 0,0 1 0,0-1 0,0 0 0,0 0 0,-1 1 0,0 1-1,-2 6 43,-1 0-1,0 0 0,0-1 0,-1 1 0,0-1 1,-1 0-1,0-1 0,-7 9 0,-14 22 459,27-39-492,-1 1 1,1 0-1,0-1 0,0 1 0,0 0 0,0-1 1,0 1-1,0 0 0,0-1 0,0 1 0,0 0 1,0-1-1,0 1 0,0 0 0,1-1 0,-1 1 1,0 0-1,0-1 0,1 1 0,-1 0 0,0-1 1,1 1-1,-1-1 0,1 1 0,-1-1 1,1 1-1,-1-1 0,1 1 0,0 0 0,18 14 2,-16-13-6,11 7-178,0-1 0,1-1 0,0 0 0,16 5 0,-21-8-663,1-1 0,0-1 0,20 3 1,-11-7-1219,-8-8 182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2:08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17 239 13555,'-15'37'5769,"15"-48"-2992,0-15-1481,0-6-232,-1-16-456,2 0-200,3 4-936,-1 2-520,0 17-1384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2:08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11194,'0'-1'431,"0"0"0,0 1-1,0-1 1,1 0 0,-1 1-1,0-1 1,0 1 0,1-1-1,2-3 3016,-3 4-3016,1-1 1,-1 1 0,1 0-1,0-1 1,19-7 2079,22 0-4384,-37 7 2827,6-1-822,-1 1-1,1 0 0,0 0 1,-1 1-1,1 0 1,0 1-1,-1 0 1,1 1-1,0 0 0,-1 0 1,0 1-1,0 1 1,0 0-1,10 5 1,-19-9-109,-1 1 1,1-1 0,0 0 0,0 1 0,0-1 0,-1 1 0,1-1 0,0 1 0,-1-1 0,1 1 0,0 0 0,-1-1 0,1 1 0,-1 0 0,1-1 0,-1 1 0,1 0 0,-1 0 0,1-1 0,-1 1 0,0 0 0,1 0 0,-1 0 0,0 0 0,0 0 0,0-1 0,0 1 0,0 0 0,0 0 0,0 0 0,0 0 0,0 0 0,0 0 0,0-1 0,0 1 0,-1 0 0,1 0 0,0 0 0,-1 0 0,1-1 0,-1 1 0,1 0 0,-1 0 0,1-1 0,-1 1 0,1 0 0,-1-1 0,0 1 0,0 0 0,-6 6 79,0 0-1,0-1 1,-14 10 0,12-9-37,-13 11 19,2 0 0,1 1 0,-26 33 0,44-51-91,1-1-1,0 1 0,-1-1 1,1 0-1,0 1 0,-1-1 0,1 1 1,0-1-1,0 1 0,-1-1 1,1 1-1,0-1 0,0 1 1,0-1-1,0 1 0,0-1 1,0 1-1,0-1 0,0 1 1,0 0-1,0-1 0,0 1 0,0-1 1,0 1-1,0-1 0,1 1 1,-1-1-1,0 1 0,0-1 1,1 1-1,16 9-172,30-1 49,-38-8 165,114 26-878,-122-27 626,0 0 0,0 0 0,0 0 0,-1 0 0,1 0 0,0 0 0,0 0 0,0 0 0,0 0 0,-1 0 0,1 0 0,0 0 0,0-1 0,-1 1 0,1 0 0,0-1 0,0 1 0,-1 0 0,1-1 0,1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2:08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11386,'-1'0'7346,"9"3"-4593,24 2-2393,45 8-336,-32-8-784,-2-2-441,-3-3-1887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2:09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69 11050,'-40'-40'4231,"39"40"-4153,1-1 1,-1 1 0,1 0 0,0 0 0,-1-1-1,1 1 1,0 0 0,-1-1 0,1 1 0,0-1-1,0 1 1,-1 0 0,1-1 0,0 1-1,0-1 1,0 1 0,-1 0 0,1-1 0,0 1-1,0-1 1,0 1 0,0-1 0,0 1 0,0-1-1,0 1 1,0-1 0,0 1 0,0 0 0,0-1-1,0 1 1,0-1 0,0 1 0,1-1 0,-1 1-1,0-1 1,0 1 0,0 0 0,1-1 0,-1 1-1,0-1 1,1 1 0,-1 0 0,1-1-1,16-5 753,-15 6-595,6-2 27,0 1 1,0 0-1,0 1 1,0-1 0,0 2-1,9 0 1,-15-1-233,0 1 0,0-1 1,0 0-1,0 1 0,-1 0 0,1-1 1,0 1-1,0 0 0,-1 0 0,1 0 1,0 0-1,-1 0 0,1 0 0,-1 0 0,0 1 1,1-1-1,-1 1 0,0-1 0,0 1 1,0-1-1,0 1 0,0 0 0,0-1 1,0 1-1,0 0 0,-1 0 0,1-1 0,-1 1 1,1 0-1,-1 0 0,0 0 0,0 0 1,0 3-1,0 0 53,-1 0 0,1 1 0,-1-1 0,0 0 0,-1 0 0,0 0 0,1 0 0,-1 0 0,-1 0 0,1 0 0,-6 7 0,-4 4 293,-27 27 1,27-31 143,1 1 1,-16 21-1,27-33-504,0-1 0,0 1 0,0-1 0,0 1 0,0-1 0,1 1 0,-1-1 0,0 0 0,0 1 0,0-1 0,0 1 0,0-1 0,1 0 0,-1 1 0,0-1 0,0 1 0,1-1 0,-1 0 0,0 1 0,1-1 0,-1 0 0,0 0 0,1 1-1,-1-1 1,0 0 0,1 0 0,-1 1 0,1-1 0,-1 0 0,0 0 0,1 0 0,-1 0 0,1 0 0,-1 0 0,1 1 0,23 7-181,-17-6 115,3 1-129,-1 2-1,0-1 1,14 11 0,20 8-1459,-40-22 1245,0 0 1,0-1-1,0 0 1,0 1-1,0-1 1,0 0-1,0-1 1,0 1-1,1-1 1,-1 1-1,4-2 0,2-2-2690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2:09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12747,'22'1'4745,"7"4"-3369,13 3-1056,-5-3-56,1 3-272,4-1-384,-3-1-1264,2-1-2025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2:09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316 132 10354,'15'1'12077,"-23"11"-9073,-6 5-3451,9-11 609,0 0 0,-1 0 0,0-1 1,0 0-1,0 0 0,-1-1 0,1 1 0,-1-2 0,0 1 0,0-1 0,-1 0 1,1 0-1,-1-1 0,1 0 0,-1 0 0,0-1 0,0 0 0,0 0 0,0-1 1,-8 0-1,8-1 7,-1-1 1,1 0 0,-1 0 0,1-1-1,0 0 1,0 0 0,0-1 0,0 0-1,1-1 1,-1 1 0,1-2 0,0 1-1,-6-7 1,9 9-135,1-1 0,-1 0 0,1 0 0,0 0 1,0-1-1,0 1 0,1-1 0,0 0 0,0 1 0,0-1 0,0 0 0,1 0 0,0 0 0,0-1 0,0 1 0,0 0 1,1 0-1,0-1 0,0 1 0,0 0 0,1 0 0,2-9 0,-3 11-47,1 1 1,0-1-1,0 0 0,0 0 1,0 1-1,1-1 0,-1 1 1,0-1-1,1 1 0,0-1 1,0 1-1,0 0 0,0 0 1,0 0-1,0 0 0,0 0 1,1 1-1,-1-1 0,0 1 1,6-3-1,-3 3-52,-1-1 1,1 2 0,0-1-1,0 0 1,-1 1-1,1 0 1,0 0-1,0 0 1,0 1 0,-1 0-1,9 1 1,1 3-559,0 0 0,0 0 0,0 1 0,-1 1 0,0 0 1,0 1-1,13 11 0,7 10-3816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2:11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11723,'2'-2'10088,"6"12"-9665,38 64 317,-30-51-425,16 32 1,-13-18 184,43 60 0,-51-83-312,0 0 1,1-1 0,1 0-1,0-1 1,0 0 0,24 14 0,-37-26-170,0 0 0,0 1 0,1-1 0,-1 0 0,0 0 0,0 0 0,0 0 0,0 0 1,0 0-1,1 0 0,-1 0 0,0 0 0,0 0 0,0 0 0,0 1 0,0-1 0,1 0 1,-1 0-1,0 0 0,0 0 0,0 0 0,0 0 0,1 0 0,-1-1 0,0 1 0,0 0 1,0 0-1,0 0 0,1 0 0,-1 0 0,0 0 0,0 0 0,0 0 0,0 0 0,0 0 1,0 0-1,1-1 0,-1 1 0,0 0 0,0 0 0,0 0 0,0 0 0,0 0 0,0 0 1,0-1-1,0 1 0,0 0 0,1 0 0,-1 0 0,0 0 0,0-1 0,0 1 0,0 0 1,0 0-1,0 0 0,0 0 0,0-1 0,-1-14 1245,1 9-1015,-13-204 814,12 171-1095,2 0-1,2 1 1,1-1-1,13-50 1,-16 86-67,8-23-573,-8 25 566,-1 1 0,0-1 0,1 0 0,-1 1 0,1-1 0,-1 1-1,1-1 1,-1 1 0,1-1 0,-1 1 0,1-1 0,0 1 0,-1 0 0,1-1 0,-1 1 0,1 0 0,0-1-1,-1 1 1,1 0 0,0 0 0,0 0 0,-1 0 0,1 0 0,0 0 0,-1 0 0,1 0 0,0 0 0,0 0-1,-1 0 1,1 0 0,0 0 0,1 1 0,18 7-2545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2:11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13 371 14011,'0'-4'5913,"-3"-9"-2904,2-13-1081,-4-19-679,1-10-193,6-12-648,6 5-416,-3 10-912,8 15-633,2 27-1127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2:11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1 397 12355,'5'-101'10595,"-2"73"-9148,12-48 0,-12 63-1434,0 1-1,1 0 1,1 1-1,0-1 1,0 1-1,1 0 0,1 0 1,0 0-1,0 1 1,1 0-1,0 1 1,1 0-1,0 0 0,11-8 1,-14 13-15,0 1-1,0 0 1,1 0 0,-1 1 0,1 0 0,-1 0-1,1 1 1,0 0 0,0 0 0,11 0-1,-16 1 1,0 0 0,0 0 0,0 0-1,0 1 1,-1-1 0,1 0-1,0 1 1,0-1 0,-1 1-1,1 0 1,0 0 0,-1-1 0,1 1-1,-1 0 1,1 0 0,-1 1-1,0-1 1,2 2 0,-2-1 3,0-1 0,0 1-1,-1 0 1,1 0 0,-1 0 0,1 0 0,-1-1 0,0 1 0,1 0 0,-1 0 0,0 0 0,-1 0 0,1 0 0,0 0-1,0 0 1,-1 0 0,1 0 0,-1-1 0,0 1 0,1 0 0,-3 2 0,-1 6-2,-1-1-1,0 0 1,-1 0 0,0 0 0,0-1-1,-10 9 1,-51 46 63,28-28 204,38-34-227,0 0 0,0-1 0,0 1 0,0 0 0,0-1 0,1 1 0,-1 0 0,0 0 0,0 0 0,1 0 0,-1 0 0,0 0 0,1 0 0,-1 0 1,1 0-1,-1 0 0,1 0 0,0 1 0,-1-1 0,1 0 0,0 0 0,0 2 0,1-1 24,1-1 0,-1 0 0,1 0 0,0 0 0,-1 0 0,1 0 0,0 0 0,0 0 0,0 0-1,0-1 1,0 1 0,2 0 0,7 2-135,42 16 97,130 43 143,-60-28-4059,-98-28 1128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46:31.2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0 313 11514,'0'-8'5618,"7"-2"-1730,6-13-2143,-3-10-105,8-6-400,-9-11-79,8 1-185,-1 7-136,-3 10-328,-2 10-128,-8 18-288,4 10-72,4 23-72,2 12-232,13 14-472,5-1-408,2-9-1025,1-7-431</inkml:trace>
  <inkml:trace contextRef="#ctx0" brushRef="#br0" timeOffset="1">4 256 16452,'11'0'5969,"13"-8"-5041,15-1-416,13-2-392,5-2-600,20 7-1440,2 2-3241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2:13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1 299 13707,'2'19'1351,"-2"-18"-1158,0 0 0,0 1 0,0-1-1,0 0 1,0 0 0,0 1 0,1-1-1,-1 0 1,0 0 0,1 0-1,-1 1 1,1-1 0,-1 0 0,1 0-1,-1 0 1,2 1 0,0-3-51,0-1 0,-1 0 0,1 1 0,0-1 1,-1 0-1,1 0 0,-1 0 0,0 0 0,1 0 0,-1 0 0,1-4 0,154-306 5354,-145 368-4401,-1 7-1187,-1-3-2333,29 100 0,-24-121-276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2:13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14379,'0'-3'5465,"5"-2"-3424,13 7-1945,3-2-168,19 6 24,-2-2-280,6-3-1209,3 6-3672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2:13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 13123,'0'10'1169,"-1"1"0,0-1 1,-1 1-1,0-1 1,-1 1-1,0-1 0,-7 15 1,-4 3-504,-20 32 1,23-43-609,0 1 0,1 1 0,1 0 0,-12 37 0,24-55-47,0-1 0,0 1 0,1-1 0,-1 1 0,0-1 1,0 0-1,0 0 0,1-1 0,5 0 0,11-3-10,-1 0 0,1-2 1,-1 0-1,0-1 0,0-1 0,-1 0 0,0-2 1,-1 0-1,0-1 0,0-1 0,24-22 1,-41 34 9,0 0 0,0 0 0,0 1 0,0-1 1,0 0-1,0 0 0,0 0 0,0 1 1,0-1-1,0 0 0,0 0 0,0 1 1,0-1-1,0 0 0,0 0 0,0 0 1,1 0-1,-1 1 0,0-1 0,0 0 0,0 0 1,0 0-1,0 0 0,1 1 0,-1-1 1,0 0-1,0 0 0,0 0 0,0 0 1,1 0-1,-1 0 0,0 0 0,0 1 1,0-1-1,1 0 0,-1 0 0,0 0 0,0 0 1,1 0-1,-1 0 0,0 0 0,0 0 1,0 0-1,1 0 0,-1 0 0,0 0 1,0-1-1,0 1 0,1 0 0,-1 0 1,0 0-1,0 0 0,0 0 0,1 0 0,-1 0 1,0 0-1,0-1 0,0 1 0,0 0 1,0 0-1,1 0 0,-1 0 0,0-1 1,0 1-1,0 0 0,0 0 0,0 0 1,0-1-1,0 1 0,0 28 498,0 11-160,3-32-327,0 0-1,0 0 1,0 0 0,1-1 0,0 1 0,0-1 0,1 0-1,0 0 1,0-1 0,0 0 0,1 0 0,9 8-1,-12-11-70,0 0-1,0 0 1,0 0-1,0 0 0,0-1 1,0 1-1,0-1 0,1 1 1,-1-1-1,0 0 0,1-1 1,-1 1-1,1-1 1,-1 1-1,1-1 0,-1 0 1,1 0-1,-1-1 0,1 1 1,-1-1-1,1 1 0,-1-1 1,1 0-1,-1-1 0,0 1 1,0 0-1,1-1 1,-1 0-1,3-2 0,-5 3-148,1 0 0,-1 0-1,0 0 1,0-1 0,0 1-1,0 0 1,-1 0-1,1-1 1,0 1 0,0 0-1,-1-1 1,1 1 0,-1-1-1,1 1 1,-1-1 0,0 1-1,0-1 1,1 1 0,-1-3-1,1-5-872,5-12-2008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2:14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 13555,'7'0'4945,"4"1"-3673,2 1-392,16 3-23,-3-4-65,4 4-368,0 2-368,-15-2-904,-4 1-465,-6 4-1311,-5 0-2881</inkml:trace>
  <inkml:trace contextRef="#ctx0" brushRef="#br0" timeOffset="1">0 124 13051,'0'3'5385,"5"10"-3313,21-3-679,7 5-849,6 1-376,-8-6-1056,-12 1-673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2:14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5 207 12475,'-4'41'5097,"7"-41"-2969,2 0-327,1-5-289,-6 3-224,-1 0-512,-3-27-368,1-52-840,3 39-568,2-2-1280,4 2 1568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2:15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40 15579,'-52'-38'6026,"56"40"-4170,0-1-552,17 4-215,0-6-97,13-1-272,5-1-160,0 1-264,2 2-232,-12 0-768,-3 0-480,-8-1-1385,-7 2-664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2:15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13171,'0'0'9212,"0"4"-7931,6 49 45,-5-31-916,9 40 0,-9-58-376,0 0 0,0-1 1,0 1-1,1 0 0,-1 0 1,1 0-1,0-1 1,0 1-1,0-1 0,0 1 1,1-1-1,0 0 1,-1 0-1,1 0 0,0 0 1,0-1-1,1 1 1,3 2-1,-3-4-4,-1 0-1,0 1 1,1-1-1,-1-1 1,1 1-1,-1 0 1,1-1-1,0 0 1,-1 0-1,1 0 1,-1 0-1,1-1 1,-1 1-1,1-1 1,-1 0-1,1 0 1,-1 0-1,0 0 1,1-1-1,-1 1 1,4-4-1,0 1 8,-1 0 1,0-1-1,0 0 0,-1 0 0,1-1 0,-1 1 0,0-1 0,-1 0 0,0 0 0,0-1 0,0 1 0,0-1 0,-1 0 0,0 0 0,-1 0 0,0-1 0,0 1 0,0 0 0,-1-1 0,1-12 0,-2 12-395,0 1 0,0-1 0,-1 1 0,0 0 0,-1-1 1,1 1-1,-6-13 0,2 7-2272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2:20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0 14123,'0'2'7482,"-3"9"-5778,-10 15-248,-8 8-63,-5 30-473,-3 9-320,1 6-400,5-4-472,4-18-1080,4-10-697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2:20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60 11538,'-33'42'3609,"36"-40"-2056,7-3-251,-8 1-1045,-1-1 0,1 1 0,0 0 0,-1-1 0,1 1 0,0 0-1,-1 0 1,1 0 0,0 0 0,-1 1 0,1-1 0,0 0-1,-1 1 1,1-1 0,0 1 0,2 1 0,-4-2-197,0 0 1,1 0 0,-1 0 0,0 0-1,0 1 1,1-1 0,-1 0-1,0 0 1,1 1 0,-1-1 0,0 0-1,0 1 1,0-1 0,1 0-1,-1 1 1,0-1 0,0 0 0,0 1-1,0-1 1,0 0 0,1 1-1,-1-1 1,0 0 0,0 1 0,0-1-1,0 1 1,0-1 0,0 0-1,0 1 1,0-1 0,-1 0 0,1 1-1,0-1 1,0 0 0,0 1-1,0-1 1,0 0 0,0 1 0,-1-1-1,1 0 1,0 1 0,0-1-1,-1 0 1,1 1 0,0-1-1,0 0 1,-1 0 0,1 0 0,0 1-1,-1-1 1,1 0 0,0 0-1,-1 0 1,1 0 0,0 1 0,-1-1-1,1 0 1,0 0 0,-1 0-1,1 0 1,-1 0 0,1 0 0,0 0-1,-1 0 1,1 0 0,0 0-1,-1 0 1,-27-6 2085,26 5-2104,1 0 0,-1 1 0,0-1 0,1 0 0,-1 0 1,1 0-1,0 0 0,-1-1 0,1 1 0,0 0 0,-1-1 0,1 1 0,0 0 0,0-1 0,0 0 0,1 1 0,-1-1 0,0 1 0,0-1 0,1 0 0,-1 0 0,1 1 0,0-1 0,-1 0 0,1 0 0,0-3 0,0 2-8,1-1 0,0 1 0,-1-1 0,1 1 0,1 0 0,-1-1 0,0 1 0,1 0 0,-1 0 0,1 0 0,0 0 0,0 0 0,3-3 0,-3 4-95,1-1 0,-1 1 0,0 0 0,1 0 0,-1 0 0,1 0 0,0 0 0,0 1 0,-1-1 0,1 1 0,0 0 0,0-1 0,0 2 0,5-2 0,-6 2-48,0 0 1,-1 0-1,1 0 1,0 0-1,0 0 0,0 1 1,-1-1-1,1 1 0,0-1 1,0 1-1,-1-1 1,1 1-1,0 0 0,-1 0 1,1 0-1,-1 0 0,1 0 1,-1 1-1,0-1 1,1 0-1,-1 0 0,0 1 1,0-1-1,0 1 1,0-1-1,0 1 0,0 1 1,7 18-2657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2:21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 13331,'-2'0'9130,"0"11"-7482,-9 17-168,-15 29-343,-20 19-361,-1 10-416,-3 2-312,16-18-936,6-7-497,13-4-943,6-9-393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46:31.5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82 217 10818,'-68'52'4331,"58"-47"-872,6-10-2159,7-11-654,-3 15-246,27-207 3699,-27 208-4089,0 1-1,0-1 0,1 1 1,-1-1-1,0 0 0,0 1 1,0-1-1,1 0 0,-1 0 1,0 1-1,0-1 0,1 0 1,-1 0-1,0 1 0,1-1 0,-1 0 1,0 0-1,1 0 0,-1 1 1,0-1-1,1 0 0,-1 0 1,1 0-1,-1 0 0,0 0 1,1 0-1,-1 0 0,0 0 1,1 0-1,-1 0 0,1 0 1,-1 0-1,0 0 0,1 0 1,-1 0-1,0 0 0,1 0 1,-1-1-1,0 1 0,1 0 0,-1 0 1,0 0-1,1-1 0,-1 1 1,0 0-1,1 0 0,-1-1 1,0 1-1,0 0 0,1 0 1,-1-1-1,0 1 0,0 0 1,0-1-1,1 1 0,-1-1 1,0 1-1,0 0 0,0-1 1,0 1-1,0 0 0,0-1 1,0 1-1,0-1 0,0 1 0,0 0 1,0-1-1,25 39 170,-13-19-105,-7-12-68,0-1 1,0 0-1,1 0 0,0-1 1,10 9-1,-14-13-6,-1 0 0,1 0 0,0 0 0,-1 0 0,1 0 0,0 0 0,0-1 0,0 1 0,0 0 0,0-1 0,0 0 0,0 1 0,0-1 0,0 0 0,0 0 0,0 0 0,0 0 1,0 0-1,0-1 0,-1 1 0,1-1 0,0 1 0,0-1 0,0 0 0,0 1 0,0-1 0,-1 0 0,4-3 0,1-1 55,-1-2 0,1 1 0,-1-1 0,-1 1 0,1-1 1,-1 0-1,-1-1 0,1 1 0,-1-1 0,0 0 0,1-9 0,9-18 477,-6 22-157,-2 13 89,1 26-29,-2 26-627,-4-31-649,2 0 0,6 33 0,8-7-1741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2:21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52 10546,'2'11'7667,"2"-2"-4161,-2-6-3127,-1 0 1,0 0 0,0 0-1,0 0 1,0 0 0,0 0-1,0 6 1,-1-6-271,0 1 76,1 0 0,-1 0-1,0 0 1,-1 0 0,1 0-1,-2 5 1,2-7-98,-1-1 1,1 0 0,-1 1-1,1-1 1,-1 0-1,0 1 1,0-1-1,0 0 1,1 0-1,-1 0 1,0 0 0,0 0-1,0 0 1,-1 0-1,1 0 1,0-1-1,0 1 1,0 0 0,-1 0-1,1-1 1,0 1-1,-1-1 1,1 0-1,-1 1 1,1-1 0,-2 0-1,2 1-34,0-1 0,0 0 0,0 0 0,0 0 0,0 0 0,0 0 0,0 0 0,0 0 0,0 0 0,0 0 0,0 0-1,0-1 1,0 1 0,0 0 0,0-1 0,0 1 0,0-1 0,0 1 0,0-1 0,1 1 0,-1-1 0,0 0 0,0 1 0,1-1 0,-2-1 0,1 0-15,0 0 0,0 0 0,0 0 0,1 0 0,-1 0 0,1 0 0,0 0 0,-1 0 0,1 0 0,0 0 0,0 0 0,1-3 0,0-2-15,0-1-1,1 0 1,0 1 0,0 0 0,6-14-1,-4 14-31,0 0-1,1 0 1,0 0 0,8-8-1,-11 12-6,0 1-1,0 0 1,0 1-1,0-1 1,1 0-1,-1 1 0,0-1 1,1 1-1,0-1 1,-1 1-1,1 0 0,0 0 1,-1 1-1,1-1 1,3 0-1,-5 1-7,0 0-1,0 0 0,0 0 1,0 1-1,0-1 1,0 0-1,0 1 1,0-1-1,0 1 0,0-1 1,0 1-1,0-1 1,0 1-1,-1-1 0,1 1 1,0 0-1,0 0 1,-1-1-1,1 1 1,-1 0-1,1 0 0,-1 0 1,1 0-1,-1-1 1,1 1-1,-1 0 1,1 0-1,-1 0 0,0 0 1,0 0-1,0 0 1,0 0-1,1 0 1,-1 0-1,-1 0 0,1 0 1,0 0-1,0 0 1,0 0-1,-1 2 1,1 3-213,-1 0 1,0 0-1,-1 0 1,1 0 0,-4 7-1,-8 7-1432,0-2-496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2:50.1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 9802,'0'-1'3898,"0"0"-3251,1 4 515,-1 3 3649,14 254-1006,-2-57-1963,42 394 929,-20-298-2315,-2 145 217,4 34 87,-3-41-327,15 134-324,17-162-85,-59-387-259,-5-19 150,0 0 1,-1-1-1,1 1 0,-1 0 0,1 0 0,-1-1 0,0 1 0,0 3 0,-1 48-157,1-38-154,0 0-1,-5 27 0,5-43 336,0 0 0,0 0-1,0-1 1,0 1 0,0 0-1,0 0 1,0 0 0,0-1 0,-1 1-1,1 0 1,0 0 0,0 0-1,0-1 1,0 1 0,0 0 0,0 0-1,0 0 1,-1 0 0,1-1 0,0 1-1,0 0 1,0 0 0,0 0-1,0 0 1,-1 0 0,1-1 0,0 1-1,0 0 1,0 0 0,-1 0-1,1 0 1,0 0 0,0 0 0,0 0-1,-1 0 1,1 0 0,0 0-1,0 0 1,-1 0 0,1 0 0,0 0-1,0 0 1,0 0 0,-1 0-1,1 0 1,0 0 0,0 0 0,0 0-1,-1 0 1,1 1 0,0-1 0,0 0-1,0 0 1,-1 0 0,1 0-1,0 0 1,0 1 0,0-1 0,0 0-1,0 0 1,0 0 0,-1 0-1,1 1 1,0-1 0,0 0 0,0 0-1,0 0 1,0 1 0,0-1-1,-1-1-260,-1-2-1935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2:50.7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44 128 13155,'-36'-39'4830,"29"31"-2373,10 17 1822,0-2-4177,1 0-1,-1 0 0,1 0 1,1-1-1,-1 1 0,1-1 0,0 0 1,0-1-1,7 6 0,7 8 117,23 22 503,-34-34-341,0 0-1,-1 1 1,12 16-1,-15-18-74,5 7 51,-6-13 195,-2-6 610,35-13-301,7-7-749,-41 25-103,0-1 1,0 0 0,0 0-1,0 0 1,0 0-1,0-1 1,0 1-1,0 0 1,-1-1 0,0 1-1,1-1 1,-1 0-1,0 1 1,0-1 0,0 0-1,0-4 1,5-10 51,66-143-4,-69 148-939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3:09.0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15 7122,'0'-15'17161,"1"69"-16561,1 8-514,1 26-526,-7 90-1,2-127-3443,5-30 316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3:09.4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 0 7762,'-4'0'11034,"2"8"-9442,0 5-167,1 7-521,-6 41-248,6-43-512,1 3-72,3-3-328,0-3-304,2 4-768,-2-2-457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3:11.0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2 10618,'0'-1'8570,"0"7"-7050,0 32-111,-2 53-377,2-31-264,2 8-424,-2 0-136,0-11-160,0-6-248,2-14-848,3-8-536,-2-14-4186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3:11.5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 5 11498,'-7'-5'10459,"5"5"-9163,2 42-400,2 43-272,0-36-432,-1-4-48,-1-1-400,2-8-376,-2-13-1144,0-2-593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3:12.8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12835,'15'50'5065,"-15"-32"-3433,-2 7-296,1 10-471,-3 6-241,6 4-376,0 3-248,-6-3-504,4-4-264,-1-4-545,-1-4-263,2-1-2977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3:13.9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85 10250,'11'-85'5585,"-11"98"-400,-2 18-3720,2 6-385,0 12-584,2 0-304,5-5-1064,-1-2-680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3:14.6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 13363,'0'-2'6449,"0"18"-5609,5 67-448,-8-42-183,3-2-442,0-2-311,0-7-792,2-3-592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46:31.9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0 297 14563,'75'-10'6449,"-83"-8"-3320,4-16-840,-2-10-257,3-13-856,-5 2-448,8 13-1040,3 14-784,11 20-2145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3:15.1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 0 10354,'0'9'4737,"0"18"-1944,0 2-1137,0 2-712,3 2-255,-3-9-337,3 9-176,-1-6-280,-2 1-168,-2 1-473,0-4-287,-2 2-768,0-1-2401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3:15.4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 0 9354,'0'10'4161,"0"13"-2009,-3-2-1039,3 10-609,0 0-192,3-3-152,2 4-144,-2-6-216,0-5-120,-1 0-320,-2-3-249,0 3-2151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3:15.8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 1 11170,'-2'10'4289,"-3"14"-3048,4 2-273,-2 2-232,3 2-112,3 5-208,-3-1-40,0 3-96,-2 2-56,1 3-104,1-3-32,1 8-128,-1-1-112,0-5-416,0-2-288,0-15-640,0-1-793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3:16.2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12099,'18'134'4721,"-18"-112"-3313,7 0-192,1 9-232,-8 3-215,3 9-321,-3 0-152,0 0-152,2-4-160,-2-12-576,0-6-401,-7-12-1447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3:16.7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91 14107,'30'84'8863,"-21"-63"-8504,2-1 1,0 0-1,0-1 1,2 0-1,0-1 1,2-1-1,21 21 1,-36-38-327,0 0 1,0 0 0,0-1-1,0 1 1,0 0 0,0 0 0,0 0-1,0 0 1,0 0 0,1-1 0,-1 1-1,0 0 1,0 0 0,0 0 0,0 0-1,0 0 1,0-1 0,0 1 0,1 0-1,-1 0 1,0 0 0,0 0 0,0 0-1,0 0 1,1 0 0,-1 0 0,0 0-1,0 0 1,0 0 0,0 0 0,1 0-1,-1 0 1,0 0 0,0 0-1,0 0 1,0 0 0,1 0 0,-1 0-1,0 0 1,0 0 0,0 0 0,0 0-1,1 0 1,-1 0 0,0 0 0,0 0-1,0 0 1,0 0 0,0 1 0,1-1-1,-1 0 1,0 0 0,0 0 0,0 0-1,0 0 1,0 1 0,0-1 0,0 0-1,1 0 1,-1 0 0,0 0-1,0 1 1,12-28 542,-5 16-543,2-1 15,-1-1-1,0 0 0,-1-1 1,-1 0-1,0 0 0,5-16 1,-5 8 48,15-37 1,3-7-41,-23 64-56,1-1 0,-1 0 0,0 1 0,0-1 0,1 1 0,0-1 0,-1 1 0,4-4 0,8-13 60,-13 19-65,0 0 1,0 0-1,1 0 1,-1 0 0,0-1-1,0 1 1,0 0-1,0 0 1,0 0-1,0 0 1,0-1-1,0 1 1,0 0-1,0 0 1,0 0-1,0-1 1,0 1-1,0 0 1,0 0-1,0 0 1,0-1-1,0 1 1,0 0 0,0 0-1,0 0 1,0-1-1,0 1 1,-1 0-1,1 0 1,0 0-1,0 0 1,0 0-1,0-1 1,0 1-1,0 0 1,-1 0-1,1 0 1,0 0-1,0 0 1,0 0-1,0 0 1,-1-1 0,1 1-1,0 0 1,0 0-1,-1 0 1,-2 0-2572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3:40.46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 21 9994,'-1'-17'13762,"35"13"-13764,-19 4 251,0 1-1,0 0 1,0 0-1,0 2 1,0 0-1,17 5 0,-19-4-157,1 0 0,0-2 0,0 0-1,-1 0 1,1-2 0,20 0-1,26 1 252,-44 0-260,1-1 1,0-2-1,-1 1 0,1-2 1,18-4-1,-14 2-40,39-3 0,-31 8 99,0 1 0,54 11-1,-59-8-84,1 0 0,-1-2 0,1 0 0,36-3 0,-48 0-60,-1 1 0,1 0 0,0 1 0,0 0 0,0 1 1,23 7-1,-6-2-1,-8-4 20,1-1 0,-1-1 1,1-1-1,35-4 0,-25 2 8,36 1 1,-15 4-32,86-6 1,-90-8-20,6 0 27,73 10 67,-122 1-62,-3-1-4,-1 1 1,0 0-1,0 1 0,0-1 0,0 0 0,0 1 0,1 0 0,-1 0 0,0 0 0,3 1 0,6 1 6,0-1-1,0 0 0,0-1 1,0 0-1,0-1 0,1 0 1,13-2-1,7-2-23,-22 2 8,0 1 0,1 0 0,12 1 0,-9 0 14,0 0-1,0-1 1,17-4 0,25 0 17,-5 5-2306,60-8 0,-87 4 745,-1-2-368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3:41.96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8 10530,'15'2'9047,"1"5"-6756,-10-4-2364,1-1 0,-1 1 1,1-1-1,0-1 0,0 1 0,8 0 0,96 2 1972,-95-4-1640,1-1 0,20-3 0,15-2 183,133-6-10,-161 10-397,13 0 32,-1 0 0,1 3 0,57 8 0,-89-8-73,18 3-8,0-1 0,42 2 0,-38-6 53,0-2 1,0 0 0,46-12-1,-64 12-20,0 2 0,0-1 0,1 1 0,-1 1 0,0-1-1,1 1 1,-1 1 0,0 0 0,0 0 0,10 4 0,0-2 19,14 1-8,61-2 0,-35-1 81,7 2 193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42:05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31 144 5177,'1'-36'866,"-1"18"149,1 0 0,4-20 1,-4 4 12544,-5 69-12318,-11 43 0,-3 27 27,17-103-1234,1 1 1,0 0-1,0 0 1,0 0 0,0 0-1,0 0 1,1-1-1,-1 1 1,1 0 0,0 0-1,0 0 1,0-1-1,0 1 1,0-1 0,1 1-1,-1-1 1,1 1-1,0-1 1,-1 0 0,1 0-1,0 1 1,0-2-1,0 1 1,1 0 0,-1 0-1,0-1 1,1 1-1,-1-1 1,1 1-1,0-1 1,-1 0 0,1 0-1,0-1 1,4 2-1,10 1 59,0-1-1,0 0 0,0-1 0,29-2 0,-28 0-55,-11 1-64,0-1-1,0 1 0,0-2 0,-1 1 0,1-1 0,0 0 1,-1 0-1,1 0 0,-1-1 0,10-6 0,16-11-3621,-29 18 3253,3 1-2157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5:16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10 220 12283,'-3'-10'1385,"1"0"0,0-1 0,0-18 0,2 14-921,1 0 1,1 1-1,0-1 1,1 0 0,0 1-1,1-1 1,9-19-1,-13 33-427,1 0 0,-1 0 0,0 1-1,1-1 1,-1 0 0,0 1-1,1-1 1,-1 0 0,1 1 0,-1-1-1,1 1 1,-1-1 0,1 1 0,-1-1-1,1 1 1,-1-1 0,1 1 0,0-1-1,-1 1 1,1 0 0,0 0 0,-1-1-1,1 1 1,0 0 0,0 0 0,-1 0-1,1-1 1,0 1 0,0 0 0,-1 0-1,1 0 1,0 0 0,0 0 0,-1 1-1,1-1 1,0 0 0,0 0 0,-1 0-1,1 1 1,0-1 0,-1 0 0,1 1-1,0-1 1,-1 1 0,1-1 0,-1 1-1,1-1 1,-1 1 0,1-1 0,-1 1-1,2 0 1,6 7 18,-1 0 1,1 0-1,6 11 0,2 0 155,-2-4-160,1-1 0,1 0-1,22 14 1,-29-22-34,1 0 0,0 0 0,1-1 0,-1 0 0,1-1 0,0 0 0,16 3 0,-25-7 41,0 0 1,0 0-1,1 0 0,-1 0 1,0 0-1,0 0 1,0-1-1,0 1 1,0-1-1,0 1 0,0-1 1,0 0-1,0 0 1,0 0-1,0 0 0,0 0 1,0 0-1,-1 0 1,1-1-1,-1 1 0,1 0 1,-1-1-1,1 0 1,-1 1-1,0-1 0,0 0 1,1 0-1,-1 0 1,-1 0-1,1 0 1,0 0-1,0 0 0,-1 0 1,1 0-1,-1 0 1,1-3-1,0-3 150,0 0 0,0-1 0,0 1 0,-1 0 0,0-1-1,-1 1 1,-3-16 0,3 19-162,-1 0 0,2 0 0,-1 0 0,0-1 0,1-9 0,0 14-56,0 0 0,0 0-1,0 0 1,1 0 0,-1 0 0,0 0 0,1 0 0,-1 0-1,0 0 1,1 0 0,0 0 0,-1 0 0,1 0-1,-1 0 1,1 0 0,0 1 0,0-1 0,-1 0 0,1 1-1,0-1 1,0 0 0,0 1 0,0-1 0,0 1-1,0-1 1,0 1 0,0-1 0,0 1 0,0 0 0,0 0-1,0-1 1,0 1 0,0 0 0,0 0 0,0 0-1,2 0 1,13 3-364,1 0 0,-1 1 0,0 0 0,0 1-1,0 1 1,-1 1 0,22 12 0,-12-7-178,-22-10 489,11 4-252,0 1 0,-1 1 0,18 13 0,-29-19 320,0 0-1,0-1 1,0 1 0,-1 0-1,1 0 1,-1 0 0,1 0 0,-1 0-1,1 0 1,-1 0 0,0 0-1,0 1 1,0 1 0,-1-2 44,1-1 1,-1 0-1,-1 1 1,1-1-1,0 0 1,0 1-1,0-1 1,-1 0-1,1 1 1,-1-1-1,1 0 1,-1 0-1,1 0 1,-1 0-1,0 1 1,1-1-1,-1 0 1,0 0-1,0 0 1,0 0-1,0 0 1,0-1-1,0 1 1,0 0 0,0 0-1,-2 0 1,-2 2 246,0 0 0,0 0 0,0 0 0,0-1 1,0 0-1,-1 0 0,1-1 0,-11 3 0,14-4-209,0 0-1,-1 0 1,1 0-1,-1 0 1,1 0-1,-1 0 1,1-1-1,0 1 0,-1-1 1,1 1-1,0-1 1,-1 0-1,1 0 1,0 0-1,0 0 1,0-1-1,0 1 0,0 0 1,0-1-1,0 0 1,0 1-1,1-1 1,-1 0-1,-1-2 1,0 0-22,1-1 0,-1 1 0,1-1 0,0 0 0,1 0 0,-1 0 0,1 0 0,0 0 0,-1-10 0,2 13-96,-1 0 1,1 0 0,0 0 0,0 1 0,1-1 0,-1 0 0,0 0 0,1 0 0,-1 0-1,1 0 1,-1 0 0,1 1 0,0-1 0,0 0 0,0 0 0,0 1 0,0-1 0,0 1-1,0-1 1,1 1 0,-1-1 0,0 1 0,1 0 0,-1 0 0,1-1 0,0 1 0,-1 0-1,1 1 1,2-2 0,4-1-638,0 0-1,0 1 1,0 0-1,8 0 1,16 1-1913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5:16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15 200 13739,'97'44'5729,"-93"-49"-3488,0-1-401,3-9-720,-4-7-400,2-8-520,5 3-328,-5-9-800,-4 3-496,-2 7-1017,-11 2-3088</inkml:trace>
  <inkml:trace contextRef="#ctx0" brushRef="#br0" timeOffset="1">49 1 11442,'-49'1'5434,"83"9"-1674,10-4-1991,11-4-641,-1 0-384,-4-2-672,-7-2-456,-16 4-1408,-4-2-57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46:32.3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285 4 11042,'-2'0'794,"-1"-1"0,0 0 0,1 0-1,-1 1 1,1 0 0,-1-1 0,1 1-1,-1 0 1,0 0 0,-3 1 0,-26 10 2461,18-2-3161,0 0-1,-19 16 1,15-11 1076,-2 2-691,1 0-1,-33 36 1,47-46-436,0 0-1,0 0 0,0 1 1,1 0-1,0 0 1,0 0-1,1 0 0,0 1 1,0-1-1,0 1 0,1 0 1,1 0-1,-2 10 1,3-14-42,0 0 0,1 0 0,0-1 0,-1 1 0,1-1 0,1 1 0,-1-1 0,0 1 0,1-1 0,0 0 0,0 1 0,0-1 0,0 0 0,0 0 0,0 0 0,1-1 0,0 1 0,-1-1 0,1 1 0,0-1 0,0 0 0,0 0 0,1 0 0,-1 0 0,0-1 1,1 0-1,-1 1 0,8 0 0,2 2-187,1-1 0,0 0 0,0-1 0,0 0 0,0-2 1,20 0-1,-23-1-364,0-1 1,-1 0-1,1 0 1,-1-1-1,0 0 1,0-1 0,0 0-1,0-1 1,-1 0-1,1-1 1,-1 1-1,-1-2 1,11-8-1,6-8-2505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5:16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0 187 11498,'3'22'2206,"10"39"-1,-13-60-2149,0-1 1,0 1 0,1-1 0,-1 1 0,0-1-1,0 1 1,1-1 0,-1 1 0,0-1-1,1 1 1,-1-1 0,0 0 0,1 1-1,-1-1 1,1 0 0,-1 1 0,1-1-1,-1 0 1,1 1 0,-1-1 0,1 0-1,-1 0 1,1 0 0,-1 1 0,1-1-1,-1 0 1,1 0 0,-1 0 0,1 0-1,-1 0 1,1 0 0,0 0 0,-1 0-1,1 0 1,-1-1 0,1 1 0,-1 0-1,1 0 1,-1 0 0,1 0 0,-1-1-1,1 1 1,-1 0 0,1-1 0,0 0-1,20-17 1316,-20 16-1207,8-10 375,0 0 0,-1 0 0,-1-1 0,0 0 0,-1 0 0,6-15 0,17-35 721,-19 43-941,-2 5 54,0 1 1,17-22-1,-25 35-365,1 1 0,-1 0-1,0 0 1,0-1-1,0 1 1,0 0-1,0 0 1,1 0 0,-1-1-1,0 1 1,0 0-1,0 0 1,0 0 0,1 0-1,-1-1 1,0 1-1,0 0 1,1 0-1,-1 0 1,0 0 0,0 0-1,1 0 1,-1 0-1,0 0 1,0 0 0,1 0-1,-1 0 1,0 0-1,0 0 1,1 0-1,-1 0 1,0 0 0,0 0-1,1 0 1,-1 0-1,0 0 1,0 0 0,1 0-1,-1 0 1,0 0-1,0 1 1,1-1-1,-1 0 1,0 0 0,0 0-1,0 0 1,1 1-1,-1-1 1,0 0 0,0 0-1,0 0 1,0 1-1,0-1 1,1 0-1,-1 0 1,0 1 0,0-1-1,0 0 1,0 0-1,0 1 1,0-1 0,0 0-1,0 0 1,0 1-1,0-1 1,0 1-1,2 19 143,-2-19-138,1 30-182,8 54-1,-7-76-276,0 1 1,1 0-1,0-1 0,1 0 1,-1 0-1,2 0 0,-1 0 1,1-1-1,11 14 0,2-3-1929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5:17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852 1 13371,'16'6'5353,"17"7"-3441,1-8-1423,3 2-465,2 3-1161,0-7-519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5:19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18 10122,'-3'2'4489,"3"1"-2144,16-3-833,38-3-240,24-6-128,44 6-23,14-2 119,20 4-192,12 1-192,-9-2-416,-14 4-151,-49 3-393,-30 6-177,-45-9-543,-11-2-424,-15 0-784,-8-4-537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5:18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189 122 10994,'-83'99'4035,"64"-73"1198,20-36-2722,-1-10-2113,0-7 162,-1 0 0,-8-49 0,8 68-276,-1 1 0,0-1 0,0 1 0,0 0 0,-1 0 0,0 0 0,-1 0 0,1 0 0,-1 1 0,-8-10 0,23 25 2,0-2 0,1 1 0,0-1 1,0-1-1,18 7 0,6 4-192,-19-8-71,10 4-14,-2 0-1,0 2 1,-1 1-1,41 34 1,-63-48 3,0-1 1,0 1-1,0 0 0,0 1 1,-1-1-1,1 0 1,-1 0-1,1 1 0,-1-1 1,0 1-1,0-1 1,1 6-1,-2-7 1,0 1 0,0 0-1,0-1 1,0 1 0,-1-1-1,1 1 1,-1 0 0,1-1 0,-1 1-1,0-1 1,0 1 0,1-1-1,-1 0 1,0 1 0,0-1 0,0 0-1,-1 0 1,1 0 0,0 1-1,0-1 1,-1 0 0,1-1 0,0 1-1,-1 0 1,-1 1 0,-10 4 55,1 0 0,-1 0 1,0-2-1,0 1 0,0-2 0,-27 5 1,11-5-126,-1 0 0,-37-3 0,59 0-298,0 0 0,-1-1 0,1 0 1,0-1-1,-1 1 0,1-2 0,0 1 1,0-1-1,-8-4 0,15 6-5,0 0 0,0 0 0,0 0 0,0 0 0,0 0 0,0 0 1,0 0-1,1-1 0,-1 1 0,0 0 0,1 0 0,-1-1 0,0-2 0,1 4 333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5:20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10794,'0'1'6118,"-6"14"-4943,3-4-885,0 1 0,0 0 0,1 0 0,0 0 0,1 0 0,1 0 0,0 1 0,1-1 0,0 0 1,0 0-1,1 0 0,1 0 0,0 0 0,1-1 0,0 1 0,9 15 0,-13-26-259,1 1-1,-1-1 0,1 0 0,0 0 1,-1 0-1,1 0 0,0 0 0,0 0 1,0-1-1,-1 1 0,1 0 0,0 0 1,0-1-1,0 1 0,0 0 1,1-1-1,-1 1 0,0-1 0,0 1 1,0-1-1,0 0 0,1 1 0,-1-1 1,0 0-1,0 0 0,3 0 0,-2 0 10,0-1-1,1 0 0,-1 0 1,1 0-1,-1 0 0,0 0 1,0 0-1,1-1 0,-1 1 1,0-1-1,0 1 0,2-3 1,4-5 42,0 0 1,-1 0 0,0-1-1,7-12 1,8-32 30,-18 44-131,-1 0-1,1 0 1,9-15 0,-12 25 12,-1-1 1,0 1-1,0-1 0,1 1 1,-1 0-1,0-1 0,1 1 1,-1-1-1,0 1 0,1 0 1,-1-1-1,1 1 0,-1 0 0,0-1 1,1 1-1,-1 0 0,1 0 1,-1 0-1,1-1 0,-1 1 1,1 0-1,-1 0 0,1 0 1,-1 0-1,1 0 0,-1 0 1,1 0-1,0 0 0,-1 0 1,1 0-1,-1 0 0,1 0 1,-1 0-1,1 0 0,-1 1 1,1-1-1,-1 0 0,1 0 1,-1 1-1,0-1 0,1 0 1,-1 1-1,1-1 0,-1 0 0,0 1 1,1-1-1,-1 0 0,1 1 1,-1-1-1,0 1 0,0-1 1,1 1-1,-1 0 0,13 25-82,-8-12 42,-2-2 44,1 0 0,1-1 0,12 22-1,-17-31 12,1-1-1,0 1 1,0-1-1,0 1 1,0-1-1,0 0 1,0 1-1,0-1 1,1 0-1,-1 0 1,0 0-1,1 0 1,-1 0-1,1 0 1,-1 0-1,1 0 1,0-1-1,-1 1 1,1-1-1,0 1 1,-1-1-1,1 1 1,0-1-1,-1 0 1,1 0-1,0 0 1,0 0-1,-1 0 1,1 0-1,0-1 0,0 1 1,-1-1-1,1 1 1,0-1-1,2 0 1,1-2 7,-1 0 0,1 0 0,-1-1 0,1 1 1,-1-1-1,0 0 0,0 0 0,0 0 0,-1-1 0,0 1 0,0-1 1,0 0-1,0 0 0,-1 0 0,3-5 0,-1-4 15,0 1 0,-1-1-1,0 0 1,1-25 0,0 48-700,1 0 1,1 0-1,-1 0 0,10 10 1,16 14-1741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5:20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43 226 12243,'-43'49'9159,"64"-86"-7476,119-168 2244,-138 201-3787,1 1 0,-1-1-1,1 1 1,0 0-1,0 0 1,1 0-1,-1 0 1,5-2-1,-7 5-106,0-1-1,0 1 0,0 0 1,0-1-1,0 1 0,1 0 1,-1 0-1,0 0 0,0 0 1,0 0-1,0 1 0,1-1 1,-1 0-1,0 0 0,0 1 1,0-1-1,0 0 0,0 1 1,0-1-1,0 1 0,0 0 1,0-1-1,0 1 0,0 0 1,0 0-1,-1-1 0,1 1 1,0 0-1,0 0 0,-1 0 1,1 0-1,0 0 0,0 1 1,7 11-50,-1-1 1,0 1 0,0 1 0,-2-1 0,0 1 0,7 26-1,10 89-5716,-18-99 2640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5:21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14795,'1'0'8514,"14"0"-6954,21 2-808,12 1-407,16 2-425,7 0-481,-4 0-1215,-5-2-680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5:21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29 291 11466,'-28'62'4224,"32"-80"1710,0-15-4256,7-37-1022,-5 33-435,-1 8-76,13-45 0,-16 68-141,0 0 1,0 0-1,1 0 0,0 1 1,0-1-1,0 0 1,0 1-1,1 0 0,0 0 1,0 0-1,1 0 1,-1 1-1,7-5 1,-8 7-5,0 1 1,-1-1 0,1 1 0,0 0 0,0 0 0,0 0 0,0 0 0,0 0-1,0 1 1,0-1 0,1 1 0,-1 0 0,0 0 0,0 0 0,0 0-1,0 0 1,0 1 0,0 0 0,0-1 0,0 1 0,0 0 0,0 1-1,0-1 1,0 0 0,0 1 0,-1 0 0,1-1 0,-1 1 0,1 0 0,-1 0-1,0 1 1,1-1 0,-1 0 0,0 1 0,-1-1 0,1 1 0,0 0-1,-1 0 1,0-1 0,1 1 0,-1 0 0,0 0 0,-1 0 0,1 0 0,0 1-1,-1-1 1,0 0 0,1 0 0,-1 0 0,-1 0 0,1 0 0,0 0-1,-1 1 1,1-1 0,-1 0 0,-2 4 0,-2 5 200,-2-1 1,1 0-1,-2 0 1,1 0-1,-1-1 1,-1 0-1,0 0 1,0-1-1,-1 0 1,0-1-1,-1 0 1,0-1-1,-18 10 1,22-15 356,-3 4 1111,11-6-1620,-1 1 1,1 0-1,-1-1 0,1 1 0,-1-1 0,1 1 0,-1-1 0,1 1 1,0-1-1,-1 1 0,1-1 0,0 0 0,-1 1 0,1-1 0,0 0 0,0 0 1,-1 1-1,1-1 0,0 0 0,0 0 0,0 0 0,12 4-138,14 5 199,1-2-1,40 6 0,-59-12-600,0 0 0,0-1 0,1 0-1,-1 0 1,0-1 0,1 0 0,-1-1 0,0 0 0,0-1 0,0 0 0,16-8 0,-3-3-2727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5:22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86 308 13491,'0'0'9402,"2"-2"-8290,9-3-328,-3-16-424,43-60-280,-38 37-720,-13-3-496,-3 13-1080,-10 0-297</inkml:trace>
  <inkml:trace contextRef="#ctx0" brushRef="#br0" timeOffset="1">70 15 12795,'-70'-14'5281,"112"14"-3353,2 0-95,2 1-385,1 4-432,-16-3-488,0-2-216,-5 0-952,-7 0-560,-3 1-1313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5:22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11402,'-77'65'5730,"102"-57"-1233,4-5-3225,5-3-248,3 0-672,1-1-456,-9-3-1336,0 3-689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46:32.6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3 237 6641,'40'-150'3545,"-38"121"-624,-1 3-377,1 16-31,1 4-113,-9 12-311,-2 7-337,-5 23-792,-2 9-343,12 24-369,-2 4-80,5-8-472,6-7-353,4-20-1119,13-9-560,1-19-2658</inkml:trace>
  <inkml:trace contextRef="#ctx0" brushRef="#br0" timeOffset="1">305 1 9922,'-3'0'5609,"-10"15"-232,-4 7-3384,4 19-1041,-5 14-256,4 10-304,9 5-64,-3-7-640,8-9-400,3-20-1224,4-9-897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5:22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0 9658,'-83'8'5161,"96"-6"-536,20 3-3345,6-2-135,15 2-617,7 0-192,-2-4-480,-10 4-400,-14 0-1001,-23 0-551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5:24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10 12531,'-86'9'5273,"90"-11"-3209,5-3-183,12 2-337,14 1-160,13 1-95,3-1-185,2-1-448,4 3-200,-14 6-264,-8 2-120,-12-1-128,-13 1-208,-10-6-784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5:24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55 306 12395,'-48'34'4562,"42"-27"-2279,8-5-1401,6-4 65,-3-6-606,-1 0 1,0 0-1,0 0 1,-1 0-1,0-1 1,-1 1-1,0-1 1,0 0-1,-1 0 1,1-10-1,8-39 141,-1 20-262,-5 20 84,1-1 0,12-27 0,-17 45-293,0 1-1,0 0 1,0 0 0,0 0-1,0-1 1,1 1-1,-1 0 1,0 0 0,0 0-1,0 0 1,1 0 0,-1-1-1,0 1 1,0 0 0,0 0-1,1 0 1,-1 0 0,0 0-1,0 0 1,0 0-1,1 0 1,-1 0 0,0 0-1,0 0 1,1 0 0,-1 0-1,0 0 1,0 0 0,1 0-1,-1 0 1,0 0-1,0 0 1,1 0 0,-1 0-1,0 0 1,0 1 0,0-1-1,1 0 1,12 9 183,11 17 40,23 35 143,-29-36-224,0-1-1,37 35 1,-55-59-139,1 1 1,0 0-1,-1-1 1,1 1-1,0-1 1,0 1-1,-1-1 1,1 1-1,0-1 1,0 0-1,0 1 1,-1-1-1,1 0 1,0 0-1,0 0 1,0 1-1,0-1 1,0 0-1,0 0 1,0 0-1,-1 0 1,1-1-1,0 1 1,0 0-1,0 0 1,0 0-1,0-1 1,0 1-1,-1-1 1,1 1-1,0 0 1,0-1-1,-1 1 1,1-1-1,0 0 1,-1 1-1,1-1 1,0 1-1,-1-1 1,1 0-1,-1 0 1,1 1-1,-1-1 1,1 0-1,-1 0 1,0 0-1,1 1 1,-1-1-1,1-2 1,2-6 111,1 0 1,-2-1 0,4-14-1,-5 19-86,24-158-44,-24 161-119,-1 0 0,0 1 0,0-1 0,1 1 0,-1-1 1,1 1-1,-1-1 0,1 1 0,0-1 0,-1 1 0,1-1 0,0 1 1,0 0-1,0-1 0,0 1 0,0 0 0,0 0 0,1 0 1,-1 0-1,0 0 0,0 0 0,1 0 0,-1 0 0,1 1 0,-1-1 1,1 0-1,-1 1 0,1-1 0,-1 1 0,1 0 0,-1-1 1,1 1-1,0 0 0,2 0 0,21 4-2532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5:25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0 320 12283,'65'-86'10232,"87"-118"-5621,-151 202-4538,0 0 0,1 0 0,-1 0 0,1 0 1,0 0-1,-1 0 0,1 0 0,0 1 0,0-1 0,0 1 0,0 0 1,0-1-1,1 1 0,-1 0 0,0 0 0,0 0 0,1 0 0,-1 1 1,5-1-1,-5 1-53,-1 0 1,1 1-1,0 0 1,-1-1-1,1 1 0,0 0 1,-1 0-1,1 0 1,-1 0-1,1 0 1,-1 0-1,0 0 1,1 0-1,-1 1 1,0-1-1,0 0 0,0 1 1,0-1-1,0 1 1,0 0-1,0-1 1,-1 1-1,1 0 1,-1-1-1,1 1 0,0 3 1,29 95-1075,1-1-3585,-24-74 2684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5:25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14523,'7'0'5729,"6"-2"-3816,26 4-1345,16 1-192,8-3-824,-2 2-576,-11-2-2393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5:25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36 232 9058,'-36'40'8548,"37"-49"-6682,5-15-598,-4 18-569,5-26 836,-4 17-1127,0 0-1,1 1 1,1-1 0,0 1-1,1 0 1,0 0-1,11-17 1,-17 31-400,1 0 0,-1-1-1,0 1 1,0 0 0,0 0 0,1 0 0,-1 0 0,0 0 0,0-1-1,0 1 1,1 0 0,-1 0 0,0 0 0,0 0 0,1 0-1,-1 0 1,0 0 0,1 0 0,-1 0 0,0 0 0,0 0-1,1 0 1,-1 0 0,0 0 0,0 0 0,1 0 0,-1 0 0,0 0-1,0 0 1,1 0 0,-1 0 0,0 1 0,0-1 0,1 0-1,-1 0 1,0 0 0,0 1 0,12 11 213,11 24 48,-19-28-212,4 5 20,25 37 109,-31-47-179,0-1-1,0 1 1,1 0-1,-1-1 1,1 0-1,0 1 1,0-1-1,-1 0 0,1 0 1,1 0-1,-1-1 1,6 3-1,-7-4 6,-1 1-1,0-1 1,0 0-1,1 0 1,-1 0-1,0 0 1,0 0-1,1 0 1,-1 0-1,0 0 1,0-1-1,0 1 1,1 0-1,-1-1 1,0 1-1,0-1 1,0 0-1,0 1 1,0-1-1,0 0 1,0 1-1,0-1 1,1-1-1,0 0 29,0-1 0,-1 1 0,1 0 0,-1-1-1,0 0 1,0 1 0,0-1 0,0 0 0,1-4 0,0-5 119,-1 0 1,0 0-1,-1-19 0,-9-59 138,9 89-358,0 0 0,0 1 1,0-1-1,0 0 1,0 0-1,0 0 1,0 0-1,0 1 1,0-1-1,0 0 1,1 0-1,-1 0 1,0 0-1,1 1 1,-1-1-1,0 0 1,1 0-1,-1 1 0,1-1 1,-1 0-1,1 1 1,-1-1-1,1 0 1,-1 1-1,1-1 1,0 1-1,-1-1 1,1 1-1,0-1 1,0 1-1,-1 0 1,1-1-1,0 1 1,0 0-1,0 0 0,-1-1 1,1 1-1,0 0 1,0 0-1,0 0 1,0 0-1,0 0 1,-1 0-1,1 0 1,0 0-1,0 1 1,0-1-1,0 0 1,0 1-1,8 1-714,0 0-1,0 0 0,13 6 1,-15-5 211,33 11-1967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5:26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73 7818,'1'0'311,"-1"0"0,1 0 1,-1 0-1,1 0 0,-1 0 1,1 1-1,-1-1 1,1 0-1,-1 0 0,1 0 1,-1 1-1,1-1 0,-1 0 1,1 1-1,-1-1 0,0 0 1,1 1-1,-1-1 1,0 1-1,1-1 0,-1 0 1,0 1-1,1 0 0,4 15 2344,-5 16-834,-2-28-1558,0 1 1,0 0-1,0 0 1,0-1-1,-1 1 1,1-1-1,-1 0 1,-1 1 0,1-2-1,0 1 1,-1 0-1,0-1 1,0 1-1,0-1 1,0 0-1,0 0 1,-1-1 0,1 1-1,-1-1 1,0 0-1,0 0 1,0-1-1,-6 2 1,4-3-104,0 0 0,0-1 0,0 1 0,0-1-1,0-1 1,0 0 0,1 0 0,-1 0 0,1 0 0,-1-1 0,1 0 0,0-1 0,0 1 0,0-1 0,1 0 0,-1-1-1,1 1 1,0-1 0,0 0 0,1 0 0,-1-1 0,1 0 0,0 1 0,1-1 0,0 0 0,0-1 0,0 1-1,0-1 1,1 1 0,0-1 0,1 0 0,-2-12 0,2 17-154,1-1 1,0 1-1,0-1 1,0 1-1,1-1 0,-1 1 1,0 0-1,1-1 0,0 1 1,0-1-1,-1 1 1,1 0-1,1 0 0,-1-1 1,0 1-1,0 0 0,1 0 1,0 0-1,-1 0 1,1 1-1,0-1 0,0 0 1,0 1-1,0-1 0,0 1 1,0-1-1,0 1 1,0 0-1,0 0 0,1 0 1,-1 0-1,1 1 0,-1-1 1,0 1-1,1-1 1,-1 1-1,3 0 0,5-1-70,0 0 0,0 1 0,0 1 0,0-1 1,0 1-1,0 1 0,17 5 0,-13-2-611,-1 1-1,1 0 1,-1 2 0,19 12 0,6 7-2651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3:44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36 298 14179,'-25'-30'3289,"16"22"-1634,9 8-1619,0 0 1,0 0 0,0 0 0,0 0 0,0 1 0,1-1-1,-1 0 1,0 0 0,0 0 0,0 0 0,0 0 0,0 0-1,0 0 1,0 0 0,0 0 0,0 0 0,0 0-1,0 0 1,0 1 0,0-1 0,0 0 0,0 0 0,0 0-1,0 0 1,0 0 0,0 0 0,0 0 0,0 0 0,0 1-1,0-1 1,0 0 0,0 0 0,0 0 0,0 0 0,0 0-1,0 0 1,0 0 0,0 0 0,0 0 0,0 1 0,0-1-1,0 0 1,0 0 0,0 0 0,0 0 0,0 0 0,0 0-1,0 0 1,0 0 0,-1 0 0,1 0 0,0 0-1,0 0 1,0 0 0,0 0 0,0 1 0,0-1 0,0 0-1,0 0 1,0 0 0,-1 0 0,1 0 0,0 0 0,0 0-1,0 0 1,0 0 0,0 0 0,0 0 0,0 0 0,0 1 111,0 0 1,0 0 0,1 0 0,-1 0 0,1 0 0,-1 1 0,1-1 0,0 0-1,-1 0 1,1 0 0,0 0 0,0-1 0,0 1 0,-1 0 0,1 0-1,0 0 1,0-1 0,0 1 0,0 0 0,0-1 0,1 1 0,-1-1-1,0 1 1,0-1 0,0 0 0,0 1 0,1-1 0,-1 0 0,0 0-1,2 0 1,-1 0-61,0 0 0,-1-1 0,1 1-1,0-1 1,-1 0 0,1 1 0,-1-1-1,1 0 1,0 0 0,-1 0 0,0 0-1,1 0 1,-1 0 0,0 0 0,1-1-1,-1 1 1,0 0 0,0-1 0,0 1 0,0-1-1,0-1 1,6-11 149,-2 0-1,0 0 1,-1 0-1,0-1 1,-1 1-1,3-30 1,-5 8 102,-4-62 0,42 143-306,-6 4-310,3-1 0,2-3 0,72 69 0,-108-115 464,-4-8-35,-8-12 85,-1-2-3,-1-1 0,-14-37 0,24 55-221,0 1 0,1-1-1,-1 0 1,1 1 0,0-1-1,1 0 1,0 0 0,-1 0-1,2 1 1,-1-1 0,1 0-1,2-10 1,-2 14-30,0 0 0,0-1 0,0 1 0,0 0 0,1 0 0,-1 0 0,1 0 0,-1 0 0,1 0 0,0 0 1,0 1-1,0-1 0,0 0 0,0 1 0,0 0 0,0-1 0,0 1 0,3-1 0,1 0-91,0 1 1,-1-1-1,1 1 0,0 0 1,0 0-1,0 1 0,9 0 1,3 2-392,0 0 1,0 2-1,-1 0 1,20 7-1,-9-2-297,-1 2-1,0 1 0,-1 1 0,-1 1 0,36 26 0,-59-39 876,-1 0 1,1 1-1,0-1 0,-1 0 0,1 1 0,-1-1 0,0 1 0,1 0 0,-1-1 0,0 1 0,0 0 0,0 0 0,0-1 0,0 1 0,-1 0 0,1 0 0,-1 0 0,1 0 0,-1 0 0,0 0 0,1 0 0,-1 1 0,0-1 0,0 0 0,-1 4 0,0-4 74,0 0 0,0 0-1,0 0 1,0 0 0,-1 1 0,1-2 0,-1 1 0,1 0-1,-1 0 1,1 0 0,-1-1 0,0 1 0,0-1-1,0 1 1,0-1 0,0 0 0,0 0 0,-1 0-1,1 0 1,0 0 0,0 0 0,-4 0 0,1 0-48,0 0 0,0 0 0,1 0 0,-1-1 0,0 0 0,0 0 0,0 0 0,0-1 0,0 1 0,0-1 0,1 0 0,-1-1 0,0 1 0,1-1 0,-1 0 0,1 0 0,-1 0 0,1-1 0,0 0 0,0 1 0,0-1 0,-6-7 0,7 7-148,1 0 1,0 0-1,-1-1 0,1 1 0,0-1 0,1 0 1,-1 1-1,1-1 0,-1 0 0,1 0 1,0 0-1,1 0 0,-1 0 0,1 0 0,0 0 1,0 0-1,0 0 0,0 0 0,1 0 1,-1 0-1,1 0 0,0 0 0,0 0 0,1 0 1,-1 0-1,1 1 0,0-1 0,2-3 1,-1 2-195,1 1 1,-1-1 0,1 1 0,0 0 0,0 0 0,0 1 0,1-1 0,-1 1-1,1 0 1,0 0 0,0 0 0,0 1 0,0 0 0,0 0 0,1 0 0,5-1-1,45-1-2523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3:4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178 290 15995,'46'113'6410,"-53"-116"-4362,-3-12-1096,4-9-279,1-15-881,-3-8-321,1-7-767,-1 4-432,-1 4-561,-3 9-7</inkml:trace>
  <inkml:trace contextRef="#ctx0" brushRef="#br0" timeOffset="1">66 39 15067,'-65'-39'6098,"114"44"-4098,8 0-272,-2 0-831,-5-3-273,-7-2-1088,-9 0-865,-2 1-3288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3:45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0 395 15803,'6'-2'1267,"-1"0"0,0 0 0,0-1 0,0 0 0,6-4 0,20-23 1088,-14 10-2485,17-30 0,-25 37 785,34-56 194,57-124 0,-101 207-849,1 0 1,0 0 0,3 23-1,0-22-244,0 0 0,0 0 0,2-1 0,0 1 0,0-1-1,1 0 1,10 15 0,-1-4-885,1-1 0,35 39 0,-8-15-1358</inkml:trace>
  <inkml:trace contextRef="#ctx0" brushRef="#br0" timeOffset="1">215 303 8722,'-10'-9'4841,"-8"-2"112,17 3-3265,14 6-407,11 6-177,23 7-496,4 0-224,17 1-920,-6 1-592,-7 0-1865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46:33.0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38 15123,'11'4'5817,"14"-6"-4320,6 2-257,6 3-560,2-1-304,3 1-992,1-3-672,0-5-264</inkml:trace>
  <inkml:trace contextRef="#ctx0" brushRef="#br0" timeOffset="1">439 1 25141,'0'21'0,"0"20"48,21-6 24,12-12-80,1-3 8,5-10-88,0-4-120,-7-6-368,-3-3-288,-4-7-704,-6-1-337,-7-9-3320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3: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16011,'21'0'6066,"35"0"-4018,33 0-480,51-5-79,37-5-145,46 2-728,7-5-232,4 2-224,-30 6-72,-52 5-88,-31 6-368,-73 10-1280,-25-1-769,-29 0-4192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3:46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0 364 14491,'8'-11'6105,"12"-23"-3688,-7-13-321,-3-17-719,-2 1-521,-8 6-816,-2 10-416,2 22-1337,0 9-903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3:46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82 13299,'30'-71'4536,"-23"61"-1749,-17 46-958,-3-3-1441,-1-1 0,-2-1-1,-1 0 1,-32 44-1,40-63-254,11-17-15,14-19 2,-12 20-115,0 0 0,0 0-1,1 0 1,-1 0 0,1 1 0,0 0-1,0 0 1,0 0 0,1 1 0,-1-1 0,1 1-1,-1 1 1,1-1 0,0 1 0,-1 0-1,1 0 1,0 0 0,0 1 0,0 0 0,6 1-1,-1 1-3,0 0 0,0 1 0,0 0 0,0 1 0,0 0 1,-1 1-1,0 0 0,0 0 0,15 12 0,-5-2 21,-13-10-115,-1 0-1,2 0 1,-1 0 0,0-1 0,10 5 0,-14-9-78,-1 1 1,1 0-1,-1-1 1,1 1-1,0-1 1,-1 0-1,1 0 1,-1 0-1,1 0 1,0 0-1,-1-1 1,1 1-1,-1-1 1,1 1-1,-1-1 1,0 0 0,1 0-1,-1 0 1,0-1-1,1 1 1,3-3-1,13-14-2624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3:47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 14115,'1'3'8127,"-4"14"-6887,-12 31-540,-2 0 0,-3-1 0,-1-1 0,-35 54 0,41-77-583,-4 6 62,18-25-49,12-15 40,-2 2-170,0 0 1,1 1 0,0 0-1,0 0 1,1 1-1,0 1 1,0 0 0,0 0-1,1 1 1,0 0-1,0 1 1,21-4-1,-13 5-637,0 1 0,0 0 0,1 2-1,-1 0 1,0 1 0,0 1 0,30 7-1,-16-1-2245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3:47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0 236 11803,'57'12'4969,"-68"-12"-2625,11 4-135,-12-12-57,11-5-152,4-14-543,-3-16-361,8-2-712,-5-5-384,5 17-920,-8 4-592,5 25-1257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3:4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9 154 11138,'-9'72'3693,"11"-58"4729,6-34-5335,-3 8-3219,11-28 798,-3 4 348,25-46-1,-37 81-1004,-1 1 1,0-1-1,1 0 1,0 0-1,-1 0 1,1 1-1,-1-1 0,1 0 1,0 1-1,0-1 1,-1 1-1,1-1 1,0 1-1,0-1 1,0 1-1,0-1 0,-1 1 1,1 0-1,0-1 1,0 1-1,0 0 1,0 0-1,0 0 1,0 0-1,0 0 0,0 0 1,0 0-1,0 0 1,0 0-1,0 0 1,0 1-1,0-1 1,-1 0-1,1 0 0,0 1 1,0-1-1,0 1 1,0-1-1,-1 1 1,1-1-1,1 2 1,6 4-20,-1 0 0,0 0 0,10 13 0,1 0 8,65 48-138,-74-61 129,0 1 0,1-2 1,0 1-1,0-1 0,0-1 1,0 0-1,19 4 0,-28-8 12,0 1-1,0-1 1,0 0-1,0 0 1,1-1-1,-1 1 1,0 0 0,0 0-1,0 0 1,0-1-1,0 1 1,0-1-1,1 1 1,-1-1-1,0 1 1,0-1-1,0 0 1,-1 1 0,1-1-1,0 0 1,0 0-1,0 0 1,0 1-1,-1-1 1,1 0-1,0 0 1,-1 0-1,1 0 1,-1 0-1,1 0 1,-1-1 0,1 1-1,-1 0 1,0 0-1,0 0 1,0 0-1,1 0 1,-1-1-1,0 1 1,-1-2-1,2-7 15,-1 0 0,0-1-1,-3-15 1,2 21-9,-7-29 15,6 29-115,1-1-1,-1 1 1,1-1-1,0 1 1,0-1-1,0 1 1,1-1-1,0 0 1,0 1-1,0-1 1,1 0-1,1-6 1,-1 11-69,0 1 0,-1-1 0,1 0 0,0 1 0,0-1 0,0 1 0,0 0 0,-1-1 0,1 1 0,0 0 1,0-1-1,0 1 0,0 0 0,0 0 0,0 0 0,0 0 0,0 0 0,0 0 0,0 0 0,2 0 0,0 1-443,10-1-2119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3:48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12859,'14'-11'1669,"9"-7"132,-23 18-1697,0 0 0,0 0 0,0 1 0,0-1 0,0 0 0,0 0 0,0 0 0,0 0 0,0 0 0,0 1 0,0-1 0,0 0 0,0 0 0,0 0 0,0 0 0,0 1 0,0-1 0,0 0 0,0 0 0,0 0 0,1 0 208,-1 1-208,0-1 0,0 0 0,0 0 0,0 0 0,0 0 0,1 0 0,-1 0 0,0 0 0,0 0 0,0 0 0,0 0 0,1 0 0,-1 0 0,0 0 0,0 1 0,0-1 0,0 0 0,1 0 0,-1-1 0,0 1 0,0 0 0,0 0 0,-2 9 296,-1-1 0,1 1 1,1-1-1,-1 1 0,1 17 1,-2 10 239,-3-3 18,-10 35 0,16-67-623,-1 0 1,1 0-1,-1 0 0,1 0 1,0 0-1,0 0 1,-1 0-1,1 0 0,0 0 1,0 0-1,0 0 1,0 0-1,0 0 1,0 1-1,1-1 0,-1 0 1,1 1-1,-1-2-15,1 0 1,-1 1-1,1-1 0,-1 0 0,0 0 0,1 0 0,-1 0 1,1 0-1,-1 0 0,1 0 0,-1-1 0,1 1 1,-1 0-1,1 0 0,-1 0 0,0 0 0,1 0 0,-1-1 1,1 1-1,-1 0 0,0 0 0,1-1 0,-1 1 1,0 0-1,1-1 0,-1 1 0,28-29 431,-17 16-531,0 0 0,1 1 0,0 1 0,1 0 0,0 0 0,1 1 0,0 1 0,0 0 0,1 1-1,0 1 1,1 0 0,-1 1 0,1 1 0,1 1 0,17-4 0,-32 8-200,-1 1 0,1-1-1,-1 0 1,1 1 0,-1-1 0,0 1 0,1-1 0,-1 1-1,1-1 1,-1 1 0,0 0 0,0 0 0,0 0 0,1 0 0,-1 0-1,0 0 1,0 0 0,0 0 0,0 0 0,0 1 0,-1-1-1,1 0 1,0 1 0,-1-1 0,1 0 0,-1 1 0,1 1 0,0 4-4296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3:48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14931,'2'5'5817,"8"5"-4160,1 1-145,12-1-392,4-2-295,8-3-401,-1 1-192,1-2-216,4 5 24,-11-7-320,3 1-256,-3-3-681,-2-6-447,9-6-561,3-2-159</inkml:trace>
  <inkml:trace contextRef="#ctx0" brushRef="#br0" timeOffset="1">452 35 9018,'46'-34'4513,"-54"48"-1144,8 8-1457,11 13-376,-1-1-95,16 2-265,3-5-128,-3-16-520,18-2-184,-10-13-200,-6-7-112,6-3-232,-15-6-216,1-7-456,-2 4-304,-5-7-617,-4 0-183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3:49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14131,'13'2'5673,"4"6"-3520,9 0-201,10 0-176,-15-3-319,12-3-633,4 4-288,-9-1-520,8 2-328,-22 1-904,-6-7-609,-9 3-1007,-9 4-609</inkml:trace>
  <inkml:trace contextRef="#ctx0" brushRef="#br0" timeOffset="1">1 176 13459,'0'1'5537,"5"1"-3376,9 3-769,14-5-488,13 5-248,6 0-408,-3-5-432,1 3-1304,-4-1-633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3:51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0 307 9218,'7'12'503,"3"4"5036,-14-45-839,1 11-4223,1-1 0,1 1-1,0 0 1,1-1 0,1 1 0,1 0-1,1-1 1,6-24 0,-7 36-447,0 1 1,0 0-1,0 0 1,1 0-1,0 0 1,0 1-1,1-1 1,-1 1-1,1 0 0,1 0 1,-1 0-1,0 0 1,1 1-1,0 0 1,0 0-1,1 0 1,-1 0-1,1 1 1,-1 0-1,1 0 1,0 1-1,0-1 1,0 1-1,1 1 1,-1-1-1,0 1 1,10-1-1,-10 2-12,0-1 1,0 1-1,0 1 0,0-1 0,0 1 0,11 2 1,-15-2-12,-1-1 1,0 1-1,1 0 0,-1-1 1,1 1-1,-1 0 1,0 0-1,0 0 0,1 0 1,-1 0-1,0 0 1,0 0-1,0 1 0,0-1 1,0 0-1,0 1 1,-1-1-1,1 0 0,0 1 1,-1-1-1,1 1 1,-1-1-1,1 1 0,-1-1 1,0 1-1,0-1 1,0 1-1,0 0 0,0-1 1,0 1-1,0-1 1,-1 3-1,0 3 13,-1-1-1,0 1 1,0-1-1,-1 0 1,0 1-1,0-1 1,0-1 0,-1 1-1,0 0 1,0-1-1,-1 0 1,1 0-1,-1 0 1,0-1-1,-8 7 1,-1-1 74,0 0 0,-1-1 0,0 0 0,-31 12 0,33-17 5,-13 5 462,26-9-543,0 0 1,-1 0-1,1 0 0,0 0 1,0 1-1,-1-1 1,1 0-1,0 0 1,0 0-1,0 1 0,-1-1 1,1 0-1,0 0 1,0 1-1,0-1 1,0 0-1,-1 0 0,1 1 1,0-1-1,0 0 1,0 1-1,0-1 1,0 0-1,0 0 0,0 1 1,0-1-1,0 0 1,0 1-1,0-1 1,0 0-1,0 1 0,0-1 1,0 0-1,0 0 1,0 1-1,0-1 1,1 0-1,-1 1 0,0-1 1,0 0-1,0 0 1,0 0-1,1 1 1,-1-1-1,0 0 0,0 0 1,0 1-1,1-1 1,-1 0-1,0 0 1,0 0-1,1 0 0,-1 0 1,0 1-1,1-1 1,-1 0-1,0 0 1,0 0-1,1 0 1,-1 0-1,0 0 0,1 0 1,-1 0-1,1 0 1,27 14 220,2 0 1,50 14 0,-61-23-424,-1 0-1,1-2 1,0 0 0,0-1-1,38-2 1,-52 0-248,0 0-1,0-1 1,0 0 0,0 0 0,0 0-1,0-1 1,9-3 0,4-4-2187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46:33.4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204 8 13187,'9'0'5313,"17"0"-3265,0-5-143,-3 4-393,8-1-296,-10 2-631,-1 0-265,-6 3-721,-7 1-535,3-1-1256,-9 5-441</inkml:trace>
  <inkml:trace contextRef="#ctx0" brushRef="#br0" timeOffset="1">0 229 11194,'15'0'5834,"8"-3"-409,13 3-4169,4-3-224,3 3-416,9 0-368,-17 0-920,1-3-704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3:49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81 14315,'34'-81'5641,"-47"114"-3864,0 7-105,-5 9-368,8 0-223,9-2-441,1-8-256,14-8-320,2-10-144,9-10-336,-1-9-265,1-7-639,1-8-368,-10-7-665,3-4-887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3:50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12915,'10'-6'8598,"17"2"-7209,-23 3-781,10-1-412,1 1-1,0 0 0,0 1 0,-1 0 1,1 2-1,28 5 0,-42-7-245,0 0-1,0 0 1,0 0-1,-1 1 0,1-1 1,0 0-1,0 0 1,0 1-1,0-1 1,0 1-1,0-1 0,-1 1 1,1-1-1,0 1 1,0 0-1,-1-1 1,1 1-1,0 0 0,-1-1 1,1 1-1,-1 0 1,1 0-1,-1 0 1,1 0-1,-1-1 0,1 1 1,-1 0-1,0 0 1,0 0-1,1 0 1,-1 0-1,0 0 0,0 0 1,0 0-1,0 0 1,0 0-1,0 0 1,0 0-1,-1 0 0,1 0 1,0 0-1,0-1 1,-1 1-1,1 0 1,-1 0-1,1 0 0,-1 0 1,1 0-1,-1-1 1,1 1-1,-1 0 1,-1 1-1,-5 7-466,-1 0 0,0-1-1,-16 13 1,12-11 384,7-5 52,-11 8 132,0 2 0,1 0 0,1 1 1,-21 30-1,34-45-21,0-1 0,1 1 0,-1 0 0,1-1 0,-1 1 0,1 0 0,0 0 0,-1-1 0,1 1 0,0 0 0,-1 0 0,1 0 0,0-1 0,0 1 0,0 0 0,0 0 0,0 0 0,0 0 0,0-1 0,0 1 0,0 0 0,0 0 0,0 0 0,0 0 0,1-1 0,-1 1 0,0 0 0,1 0 0,-1-1 0,0 1 0,1 0 0,-1 0 0,1-1 0,-1 1 0,1 0 0,-1-1 0,1 1 0,0-1 0,-1 1 0,1-1 0,0 1 0,0-1 0,-1 0 0,1 1 0,0-1 0,0 0 0,-1 1 0,1-1 0,0 0 0,0 0 0,0 0 0,0 0 0,-1 1 0,2-2 0,8 2-43,-1 0-1,0-2 1,0 1 0,9-2-1,-13 1-77,40-6-825,6-2-890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3:50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16628,'3'5'6473,"7"5"-4753,12 11-479,9 2-529,-5-5-328,5-1-920,5-7-689,-4-11-1815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3:5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14 9802,'-2'-2'596,"0"1"0,-1-1-1,1 1 1,0 0 0,-1 0 0,1 0-1,-1 0 1,0 0 0,1 0 0,-1 1 0,0-1-1,1 1 1,-4 0 0,0 0-101,1 0 0,-1 1 0,0 0-1,1 0 1,-11 3 0,0 2-57,-1 1 1,2 1-1,-16 10 0,16-10-164,0 2 0,0 0 0,1 0 0,0 1 1,1 1-1,1 0 0,0 1 0,-11 15 0,21-26-260,0 0 1,1 1-1,-1-1 0,1 0 0,0 1 1,-1-1-1,1 1 0,0-1 0,0 1 1,1-1-1,-1 1 0,0 0 1,1-1-1,0 1 0,0 0 0,0 0 1,0-1-1,0 1 0,0 0 0,1 0 1,-1-1-1,1 1 0,0 0 0,0-1 1,0 1-1,0-1 0,0 1 1,0-1-1,1 0 0,-1 1 0,1-1 1,0 0-1,-1 0 0,1 0 0,0 0 1,0 0-1,1-1 0,-1 1 0,0 0 1,0-1-1,1 0 0,3 2 1,6 2-49,0 0 1,0-1-1,0-1 1,1 0-1,0-1 1,0 0 0,-1 0-1,1-2 1,0 1-1,0-2 1,0 0-1,0 0 1,21-6 0,15-6-356,1-1 0,47-23 1,-94 36 365,25-10-198,81-28-486,-100 36 677,0 1 0,1 0 0,0 1 0,-1 0 1,1 0-1,0 1 0,0 0 0,-1 1 0,14 2 0,-22-3 43,0 0 0,0 1 0,0-1-1,0 0 1,0 0 0,0 1 0,0-1-1,-1 0 1,1 1 0,0-1 0,0 1 0,0 0-1,0-1 1,0 1 0,-1-1 0,1 1-1,0 0 1,0 0 0,-1 0 0,1-1-1,-1 1 1,1 0 0,-1 0 0,1 0 0,-1 0-1,1 0 1,-1 0 0,0 0 0,0 0-1,1 0 1,-1 0 0,0 0 0,0 0 0,0 0-1,0 0 1,0 0 0,0 0 0,0 0-1,-1 0 1,1 0 0,0 0 0,-1 0 0,1 0-1,0 0 1,-1 0 0,0 1 0,-3 4 138,1 0 1,-1-1-1,0 1 1,0-1 0,0 0-1,-7 6 1,2-4 90,0 0-1,-1 0 1,1-1 0,-1 0 0,0 0 0,-1-2-1,1 1 1,-17 4 0,24-8-180,-1 0-1,1-1 1,0 1 0,-1-1-1,1 0 1,0 0 0,-1 0 0,1 0-1,-1 0 1,1-1 0,0 0-1,0 0 1,-1 1 0,-2-3-1,4 2-33,0-1 0,-1 1 0,1-1 0,0 0 0,1 0 0,-1 1 0,0-1 0,1-1 0,-1 1 0,1 0 0,-1 0 0,1 0 0,0-1 0,0 1 0,0-1 0,0 1 0,0-1 0,1 1 0,-1-1 0,1-4 0,-1-2-42,1 0 0,0 1-1,1-1 1,0 0 0,0 0 0,1 0 0,0 0 0,0 1 0,1-1 0,0 1 0,1 0 0,0 0-1,0 0 1,1 1 0,6-9 0,-9 12-27,1 1 0,0-1-1,-1 1 1,1 0 0,1 0-1,-1 0 1,0 0 0,1 0-1,-1 1 1,1-1-1,0 1 1,0 0 0,0 0-1,0 1 1,0-1 0,0 1-1,1 0 1,-1 0 0,0 0-1,1 1 1,-1-1 0,0 1-1,1 0 1,-1 0 0,1 1-1,-1-1 1,0 1 0,1 0-1,-1 0 1,0 1 0,8 3-1,9 8-161,1 2 0,-2 0 0,0 1 0,-1 1 0,18 21 0,-23-24 345,-14-14-112,0 0 0,0 0-1,0 0 1,0 1 0,1-1 0,-1 0-1,0 0 1,0 0 0,0 0 0,0 0-1,0 0 1,1 0 0,-1 0 0,0 0-1,0 0 1,0 0 0,0 0 0,1 0-1,-1 0 1,0 0 0,0 0 0,0 0-1,0 0 1,1 0 0,-1 0 0,0 0-1,0 0 1,0 0 0,0 0 0,0-1-1,1 1 1,-1 0 0,0 0 0,0 0-1,0 0 1,0 0 0,0 0 0,0 0-1,0-1 1,1 1 0,-1 0 0,0 0-1,0 0 1,0 0 0,0 0 0,0-1-1,0 1 1,0 0 0,0 0 0,0 0-1,0 0 1,0-1 0,0 1 0,0 0-1,0 0 1,0 0 0,0 0 0,0 0-1,0-1 1,0 1 0,0 0 0,0 0-1,1-16 833,-1 14-944,-1-43 386,1 34-261,0 0 1,0 0-1,1 0 0,0 0 0,1 1 1,4-15-1,-6 23-38,1 1 0,-1-1-1,0 1 1,1-1 0,0 1 0,-1 0 0,1-1 0,0 1 0,-1 0-1,1-1 1,0 1 0,0 0 0,0 0 0,0 0 0,0 0-1,1 0 1,-1 0 0,0 0 0,0 0 0,1 0 0,-1 1 0,0-1-1,1 0 1,-1 1 0,1 0 0,-1-1 0,0 1 0,1 0 0,-1-1-1,1 1 1,-1 0 0,1 0 0,0 0 0,-1 0 0,1 0 0,1 1-1,0 0 4,0 0-1,-1 0 0,1 0 0,0 0 0,-1 1 1,1-1-1,-1 1 0,1 0 0,-1 0 0,0 0 0,0 0 1,0 0-1,0 0 0,0 0 0,0 1 0,0-1 1,-1 1-1,3 4 0,6 18 10,-5-12-28,0 1 0,1-1 0,1-1 0,9 16 1,-15-28 10,-1 1 0,1-1 0,-1 1 0,1-1 0,-1 0 0,1 1 0,0-1 0,-1 0 0,1 1 0,-1-1 0,1 0 0,0 0 0,-1 0 0,1 1 0,0-1 0,-1 0 0,1 0 0,0 0 0,-1 0 0,1 0 0,0 0 0,-1 0 0,1-1 0,0 1 0,-1 0 0,1 0 0,0 0 0,-1-1 0,1 1 0,0 0 0,-1-1 0,1 1 0,-1 0 0,1-1 0,-1 1 0,1-1 0,-1 1 0,1-1 0,-1 1 0,0-1 0,1 1 0,-1-1 0,1 1 0,-1-1 0,0 0 0,0 1 0,1-2 0,19-35-31,-17 31 19,30-57-67,-33 63 67,0-1 0,0 1-1,0 0 1,0 0 0,0-1 0,1 1-1,-1 0 1,0 0 0,0-1 0,0 1-1,0 0 1,0 0 0,1 0 0,-1 0-1,0-1 1,0 1 0,0 0-1,1 0 1,-1 0 0,0 0 0,0 0-1,1 0 1,-1-1 0,0 1 0,0 0-1,1 0 1,-1 0 0,0 0-1,0 0 1,1 0 0,-1 0 0,0 0-1,0 0 1,1 0 0,-1 0 0,0 0-1,1 0 1,3 10-499,0 17-746,-2 0-451,1-2-471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3:53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33 12691,'-44'-32'5105,"46"53"-3209,-1 3-103,4 18-249,-5-3-184,3 2-576,6-5-296,-1-18-504,6 1-248,1-19-544,0-8-368,2-10-688,3-8-337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3:53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13195,'101'-37'5433,"-106"59"-3345,0 4-807,2-1-177,9-7-464,6-1-160,10-10-264,6-2-104,6-5-104,0-3-32,-1-4-392,-4-4-272,-11-2-696,-8-2-393,-1-3-1151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3:54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9 12971,'24'-3'5289,"15"-2"-3617,4 5-872,-6 0-207,-8 5-609,-4 1-160,-14-1-601,-5 3-399,-15 2-960,-11-3-761,-16 7-1480</inkml:trace>
  <inkml:trace contextRef="#ctx0" brushRef="#br0" timeOffset="1">43 120 4033,'-13'4'3049,"1"-2"-521,1 8 441,4-2-529,19 0-735,11 5-337,11-10-512,6 1-224,7 0-784,-3 1-504,2 0-2193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3:54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25 259 11610,'-1'1'184,"-1"-1"-1,1 1 0,-1 0 0,1 0 1,0-1-1,-1 1 0,1 0 0,0 0 1,0 1-1,-1-1 0,1 0 0,0 0 1,0 0-1,0 1 0,1-1 0,-1 0 1,0 1-1,0-1 0,1 1 0,-1-1 0,1 1 1,-1 0-1,0 1 0,2-1-107,1 0 0,-1 0 0,0 0 0,0 0 0,1 0 0,-1-1 0,1 1 1,-1-1-1,1 1 0,0-1 0,0 1 0,0-1 0,0 0 0,-1 0 0,2 0 0,-1 0 0,0 0 0,0-1 0,3 2 0,6 1 2,0 0 0,-1 0 0,1-1 0,0 0 0,1-1 0,11-1 0,-17 1-46,-1-1 0,0 0 0,1-1 1,-1 1-1,0-1 0,1 0 0,-1-1 0,0 1 0,0-1 0,0 0 0,0 0 0,0-1 0,-1 0 0,9-5 0,-11 5 60,0 0-1,0 0 1,0-1-1,-1 1 1,0 0-1,1-1 1,-1 1 0,0-1-1,0 1 1,-1-1-1,1 1 1,-1-1-1,0 1 1,0-1 0,0 0-1,0 1 1,-1-1-1,0 1 1,1-1-1,-3-4 1,-2-11 528,-1-1 0,-10-21 0,15 38-557,-13-23 350,9 16-317,0 1 0,0-1 0,1 0 0,0-1 0,-2-10 0,5 19-106,1 0-1,0 1 1,-1-1-1,1 0 1,0 1-1,0-1 1,0 0-1,1 1 1,-1-1 0,0 0-1,1 1 1,-1-1-1,1 0 1,-1 1-1,1-1 1,0 1-1,-1-1 1,1 1 0,0-1-1,0 1 1,0 0-1,0-1 1,1 1-1,-1 0 1,0 0-1,0 0 1,1 0 0,-1 0-1,1 0 1,-1 0-1,1 0 1,-1 1-1,1-1 1,-1 1-1,1-1 1,0 1 0,-1-1-1,3 1 1,2-1-30,0 1 0,0 0 0,-1 1 0,1-1 0,0 1 0,0 0 0,-1 1 1,1-1-1,-1 1 0,1 0 0,-1 0 0,0 1 0,0 0 0,0 0 1,0 0-1,0 0 0,-1 1 0,0 0 0,1 0 0,-1 0 0,-1 0 0,1 1 1,-1-1-1,1 1 0,-1 0 0,0 0 0,-1 0 0,3 6 0,4 37 108,-8-41 4,0 1 0,0 0 0,1 0-1,0-1 1,0 1 0,1-1 0,-1 0-1,2 0 1,-1 0 0,1 0 0,0 0-1,1-1 1,-1 1 0,1-1 0,11 10 0,-11-13-52,0 0 1,0 0-1,0 0 1,0-1-1,0 0 1,0 0-1,1 0 1,-1-1-1,1 0 1,-1 0-1,1 0 1,0-1-1,-1 1 1,1-1-1,-1-1 1,1 1 0,0-1-1,-1 0 1,1 0-1,5-3 1,-4 2-336,-1 0 0,1 0 0,-1-1 1,0 0-1,1 0 0,-2-1 0,1 1 1,0-1-1,-1-1 0,1 1 0,-1-1 1,0 0-1,-1 0 0,1 0 0,6-11 1,-3-2-4290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3:55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47 14371,'-25'-47'5553,"63"50"-4288,2 6-121,9-5-648,-10 3-264,-11-2-800,-6-2-592,-15 4-1593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3:55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12755,'13'5'5345,"19"3"-3041,9-3-1103,12 0-505,1-4-224,-8-1-408,-7 0-368,-18 3-1217,-10 1-591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2:35.4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59 11931,'5'-50'5129,"0"42"-2353,8 9-799,16 7-329,-6 1-272,9 13-720,-6-5-191,-14 0-297,-3 6-200,-14-3-120,-8 2-177,-4 0-479,-9-9-312,-7-7-784,10 1-449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46:36.3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23 842 9258,'-6'8'693,"-10"17"1584,16-24-2220,0-1 0,0 1 0,0 0-1,0-1 1,0 1 0,0 0 0,0-1-1,1 1 1,-1 0 0,0-1 0,0 1-1,1 0 1,-1-1 0,0 1 0,1-1-1,-1 1 1,0 0 0,1-1 0,-1 1-1,1-1 1,-1 1 0,1-1 0,-1 0-1,1 1 1,-1-1 0,1 0 0,0 1-1,-1-1 1,1 0 0,0 1 0,-1-1-1,1 0 1,-1 0 0,1 0 0,0 0 0,0 0-1,-1 0 1,2 0 0,39 9 999,1-3 0,0-1 0,0-2 1,0-2-1,1-2 0,63-9 0,249-66 853,-236 46-1497,354-102 331,-382 100-687,-1-4-1,-2-4 1,88-55-1,100-86 140,-204 128-85,110-106 0,-181 158-112,1 0-97,0-1 0,0 0 0,0 0 0,0 0 0,0 0 0,0-1 0,-1 1 0,1 0 0,-1-1 0,1 1 0,-1-1 0,0 1 0,0-1 0,0 0 0,0 1 0,-1-1 1,1 0-1,-1 0 0,1 1 0,-1-6 0,-3-7-2064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3:56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82 277 9058,'-75'75'4698,"69"-73"-1082,6-11-1967,7-24-1156,-3 17 108,-1-11-81,1-39 0,3-19-178,-7 83-332,0 0 1,1 0 0,-1-1-1,1 1 1,-1 0 0,1 0 0,0 0-1,-1 0 1,1 0 0,0 1-1,2-3 1,-3 4-7,0 0 0,1 0 0,-1 0 1,0-1-1,1 1 0,-1 0 0,0 0 0,1 1 0,-1-1 0,0 0 0,1 0 1,-1 0-1,0 0 0,1 0 0,-1 0 0,0 0 0,0 0 0,1 1 0,-1-1 1,0 0-1,0 0 0,1 0 0,-1 1 0,0-1 0,0 0 0,1 0 0,-1 1 1,0-1-1,0 0 0,0 0 0,0 1 0,1-1 0,-1 0 0,0 1 1,0-1-1,0 0 0,0 0 0,0 1 0,0-1 0,17 53 303,-14-40-246,-1-6-27,0 0-1,1 0 1,-1-1 0,2 1 0,-1-1-1,7 10 1,-9-14-17,1-1 0,-1 0 0,0 1 1,1-1-1,-1 0 0,1 1 0,-1-1 0,1 0 0,-1 0 1,1 0-1,0-1 0,-1 1 0,1 0 0,0 0 1,0-1-1,0 1 0,0-1 0,0 0 0,-1 0 0,1 0 1,0 1-1,0-2 0,0 1 0,0 0 0,0 0 0,0-1 1,0 1-1,-1-1 0,1 1 0,2-2 0,4-2 78,-1 0-1,0-1 0,0 1 1,-1-2-1,1 1 0,-1-1 1,0 0-1,-1 0 0,0 0 1,1-1-1,5-11 0,2-5 140,-1 0 0,13-34 0,-21 87-462,2 0 0,13 43 0,-16-67-42,-1 1 0,1-1-1,1 0 1,-1 0 0,1 0 0,0 0 0,0 0 0,1-1 0,0 0-1,0 0 1,0 0 0,0-1 0,1 0 0,0 0 0,0 0 0,7 3-1,-4-3-150,-1-2 0,1 1-1,0-1 1,0 0 0,1-1-1,-1 0 1,0-1 0,0 0-1,1 0 1,-1-1-1,17-3 1,-26 4 611,1 0 1,-1 0-1,1-1 1,-1 1-1,1 0 0,-1 0 1,1-1-1,-1 1 1,1 0-1,-1-1 0,1 1 1,-1 0-1,0-1 0,1 1 1,-1-1-1,0 1 1,1-1-1,-1 1 0,0-1 1,0 1-1,1-1 0,-1 1 1,0-1-1,0 1 1,0-1-1,0 1 0,0-1 1,1 0-1,-2-24 5319,0 7-5921,-10-170 2857,10 171-2464,1 16-23,0-1 0,-1 1 0,1 0 0,0 0 0,0 0-1,0 0 1,0 0 0,0-1 0,0 1 0,1 0 0,-1 0 0,0 0 0,1 0-1,-1 0 1,0 0 0,1 0 0,-1 0 0,1 0 0,0 0 0,-1 0 0,1 0-1,0 0 1,-1 0 0,3-1 0,-2 2-96,1 0 0,-1-1 1,1 1-1,-1 0 0,0 0 0,1 0 0,-1 1 0,1-1 1,-1 0-1,0 0 0,1 1 0,-1-1 0,1 1 0,-1-1 1,0 1-1,0 0 0,1 0 0,-1-1 0,0 1 1,2 2-1,24 20-3158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3:56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29 274 9370,'-4'6'208,"1"-2"204,0 0 0,0 1 0,0-1 0,1 1 0,0-1 0,0 1 0,0 0 0,0 0 0,0 5 0,2-9-329,0 0 1,0-1 0,0 1-1,0 0 1,1-1-1,-1 1 1,0-1-1,0 1 1,1 0 0,-1-1-1,0 1 1,1-1-1,-1 1 1,0-1 0,1 1-1,-1-1 1,1 1-1,-1-1 1,1 1-1,-1-1 1,1 0 0,0 1-1,-1-1 1,1 0-1,-1 0 1,1 1 0,0-1-1,3 1 121,0 0-1,1 0 1,-1-1-1,0 0 1,0 1-1,0-2 1,5 1-1,-2-1-29,-1 1 0,1-2-1,0 1 1,-1 0 0,1-1-1,-1-1 1,0 1 0,0-1-1,1 0 1,-2 0-1,8-5 1,-11 6-112,0 0 1,0 0-1,0 0 0,0 0 0,0 0 0,0 0 1,-1-1-1,1 1 0,-1 0 0,1-1 0,-1 0 1,0 1-1,0-1 0,0 0 0,-1 1 0,1-1 1,-1 0-1,1 0 0,-1 1 0,0-1 0,0 0 1,0 0-1,0 0 0,-1 0 0,1 1 0,-1-1 1,0 0-1,-2-5 0,-4-8 253,-2 1 0,0-1 0,0 2 0,-2-1-1,1 1 1,-25-23 0,-11-16 210,45 52-521,1 0 0,-1 0 0,0 0 1,0 0-1,0 0 0,1 0 0,-1 0 1,0 0-1,1 0 0,-1 0 0,1 0 1,-1 0-1,1-1 0,0 1 0,-1 0 1,1 0-1,0-1 0,0 1 0,0 0 1,0 0-1,0-1 0,0 1 0,0 0 1,1-2-1,0 2-20,0 0 0,0 0 0,0 0 0,0 0 0,0 0 0,1 0 0,-1 1 0,0-1 1,0 0-1,0 1 0,1-1 0,-1 1 0,0-1 0,1 1 0,-1 0 0,1-1 0,-1 1 0,2 0 0,10-1-257,1 1 0,-1 1 0,20 3-1,-32-4 235,107 24-2561,-85-18 1729,-1 0 0,1-1 1,0-1-1,0-1 0,0-2 1,27 0-1,-47-2 915,1 1 0,-1-1 0,1 0 0,-1 0-1,0-1 1,1 1 0,-1-1 0,0 1 0,0-1 0,0 0 0,3-3-1,-5 5 59,0-1-1,0 0 1,0 0-1,0 0 0,0 0 1,-1 0-1,1 0 0,0 0 1,-1 0-1,1 0 0,0 0 1,-1 0-1,1 0 1,-1 0-1,0 0 0,1-1 1,-1 1-1,0 0 0,0 0 1,0 0-1,0-1 1,0 1-1,0 0 0,0 0 1,0-1-1,0 1 0,0 0 1,-1 0-1,1 0 0,0-1 1,-1 1-1,1 0 1,-1 0-1,-1-2 0,1 2 12,0 0 0,0 0 0,-1 0 0,1 0-1,0 0 1,-1 0 0,1 0 0,-1 0 0,1 1 0,-1-1-1,1 1 1,-1-1 0,1 1 0,-1-1 0,1 1 0,-1 0 0,0 0-1,1 0 1,-1 0 0,1 0 0,-1 0 0,0 0 0,1 0-1,-1 1 1,1-1 0,-1 1 0,0-1 0,1 1 0,-1 0-1,1-1 1,0 1 0,-2 1 0,-5 2 181,1 1 0,0-1-1,0 1 1,0 0 0,-7 8 0,4-2-3,-1 0 0,2 1 0,0 0 0,0 1 0,1-1-1,-6 15 1,12-22-217,0 0 0,0 0-1,1 0 1,-1-1 0,1 2 0,0-1-1,1 0 1,-1 0 0,2 9-1,-1-11-50,1 0 0,-1 0 0,1 1-1,0-1 1,0 0 0,0 0 0,1-1-1,-1 1 1,1 0 0,0 0 0,-1-1-1,1 1 1,0-1 0,1 1 0,-1-1 0,0 0-1,4 2 1,2 2-7,1-1 0,0 0 0,0-1 0,1 0 1,0 0-1,-1-1 0,1 0 0,0-1 0,0 0 0,0-1 0,1 0 0,-1-1 0,20-1 0,-14 0-85,0-1-1,0 0 1,0-2-1,0 1 1,-1-2-1,0 0 1,0-1 0,19-11-1,-28 14-329,1-1 0,-1 0 0,-1 0 0,1-1 0,-1 1 0,0-1 0,0-1 0,0 1 0,0-1 0,-1 1 0,0-1 0,0 0 0,4-12-1,1-7-4413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3:57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12475,'50'-75'5537,"-48"80"-2497,-1 10-1119,-4 11-609,-3 13-384,-3 13-552,-2-10-167,9-5-674,-1-14-303,5-12-648,6-2-392,-2-11-561,7-3-368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3:57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 12835,'1'1'5681,"1"6"-3032,-4 11-569,-1 8-288,-10 13-687,2 5-289,-5-4-592,7 1-96,9-10-472,-3-5-376,5-5-857,-2-8-487,-5-5-1097</inkml:trace>
  <inkml:trace contextRef="#ctx0" brushRef="#br0" timeOffset="1">114 251 12803,'-114'-67'8762,"118"67"-7106,9-1-600,8-1-128,6 2-391,8 8-153,-3-4-937,1 2-591,-3 4-1032,1-2-1041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3:57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33 356 15299,'1'-12'6250,"-1"-11"-4034,-3-4-472,-3-7-607,-4-4-345,3 6-408,-1 6-528,8 13-1448,3 11-809</inkml:trace>
  <inkml:trace contextRef="#ctx0" brushRef="#br0" timeOffset="1">166 330 13667,'-75'45'4770,"63"-34"-2912,14-7-1051,11-5-56,-8 0-562,-1-1 1,0 0-1,0-1 1,0 1-1,0-1 1,0 1-1,0-1 1,-1 0-1,1-1 1,-1 1-1,5-6 1,32-50 1029,-32 47-993,100-150 1577,-100 149-1651,2-4 140,0 0 0,1 0 0,0 2-1,19-21 1,-29 36-282,-1 0 0,1-1-1,-1 1 1,0 0 0,1-1-1,-1 1 1,1 0 0,-1 0-1,1-1 1,-1 1 0,1 0-1,0 0 1,-1 0 0,1 0-1,-1 0 1,1 0 0,-1 0-1,1 0 1,-1 0 0,1 0-1,-1 0 1,1 0 0,-1 0-1,1 0 1,0 1 0,-1-1-1,1 0 1,-1 0 0,0 0-1,1 1 1,-1-1 0,1 0-1,-1 1 1,1-1 0,-1 1-1,0-1 1,1 0 0,-1 1-1,0-1 1,1 1 0,-1-1-1,0 1 1,1-1 0,-1 1-1,0-1 1,0 1 0,0-1-1,0 1 1,0-1 0,1 1-1,-1-1 1,0 1 0,0 0-1,7 36 109,-6-33-100,43 191-3849,-42-189 3522,8 33-2398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3:5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46 17172,'-104'-42'6065,"130"39"-5433,15 3-192,12 3-184,8 3-416,2 6-1024,4-7-672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3:58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53 233 12883,'-16'11'1057,"11"-8"-573,-1 1-1,1 0 1,0 0-1,0 0 1,-4 5-1,8-9-457,1 1 1,0-1-1,0 0 0,0 0 1,0 0-1,0 1 0,0-1 1,-1 0-1,1 0 1,0 1-1,0-1 0,0 0 1,0 0-1,0 1 0,0-1 1,0 0-1,0 0 0,0 1 1,0-1-1,0 0 0,0 0 1,0 1-1,0-1 0,0 0 1,0 0-1,1 0 0,-1 1 1,0-1-1,0 0 0,0 0 1,0 1-1,0-1 1,0 0-1,1 0 0,-1 0 1,0 0-1,0 1 0,0-1 1,1 0-1,-1 0 0,0 0 1,0 0-1,1 0 0,24 4 811,-6-4-563,1 0 0,-1-2 0,0 0 0,0-1 0,0-1 0,0-1 0,-1 0 0,31-14 0,-48 18-225,1 0 0,0 0 0,-1 0 0,1 0 0,-1-1 0,0 1 0,1 0 0,-1-1 0,0 1 0,0-1 0,0 1 0,0-1 0,0 0 0,0 1 0,0-1 0,-1 0 0,1 0 0,0 0 0,-1 1 0,1-5 0,-1 3 38,0-1 1,0 0-1,-1 0 0,1 1 0,-1-1 0,0 0 0,0 1 1,0-1-1,-1 1 0,-1-4 0,-3-4 119,-1 0 0,0 0-1,0 1 1,-1 0 0,-10-10-1,12 15-146,1 0-45,0 0 0,0 0-1,1-1 1,-8-10 0,11 15-42,1 0-1,-1 0 1,1 0-1,-1 0 1,1 0-1,0 0 0,-1 0 1,1 0-1,0 0 1,0 0-1,-1 0 1,1 0-1,0-1 1,0 1-1,0 0 1,1 0-1,-1 0 1,0 0-1,0 0 1,1 0-1,-1 0 1,0 0-1,1 0 1,-1 0-1,1 0 1,-1 0-1,1 0 1,-1 0-1,1 0 1,0 0-1,0 1 1,-1-1-1,1 0 1,0 0-1,0 1 1,0-1-1,0 1 1,1-2-1,6-1-336,1 1-1,-1-1 1,0 1-1,1 1 1,-1 0 0,1 0-1,-1 0 1,1 1-1,-1 1 1,1-1-1,11 3 1,27 8-2932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3:58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1 327 13675,'25'-2'3035,"3"0"-1409,44-8 0,-65 8-1546,0 0 0,0 0 1,0 0-1,-1-1 0,1 0 1,-1 0-1,1-1 0,-1 0 1,0 0-1,-1 0 0,8-7 1,-11 9-21,-1 0 0,0 0 0,0 0 0,1 0 0,-1 0 1,0 0-1,-1 0 0,1-1 0,0 1 0,-1 0 0,1 0 0,-1-1 0,0 1 1,0 0-1,0-1 0,0 1 0,0 0 0,0-1 0,0 1 0,-1 0 0,1-1 1,-1 1-1,0 0 0,0 0 0,0 0 0,0 0 0,-1-3 0,-5-6 367,1 0 1,-2 0-1,-12-15 0,15 20-218,-19-19 439,-13-16-7,35 39-621,0 0-1,1-1 1,-1 0-1,1 1 1,-1-1-1,1 0 1,0 0-1,0 0 1,0 0-1,0 0 1,0 0 0,1 0-1,-1-4 1,2 5-32,-1 1 1,1-1 0,-1 1 0,1-1 0,0 1-1,0 0 1,-1-1 0,1 1 0,0 0 0,0 0-1,0-1 1,0 1 0,0 0 0,1 0 0,-1 0-1,0 0 1,0 0 0,1 1 0,-1-1 0,1 0-1,-1 1 1,1-1 0,-1 0 0,1 1 0,-1 0-1,1-1 1,-1 1 0,1 0 0,1 0 0,6-1-192,0 0-1,-1 0 1,18 2 0,-10 2-935,0-1 0,0 2 0,29 11-1,-15-4-1325</inkml:trace>
  <inkml:trace contextRef="#ctx0" brushRef="#br0" timeOffset="1">357 47 11995,'68'26'4617,"-60"-8"-3409,-6 8-144,3 7-168,-2-7-80,10 3-127,3-5-113,10-6-240,2 0-88,6-10-96,0-6-24,-3-5-272,-12-9-216,-6-1-552,4 2-385,-9-7-527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3:59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11186,'5'2'4769,"9"-2"-2280,9 3-1065,8-1-143,6 4-257,9 6-496,-11-6-264,0 1-752,-9-2-464,-17-5-1441,-1 3-1656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3:59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15859,'15'3'6018,"22"2"-4826,10-4-232,-3 3-672,0-3-296,-10 1-976,-6 1-744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46:37.1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2326 693 10122,'3'9'784,"1"18"1674,-4-26-2372,-1-1-1,1 1 0,0 0 0,-1 0 1,1 0-1,-1 0 0,1 0 1,-1-1-1,1 1 0,-1 0 1,1 0-1,-1-1 0,0 1 0,0 0 1,1-1-1,-1 1 0,0-1 1,0 1-1,0-1 0,0 1 1,1-1-1,-1 1 0,0-1 0,0 0 1,0 0-1,-2 1 0,-49 12 1271,-1-2 0,-1-2 0,1-2 0,-96-1 0,8-14-627,0-6-1,1-6 1,-149-41-1,-67-42-208,295 81-477,1-3 1,0-2-1,-95-61 1,-329-280-2319,420 313 268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4:00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4 10858,'20'-4'6419,"-20"5"-6325,1-1 0,-1 0 0,1 0 0,-1 0 0,0 0 1,1 1-1,-1-1 0,0 0 0,1 0 0,-1 1 0,0-1 0,1 0 0,-1 0 0,0 1 0,0-1 0,1 0 0,-1 1 1,0-1-1,0 1 0,0-1 0,0 0 0,1 1 0,-1-1 0,0 0 0,0 1 0,0-1 0,0 1 0,0 0 0,0 4 115,-1 0-1,0 1 0,0-1 1,0 0-1,-4 10 0,2-8 111,-7 26-67,-2 1-1,-2-1 1,-1-1 0,-1-1 0,-2 0-1,-1-1 1,-23 28 0,5-15 821,38-45-1066,0 0 0,0-1 1,0 1-1,0 0 0,1 0 0,-1 0 0,1 0 0,-1 0 0,1 0 0,0 0 0,0 1 0,-1-1 1,1 1-1,1-1 0,-1 1 0,0 0 0,0-1 0,0 1 0,1 0 0,-1 1 0,0-1 0,1 0 0,-1 1 1,1-1-1,4 1 0,9-2-40,0 0 1,31 3 0,-30 0 39,2 0-15,0-1 0,0 0 1,-1-1-1,1-1 0,0-1 1,0 0-1,-1-2 0,0 0 0,18-8 1,-15 4 14,-7 3-1,-1 0 0,0-1-1,0 0 1,21-16 0,-27 17-10,-5 9 35,0 1 170,2 3-173,1 0 1,0 0 0,0 0-1,1-1 1,-1 1 0,2-1-1,-1-1 1,9 7-1,-7-5 5,-3-4-6,-1 0-1,1 0 0,0 0 1,0 0-1,0-1 0,0 0 1,1 0-1,-1 0 0,0-1 1,1 0-1,-1 0 0,1 0 1,-1-1-1,1 0 0,0 0 1,-1 0-1,7-1 0,-1-1-144,-1-1-1,1 0 0,-1 0 1,0-1-1,0 0 1,0-1-1,9-6 1,-16 10-148,-1-1 1,1 0 0,-1 0 0,0 0 0,0 0-1,0 0 1,0-1 0,0 1 0,0-1-1,-1 1 1,1-1 0,-1 0 0,0 1-1,0-1 1,2-4 0,2-14-1694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4:00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72 13579,'-70'-56'5265,"103"53"-3713,12 0-519,-1 0-233,-13-2-256,2 3-400,-6 2-368,-14 2-904,8 3-505,-27 3-1831</inkml:trace>
  <inkml:trace contextRef="#ctx0" brushRef="#br0" timeOffset="1">0 174 12259,'23'7'4849,"11"2"-3121,20 1-952,11-3-136,6-4-512,4 2-520,5-5-1288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4:01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20 9978,'-2'-2'690,"0"0"1,-1 0-1,1 1 0,0-1 1,-1 1-1,1-1 0,-1 1 0,0 0 1,1 0-1,-6-1 0,-32 0 1720,24 4-2119,1 0 0,0 2 0,-16 5 0,8-2 95,-1 2 1,2 1-1,-1 0 1,-24 17 0,40-22-215,0 0 0,0 0 0,0 1 0,0 1 0,1-1 1,-9 12-1,13-14-56,-1 0 1,1 0-1,0 0 0,0 0 1,1 0-1,-1 1 1,1-1-1,0 0 0,0 1 1,0-1-1,0 1 0,1 0 1,0 7-1,1-8-83,0 0 0,0 0 0,0-1 0,0 1 0,0-1 0,1 1 1,0-1-1,0 1 0,0-1 0,0 0 0,0 0 0,1 0 0,-1 0 0,1 0 0,0-1 0,0 1 0,0-1 0,0 0 0,0 0 0,1 0 0,-1 0 0,0 0 0,1-1 0,0 0 0,-1 1 0,5 0 0,12 3-11,0-1 0,1 0 0,29 1-1,-39-4 19,-6-1-42,17 3-168,0-1-1,1-1 1,-1-1 0,0-2-1,36-5 1,-56 6-14,0 0 0,0 1 0,0-1 0,0 0 0,0 0 0,0 0 0,0-1 0,0 1 0,0 0 0,-1-1 0,1 1 0,0-1 0,-1 1 0,0-1 0,1 0 0,-1 0 0,0 0 0,1-2 0,0 1-324,4-6-1567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4:01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506 202 10306,'0'0'15764,"0"-2"-15156,13-32-664,0-56-592,-10 50-1185,9 4-679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4:02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38 15595,'4'-6'919,"19"-21"2888,-22 27-3720,-1-1-1,1 1 1,0-1-1,0 1 1,0-1-1,0 1 1,0 0-1,-1-1 1,1 1-1,0 0 1,0 0-1,0-1 1,0 1-1,0 0 1,0 0-1,0 0 1,0 0-1,0 0 1,0 1-1,0-1 1,0 0-1,0 0 1,0 1-1,-1-1 1,1 0-1,0 1 1,0-1-1,0 1 1,0-1-1,-1 1 1,1-1-1,0 1 1,0 0-1,0 1 0,0-1-1,0 0 1,-1 0-1,1 0 1,-1 1-1,1-1 1,-1 0-1,1 1 1,-1-1-1,0 1 1,1-1-1,-1 0 0,0 1 1,0-1-1,0 1 1,0-1-1,0 0 1,-1 4-1,-7 26 559,7-28-546,-1 4-8,-1 0 0,0-1 0,0 1 0,-1 0 0,0-1 0,0 0 0,-1 0 0,1 0 0,-11 9 0,1-3 248,0 0-1,-27 16 1,41-28-326,0 0 0,1 0 0,-1 0 0,0 1 0,0-1 0,1 0 0,-1 0-1,0 0 1,1 0 0,-1 0 0,0 0 0,1 0 0,-1 1 0,0-1 0,0 0 0,1 0 0,-1 0 0,0 1 0,0-1 0,0 0 0,1 0 0,-1 1 0,0-1 0,0 0 0,0 1 0,0-1 0,1 0 0,-1 0 0,0 1 0,0-1 0,0 0 0,0 1 0,0-1 0,0 0 0,0 1 0,0-1 0,0 0 0,0 1 0,0-1 0,0 0 0,0 1 0,0-1 0,0 0 0,0 0 0,-1 1 0,1-1 0,0 0 0,0 1 0,0-1 0,0 0 0,-1 0 0,1 1 0,0-1 0,0 0 0,0 0 0,-1 1 0,1-1 0,0 0 0,-1 0 0,1 0 0,0 0 0,0 1 0,-1-1 0,1 0 0,0 0 0,-1 0 0,1 0 0,-1 0 0,33 6 110,-25-5-79,26 3-77,-9-2-48,-1 1 0,0 2-1,1 0 1,-2 1 0,1 1 0,33 16-1,-46-19-1378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4:02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89 316 11578,'-76'32'4085,"64"-30"-1448,11-8-1605,11-6-351,-10 11-518,26-40 1758,37-81 0,-40 74-1119,32-49-1,-54 95-762,-1 1 0,1 0 0,-1-1 0,1 1 0,0 0 0,-1 0-1,1 0 1,0-1 0,0 1 0,0 0 0,0 0 0,0 0-1,0 1 1,1-1 0,-1 0 0,0 0 0,0 0 0,0 1 0,1-1-1,-1 1 1,0-1 0,3 0 0,-2 3-7,-1-1 0,1 1 0,-1-1 0,1 1 0,-1-1-1,0 1 1,0 0 0,0-1 0,0 1 0,0 0 0,0 0 0,0 0 0,0 0 0,-1 0 0,1 4 0,3 5-11,49 135-120,-43-122-861,2 0 0,0-1 1,29 40-1,-16-35-1897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4:03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14939,'7'0'5417,"27"0"-4504,13 2-505,28-2-208,8 4-288,1 1-1217,-11 0-3080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4:03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31 330 12659,'101'-11'5489,"-94"1"-2953,2-8-1471,-2-3-217,-2-5-600,-2-10-264,-5-6-944,1 3-705</inkml:trace>
  <inkml:trace contextRef="#ctx0" brushRef="#br0" timeOffset="1">40 39 14467,'-39'-39'5705,"86"52"-4200,3-3-353,12-2-552,-2 3-320,0-6-216,-5 2-336,-12-6-1040,-3-1-545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4:04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8634,'36'31'4553,"-43"-5"-272,2 0-2729,-3 3-152,7 0-79,1-4-281,8-1-168,6-1-448,6-4-160,-2-11-168,1-6-16,6-2-168,-3-3-120,4-4-384,-4 1-312,-8-9-576,4 2-377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54:04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10794,'7'0'5329,"7"2"-896,3 2-3040,4 0 15,10-1-464,4 3-248,9 3-504,2 0-352,-11-2-952,-5 3-552,-24 1-1401</inkml:trace>
  <inkml:trace contextRef="#ctx0" brushRef="#br0" timeOffset="1">16 178 11546,'-6'2'12955,"16"3"-11755,22 6-247,41 8-569,-47-15-320,2-1-544,-7-1-449,-8-2-1055,-5-2-584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48:23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11987,'1'0'257,"-1"0"1,1 0-1,0 0 1,-1 0 0,1 0-1,0 1 1,-1-1 0,1 0-1,-1 0 1,1 1-1,-1-1 1,1 0 0,-1 1-1,1-1 1,-1 0 0,1 1-1,-1-1 1,1 1-1,-1-1 1,1 0 0,-1 1-1,0-1 1,1 1 0,-1 0-1,0-1 1,0 1-1,1-1 1,-1 1 0,0-1-1,0 2 1,4 28-157,-2-7 376,37 352 622,17 66-391,-50-410-340,-3-16-486,-3-15-11,0 0 64,0 0 0,0 0 0,-1 0 0,1 0 1,0 0-1,0 0 0,0 0 0,0 0 0,0 0 1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40:18.80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348 596 12427,'-1'49'5133,"-1"-65"1915,-2-15-6245,3-38 1,28-143-121,-15 148-404,-4 0 0,1-111 0,-11 164-197,-3 9-22,3 3-59,0 1-1,1-1 1,-1 1-1,1-1 1,0 1 0,-1-1-1,1 1 1,0 0-1,0 0 1,-1 2-1,-50 96-291,14-26 25,-62 93-1,68-120 255,15-19 119,-2-1 0,-1-1-1,-1 0 1,-1-2 0,-29 25-1,120-69 737,15-7-715,-27 8-817,100-20 0,-138 38-1122,-6 1-501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40:20.79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103 507 10698,'-19'31'1738,"2"1"0,1 0 0,-23 69 0,36-91-1649,1 0 0,0 1-1,0-1 1,1 0 0,0 1 0,1-1 0,0 1-1,1-1 1,0 0 0,0 1 0,1-1 0,1 0 0,0 0-1,0 0 1,1 0 0,0-1 0,0 1 0,11 14-1,-2-7-31,0-2 0,1 0 0,1 0 0,1-2 0,0 0 0,0 0 0,1-2 0,1 0 0,0-1 0,0 0 0,1-2 0,1 0-1,-1-2 1,25 6 0,-2-2-52,0-3 0,1-1 0,-1-2 0,1-2-1,83-7 1,-89 1-76,0-1-1,0-2 0,-1-2 1,64-23-1,-83 25 36,-1 0 0,0-2 0,0 0 0,0-1 0,-1-1 1,-1 0-1,0 0 0,0-2 0,-1 0 0,-1 0 0,21-30 0,-16 15 19,-1-1 0,0 0 1,-3-1-1,0-1 0,-2 0 1,-2 0-1,8-39 0,-13 45 80,-1 0-1,-1 0 1,-2 0-1,0-1 0,-1 1 1,-2 0-1,0 0 1,-2 0-1,-15-47 1,9 44 173,-1-1 0,-1 2 0,-19-31 0,23 45-113,0 0-1,0 1 0,-2 0 0,1 0 0,-1 1 1,-1 1-1,0 0 0,-15-9 0,9 8-25,-1 2 0,0 0 0,-1 2 1,0 0-1,0 1 0,-1 1 0,0 0 0,0 2 0,0 1 0,-42 0 1,31 3-63,1 2 0,-1 1 0,1 1 0,0 2 1,1 1-1,-51 20 0,40-8-232,1 2 0,0 1-1,2 2 1,1 1 0,2 2 0,0 2-1,2 1 1,-32 40 0,-31 42-1233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8:37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12 154 4681,'-2'34'9562,"-4"4"-6637,4-31-1112,0-9-497,2-13 2260,2 2-3269,1-8 59,1 0 0,0 1 0,2-1 0,0 1 0,17-36 0,-22 55-348,1-3 98,0-1 0,1 0 0,0 1 0,0 0 0,0 0 1,0 0-1,5-5 0,-7 9-102,-1-1 1,1 1 0,0-1 0,-1 1-1,1 0 1,0-1 0,-1 1-1,1 0 1,0 0 0,0-1 0,0 1-1,-1 0 1,1 0 0,0 0-1,0 0 1,-1 0 0,1 0-1,0 0 1,0 0 0,1 1 0,0 0-17,-1 0 1,1 0 0,0 0 0,-1 0 0,1 0 0,0 0 0,-1 1 0,0-1 0,1 1 0,-1-1 0,2 3 0,6 10-59,-1 0 0,0 0 1,-1 0-1,7 22 0,-10-28 64,-1 1 0,-1 0 0,0 0 1,0 0-1,0 1 0,-1-1 1,0 18-1,1-40 21,0 1 0,1 0-1,6-14 1,-1 1-5,-5 14-11,0 1 1,1 0 0,0 0 0,0 0-1,1 1 1,0-1 0,1 1 0,7-8 0,-13 16-10,0 1 0,0-1 0,1 0 0,-1 1 0,0-1 0,1 1 0,-1-1 0,0 1 1,1 0-1,-1-1 0,0 1 0,1-1 0,-1 1 0,1 0 0,-1-1 0,1 1 0,-1 0 0,1-1 1,-1 1-1,1 0 0,0 0 0,-1-1 0,1 1 0,-1 0 0,1 0 0,-1 0 0,1 0 1,0 0-1,-1 0 0,1 0 0,-1 0 0,1 0 0,0 0 0,-1 0 0,1 1 0,-1-1 1,1 0-1,-1 0 0,1 0 0,-1 1 0,1-1 0,-1 0 0,1 1 0,-1-1 0,1 0 0,-1 1 1,1-1-1,-1 1 0,0-1 0,1 1 0,15 33 71,-11-21-45,-4-10-24,9 20 8,23 40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8:38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13 134 8786,'-4'50'4480,"1"-40"-990,0-10-1709,0-12 2047,4 6-3656,1-14 334,2-1 0,0 1 0,1 1 0,1-1-1,11-23 1,-15 39-335,0 0-1,0 1 0,0-1 1,0 1-1,1-1 0,3-3 1,-5 7-143,-1-1 0,1 1 0,-1 0 0,0-1 0,1 1 0,-1 0 0,1-1 0,0 1 0,-1 0 0,1 0 0,-1 0 0,1-1 0,-1 1 0,1 0 0,-1 0 0,1 0 0,0 0 0,-1 0 0,1 0 0,-1 0 0,2 0 0,-1 1 7,0-1 0,0 1-1,-1 0 1,1-1 0,0 1 0,0 0 0,0-1-1,-1 1 1,1 0 0,0 0 0,-1 0 0,1-1-1,0 1 1,-1 0 0,1 0 0,0 2 0,18 48 557,-15-39-559,0-1-1,0 1 1,1-1 0,1 1-1,0-1 1,0-1 0,11 13-1,-15-21-30,0 0 0,1 0 1,-1 0-1,1-1 0,-1 1 0,1-1 0,0 0 0,0 0 0,4 1 0,-6-1-73,0-1 0,0 0 0,-1 1 0,1-1 0,0 0-1,0 0 1,0 0 0,0 0 0,-1 0 0,1 0 0,0 0 0,0 0-1,0 0 1,-1 0 0,1 0 0,0 0 0,0-1 0,0 1 0,-1 0-1,1-1 1,0 1 0,0 0 0,-1-1 0,1 1 0,0-1 0,-1 1-1,1-1 1,0 0 0,-1 1 0,1-1 0,-1 1 0,1-1 0,-1 0-1,0 0 1,1 1 0,0-2 0,-2 0-1748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8:39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37 13131,'-36'-36'5409,"44"46"-3345,5 7-743,3 5-81,2 4-568,2-2-312,-9-5-216,2-2-240,-3-9-368,3-3-248,2-4-584,-6-1-273,4-6-807,-4-2-2025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8:39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64 11306,'40'-63'4833,"-41"69"-2184,-2 4-312,-4 14-481,-6 4-272,0 19-800,-5 4-311,0-6-201,2 4-184,0-21-561,3-2-399,5-4-1352,1-14-985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8:42.0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12363,'0'11'5049,"5"7"-3321,-5 21-416,4 11-47,-1 19-265,-5 4-184,9 1-216,-6-7-120,4-18-240,-3-9-72,-2-22-384,5-6-304,-2-12-656,5-5-360,2-11-913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8:42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1 127 12659,'6'29'5025,"-3"-52"-3257,1-6-464,-4 0-503,0-2-353,-4 5-984,4 8-537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8:42.9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49 10634,'-7'-49'4569,"7"54"-2040,2-3-1633,3 4-920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8:43.3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43 459 10754,'2'0'5465,"-1"-11"-712,-1-14-2168,0-15-761,0-9-271,-3-16-721,0-2-392,-5-1-664,-7 5-344,7 22-1145,0 12-655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48:23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126 236 11370,'-91'-47'4007,"88"46"-3705,0-1 1,0 0 0,0 1 0,0-1 0,1 0 0,-1-1-1,1 1 1,-1 0 0,1-1 0,0 1 0,0-1-1,-2-2 1,4 4-269,0 1 0,0 0 0,0 0-1,0 0 1,0 0 0,0 0 0,0 0-1,0 0 1,0-1 0,0 1 0,0 0-1,1 0 1,-1 0 0,0 0 0,0 0-1,0 0 1,0 0 0,0 0 0,0-1-1,0 1 1,0 0 0,0 0 0,0 0 0,0 0-1,0 0 1,0 0 0,1 0 0,-1 0-1,0 0 1,0 0 0,0 0 0,0 0-1,0 0 1,0 0 0,0 0 0,0-1-1,1 1 1,-1 0 0,0 0 0,0 0-1,0 0 1,0 0 0,0 0 0,0 0 0,0 1-1,1-1 1,-1 0 0,0 0 0,0 0-1,0 0 1,0 0 0,0 0 0,0 0-1,0 0 1,0 0 0,1 0 0,-1 0-1,0 0 1,0 0 0,0 0 0,0 1 0,15 10 604,8 14-158,31 46 0,-38-49-279,0 0 1,2-1 0,31 30 0,-46-49-169,0 1 0,0-1 1,0 0-1,1 0 0,-1-1 1,1 1-1,4 1 0,-7-3 13,0 1-1,-1-1 1,1 0-1,0 0 1,0 1-1,0-1 1,0 0-1,0 0 1,0 0-1,0 0 1,0 0-1,0-1 1,0 1-1,0 0 1,0 0-1,0-1 1,0 1-1,0 0 1,0-1-1,0 1 1,0-1-1,-1 1 1,1-1-1,0 0 1,0 1-1,0-1 1,-1 0-1,1 1 1,0-1-1,-1 0 1,1 0-1,-1 0 1,1-1-1,17-41 1319,13-57-1,-19 58-934,33-75 0,-15 54-3707,-20 44 1431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8:43.6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 11578,'15'42'4449,"14"-49"-2776,10 6-529,2 6-128,-4 4-176,-4 6-439,-10 4-57,-12 3 128,-3-3 56,-14 7 112,-12-5 0,-18-6-152,-16 3-136,-2-12-152,4 1-192,16-2-680,14-7-552,27-8-1937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8:44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14355,'0'-5'11515,"0"3"-10467,0 0-424,0 1-1704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8:46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0 13691,'0'5'5281,"-7"16"-3817,-1 13-311,2 22-513,-1 10-192,7 12-312,2 2-40,4-7 8,1-11 0,4-22-120,1-7-264,-1-19-824,-4 0-625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8:47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42 8610,'-15'3'881,"14"-3"-610,0 1-1,0-1 1,0 1-1,0-1 1,0 0-1,0 0 1,0 0-1,0 0 1,0 0-1,0 0 1,0 0-1,-1 0 1,1 0-1,0 0 1,-1-1-1,1 0 246,0 0 0,1 0-1,-1-1 1,1 1 0,-1 0 0,1 0 0,0-1-1,-1 1 1,1 0 0,0-1 0,0 1-1,0 0 1,0-1 0,0 1 0,0-2-1,2 1-385,0 1 1,0 0-1,0-1 0,1 1 0,-1 0 0,0 0 0,0 0 0,1 1 0,-1-1 0,0 0 0,1 1 0,-1 0 0,4-1 0,1 0 63,-2 0-179,6-2 175,1 1 0,0 0 0,0 1 0,13 0 0,-21 1-124,-1 1-1,1-1 1,0 1-1,-1-1 1,1 1-1,-1 0 0,1 0 1,-1 1-1,0-1 1,1 1-1,-1 0 1,0-1-1,0 1 1,0 1-1,0-1 1,-1 0-1,1 1 1,0-1-1,3 6 1,-3-2-13,0 0 1,0-1 0,-1 1 0,0 0-1,0 0 1,0 0 0,-1 0 0,0 1-1,0-1 1,0 12 0,7 33-1123,-5-46-2146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8:55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12 154 4681,'-2'34'9562,"-4"4"-6637,4-31-1112,0-9-497,2-13 2260,2 2-3269,1-8 59,1 0 0,0 1 0,2-1 0,0 1 0,17-36 0,-22 55-348,1-3 98,0-1 0,1 0 0,0 1 0,0 0 0,0 0 1,0 0-1,5-5 0,-7 9-102,-1-1 1,1 1 0,0-1 0,-1 1-1,1 0 1,0-1 0,-1 1-1,1 0 1,0 0 0,0-1 0,0 1-1,-1 0 1,1 0 0,0 0-1,0 0 1,-1 0 0,1 0-1,0 0 1,0 0 0,1 1 0,0 0-17,-1 0 1,1 0 0,0 0 0,-1 0 0,1 0 0,0 0 0,-1 1 0,0-1 0,1 1 0,-1-1 0,2 3 0,6 10-59,-1 0 0,0 0 1,-1 0-1,7 22 0,-10-28 64,-1 1 0,-1 0 0,0 0 1,0 0-1,0 1 0,-1-1 1,0 18-1,1-40 21,0 1 0,1 0-1,6-14 1,-1 1-5,-5 14-11,0 1 1,1 0 0,0 0 0,0 0-1,1 1 1,0-1 0,1 1 0,7-8 0,-13 16-10,0 1 0,0-1 0,1 0 0,-1 1 0,0-1 0,1 1 0,-1-1 0,0 1 1,1 0-1,-1-1 0,0 1 0,1-1 0,-1 1 0,1 0 0,-1-1 0,1 1 0,-1 0 0,1-1 1,-1 1-1,1 0 0,0 0 0,-1-1 0,1 1 0,-1 0 0,1 0 0,-1 0 0,1 0 1,0 0-1,-1 0 0,1 0 0,-1 0 0,1 0 0,0 0 0,-1 0 0,1 1 0,-1-1 1,1 0-1,-1 0 0,1 0 0,-1 1 0,1-1 0,-1 0 0,1 1 0,-1-1 0,1 0 0,-1 1 1,1-1-1,-1 1 0,0-1 0,1 1 0,15 33 71,-11-21-45,-4-10-24,9 20 8,23 40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8:55.4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13 134 8786,'-4'50'4480,"1"-40"-990,0-10-1709,0-12 2047,4 6-3656,1-14 334,2-1 0,0 1 0,1 1 0,1-1-1,11-23 1,-15 39-335,0 0-1,0 1 0,0-1 1,0 1-1,1-1 0,3-3 1,-5 7-143,-1-1 0,1 1 0,-1 0 0,0-1 0,1 1 0,-1 0 0,1-1 0,0 1 0,-1 0 0,1 0 0,-1 0 0,1-1 0,-1 1 0,1 0 0,-1 0 0,1 0 0,0 0 0,-1 0 0,1 0 0,-1 0 0,2 0 0,-1 1 7,0-1 0,0 1-1,-1 0 1,1-1 0,0 1 0,0 0 0,0-1-1,-1 1 1,1 0 0,0 0 0,-1 0 0,1-1-1,0 1 1,-1 0 0,1 0 0,0 2 0,18 48 557,-15-39-559,0-1-1,0 1 1,1-1 0,1 1-1,0-1 1,0-1 0,11 13-1,-15-21-30,0 0 0,1 0 1,-1 0-1,1-1 0,-1 1 0,1-1 0,0 0 0,0 0 0,4 1 0,-6-1-73,0-1 0,0 0 0,-1 1 0,1-1 0,0 0-1,0 0 1,0 0 0,0 0 0,-1 0 0,1 0 0,0 0 0,0 0-1,0 0 1,-1 0 0,1 0 0,0 0 0,0-1 0,0 1 0,-1 0-1,1-1 1,0 1 0,0 0 0,-1-1 0,1 1 0,0-1 0,-1 1-1,1-1 1,0 0 0,-1 1 0,1-1 0,-1 1 0,1-1 0,-1 0-1,0 0 1,1 1 0,0-2 0,-2 0-1748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8:55.4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37 13131,'-36'-36'5409,"44"46"-3345,5 7-743,3 5-81,2 4-568,2-2-312,-9-5-216,2-2-240,-3-9-368,3-3-248,2-4-584,-6-1-273,4-6-807,-4-2-2025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8:55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64 11306,'40'-63'4833,"-41"69"-2184,-2 4-312,-4 14-481,-6 4-272,0 19-800,-5 4-311,0-6-201,2 4-184,0-21-561,3-2-399,5-4-1352,1-14-985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8:55.4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12363,'0'11'5049,"5"7"-3321,-5 21-416,4 11-47,-1 19-265,-5 4-184,9 1-216,-6-7-120,4-18-240,-3-9-72,-2-22-384,5-6-304,-2-12-656,5-5-360,2-11-913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8:55.4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1 127 12659,'6'29'5025,"-3"-52"-3257,1-6-464,-4 0-503,0-2-353,-4 5-984,4 8-537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39:01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32711,'0'-2'8,"0"1"-256,0-1-664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8:55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49 10634,'-7'-49'4569,"7"54"-2040,2-3-1633,3 4-920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8:55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43 459 10754,'2'0'5465,"-1"-11"-712,-1-14-2168,0-15-761,0-9-271,-3-16-721,0-2-392,-5-1-664,-7 5-344,7 22-1145,0 12-655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8:55.4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 11578,'15'42'4449,"14"-49"-2776,10 6-529,2 6-128,-4 4-176,-4 6-439,-10 4-57,-12 3 128,-3-3 56,-14 7 112,-12-5 0,-18-6-152,-16 3-136,-2-12-152,4 1-192,16-2-680,14-7-552,27-8-1937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8:55.4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14355,'0'-5'11515,"0"3"-10467,0 0-424,0 1-1704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8:55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0 13691,'0'5'5281,"-7"16"-3817,-1 13-311,2 22-513,-1 10-192,7 12-312,2 2-40,4-7 8,1-11 0,4-22-120,1-7-264,-1-19-824,-4 0-625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18:55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42 8610,'-15'3'881,"14"-3"-610,0 1-1,0-1 1,0 1-1,0-1 1,0 0-1,0 0 1,0 0-1,0 0 1,0 0-1,0 0 1,0 0-1,-1 0 1,1 0-1,0 0 1,-1-1-1,1 0 246,0 0 0,1 0-1,-1-1 1,1 1 0,-1 0 0,1 0 0,0-1-1,-1 1 1,1 0 0,0-1 0,0 1-1,0 0 1,0-1 0,0 1 0,0-2-1,2 1-385,0 1 1,0 0-1,0-1 0,1 1 0,-1 0 0,0 0 0,0 0 0,1 1 0,-1-1 0,0 0 0,1 1 0,-1 0 0,4-1 0,1 0 63,-2 0-179,6-2 175,1 1 0,0 0 0,0 1 0,13 0 0,-21 1-124,-1 1-1,1-1 1,0 1-1,-1-1 1,1 1-1,-1 0 0,1 0 1,-1 1-1,0-1 1,1 1-1,-1 0 1,0-1-1,0 1 1,0 1-1,0-1 1,-1 0-1,1 1 1,0-1-1,3 6 1,-3-2-13,0 0 1,0-1 0,-1 1 0,0 0-1,0 0 1,0 0 0,-1 0 0,0 1-1,0-1 1,0 12 0,7 33-1123,-5-46-2146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20:33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25 165 11650,'-5'-3'826,"-15"-10"1318,21 12-2086,-1 1 0,0 0 0,0 0 1,0 0-1,0 0 0,0 0 0,1 0 0,-1 0 1,0 0-1,0 0 0,0 0 0,0 0 0,0 0 1,0-1-1,0 1 0,1 0 0,-1 0 0,0 0 1,0 0-1,0 0 0,0 0 0,0-1 0,0 1 1,0 0-1,0 0 0,0 0 0,0 0 0,0 0 1,0-1-1,0 1 0,0 0 0,0 0 0,0 0 1,0 0-1,0-1 0,0 1 0,0 0 0,0 0 1,0 0-1,0 0 0,0 0 0,0 0 0,0-1 0,0 1 1,0 0-1,-1 0 0,1 0 0,0 0 0,0 0 1,0 0-1,0-1 0,0 1 0,-1 0 0,6 0 149,0-1 0,0 0 0,0 0 0,0 0 0,-1-1 0,1 1 0,0-1 0,-1 0 0,0-1 0,1 1 0,-1-1-1,0 0 1,0 0 0,5-5 0,2-2 49,-1 0 1,0-1-1,13-18 0,-21 26-157,0-1 0,0 1 0,0-1 0,-1 0 0,1 1 0,0-8 0,-1 11-67,-1-1 0,0 1 0,0-1 0,0 1 0,0-1 0,0 1 0,0-1 0,1 1 0,-1-1-1,0 1 1,0-1 0,-1 1 0,1-1 0,0 1 0,0-1 0,0 1 0,0-1 0,0 1 0,0-1 0,-1 1 0,1-1 0,0 1 0,0 0 0,-1-1 0,1 1 0,0-1 0,-1 1 0,1 0 0,0-1 0,-1 1 0,1 0 0,-1-1-1,1 1 1,-1 0 0,1-1 0,-1 1 0,1 0 0,-1 0 0,1 0 0,-1 0 0,1-1 0,-1 1 0,1 0 0,-1 0 0,1 0 0,-1 0 0,1 0 0,-1 0 0,1 0 0,-1 0 0,1 1 0,-1-1 0,1 0 0,-1 0-1,1 0 1,-1 0 0,1 1 0,-1-1 0,0 1 0,-5 1 96,1 1 1,-1 0-1,0 0 0,1 1 0,-1 0 0,1 0 0,0 0 0,1 0 1,-1 1-1,1 0 0,-7 8 0,3 0-24,-1 0 0,2 0 0,-12 26 0,17-35-94,0 1 1,0 0-1,1 0 1,0 1-1,0-1 1,0 0-1,0 0 1,1 0-1,0 1 1,0-1-1,0 0 1,1 0-1,0 1 1,0-1-1,0 0 1,0 0-1,1 0 1,0 0-1,0 0 1,0-1-1,6 9 1,-5-9-23,0-1 0,0 0 0,0 0 0,0-1 0,1 1 0,-1-1 1,1 0-1,-1 1 0,1-2 0,0 1 0,0 0 0,0-1 0,0 1 0,0-1 0,0 0 0,0-1 0,0 1 1,1-1-1,-1 0 0,0 0 0,0 0 0,1 0 0,-1-1 0,0 0 0,0 0 0,8-2 0,-1-1-262,1 0-1,-1-1 1,-1 0-1,1 0 1,-1-1-1,0-1 1,0 0-1,-1 0 1,0 0-1,0-2 1,15-16-1,-19 10-1855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20:34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139 190 10970,'0'4'344,"1"-1"0,-1 1-1,0 0 1,1-1-1,0 1 1,0 0 0,0-1-1,0 0 1,0 1 0,3 5-1,-2-8-254,-1 0 0,0 0 0,1 0 0,-1 0 0,0 0 0,1 0-1,-1-1 1,1 1 0,-1 0 0,1-1 0,0 1 0,-1-1 0,1 0 0,-1 1 0,1-1-1,0 0 1,-1 0 0,1 0 0,0 0 0,-1 0 0,1 0 0,0-1 0,-1 1 0,1-1 0,0 1-1,1-2 1,-1 2-10,-1 0 0,0 0-1,1 0 1,-1-1 0,0 1 0,0-1-1,0 1 1,1-1 0,-1 1-1,0-1 1,0 0 0,0 1-1,0-1 1,0 0 0,0 0 0,0 0-1,0 0 1,0 0 0,1-2-1,-2 2-19,0 1 0,0-1 0,0 0 0,0 0 0,0 0 0,-1 1-1,1-1 1,0 0 0,0 0 0,0 0 0,-1 1 0,1-1 0,-1 0 0,1 1 0,0-1-1,-1 0 1,1 1 0,-1-1 0,0 0 0,1 1 0,-1-1 0,1 1 0,-2-1-1,-6-5 519,-1 0 0,0 0 0,-16-7-1,17 10-187,-24-13 838,-31-16 688,58 29-1750,0 0 0,0-1-1,1 0 1,-1 0 0,1 0 0,0 0 0,0-1 0,0 0-1,-4-7 1,7 11-139,1 0 1,-1-1-1,0 1 0,1 0 0,-1-1 0,0 1 0,1-1 1,0 1-1,-1-1 0,1 1 0,0-1 0,0 0 0,0 1 1,0-1-1,0 1 0,0-1 0,1 1 0,-1-1 0,0 1 1,1-1-1,-1 1 0,1-1 0,-1 1 0,1-1 0,1-1 1,0 1-25,0-1 0,1 1 0,-1 0 0,1 0 0,-1 0 1,1 0-1,0 0 0,0 0 0,0 1 0,0-1 0,4-1 0,4 0-183,0-1 0,0 2-1,1-1 1,-1 2-1,0-1 1,13 1-1,22 9-1502,-9 8-630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20:34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14 11883,'-71'92'5552,"50"-60"-5160,2 0 0,1 1 1,2 0-1,1 2 0,-14 46 0,27-73-369,-1 1-1,1 0 0,1 1 1,0-1-1,0 0 0,1 0 1,0 1-1,0-1 1,1 0-1,0 0 0,1 1 1,0-1-1,1 0 0,-1-1 1,2 1-1,-1 0 1,1-1-1,1 0 0,-1 0 1,1 0-1,1 0 0,0-1 1,0 0-1,0 0 1,1-1-1,13 11 0,3 1-15,1-1-1,1-1 0,1-2 0,0 0 0,0-2 0,1 0 0,1-2 0,0-2 1,0 0-1,1-2 0,39 4 0,-45-8-2,-1 0-1,1-2 1,-1-1-1,1 0 0,-1-2 1,0 0-1,0-2 1,0 0-1,0-2 1,-1 0-1,0-2 1,-1 0-1,0-1 1,0-1-1,23-17 1,-29 16 34,-2 0 0,0 0 0,0-1 1,-1-1-1,-1 0 0,0 0 0,-1-1 1,0 0-1,-2-1 0,0 0 0,0 0 1,-1 0-1,5-28 0,-7 27 136,-1 0 0,-1 0 0,-1 0 1,0 0-1,-1-1 0,-1 1 0,0 0 0,-2 0 0,0 0 0,0 0 0,-2 1 0,0-1 0,-14-28 0,13 35-66,-1 1 1,0-1-1,0 1 0,-1 0 0,0 1 0,-1 0 0,0 0 0,0 1 0,-1 0 0,0 0 0,0 1 0,0 1 0,-1 0 1,0 0-1,0 1 0,0 0 0,-21-3 0,2 1 13,-1 1 0,1 2 0,-1 1 0,0 2 0,-54 5 0,51 0-163,0 1 0,0 1 0,1 2 1,0 1-1,1 2 0,-59 29 1,-34 35-876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20:35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64 8650,'-4'2'469,"-1"0"0,1 0 0,0 0 0,0 0 1,0 1-1,0-1 0,0 1 0,0 0 0,1 0 0,-1 1 0,1-1 0,0 1 1,0 0-1,0 0 0,0 0 0,1 0 0,0 0 0,-4 9 0,4-8-122,0 0 0,0 0-1,1 0 1,0 1 0,-1-1-1,2 0 1,-1 1 0,1-1 0,0 1-1,0-1 1,0 1 0,1-1-1,0 0 1,0 1 0,0-1-1,3 7 1,-4-11-252,1 0 1,-1 0-1,1 0 0,-1 0 0,1 0 1,-1 0-1,1-1 0,-1 1 1,1 0-1,0 0 0,-1-1 0,1 1 1,0 0-1,0-1 0,-1 1 1,1-1-1,0 1 0,1 0 0,-1-1-30,-1 0-1,1 0 0,-1 0 0,1 0 0,-1 0 0,1 0 0,-1-1 0,1 1 1,-1 0-1,1 0 0,-1 0 0,1-1 0,-1 1 0,1 0 0,-1 0 1,1-1-1,-1 1 0,1 0 0,-1-1 0,0 1 0,1 0 0,-1-1 1,1 0-1,1-1 64,-1-1 0,1 1 0,-1-1-1,0 0 1,0 1 0,1-1 0,-2 0 0,1 0 0,0 0 0,0-4 0,-2-142 1435,0 115-1326,4 22-120,5 15-40,11 17-10,-16-17-64,11 13-24,2 0-1,0-1 0,1-1 0,0 0 0,1-1 0,30 15 0,-5-6-44,86 30 0,-129-52 69,0 0 1,0 0-1,0 0 1,0 0-1,0 0 1,0 0-1,0 0 0,0 0 1,0-1-1,0 1 1,0 0-1,0 0 0,0 0 1,0 0-1,0 0 1,0 0-1,0 0 0,0-1 1,0 1-1,0 0 1,0 0-1,0 0 1,0 0-1,0 0 0,0 0 1,0 0-1,0 0 1,0-1-1,0 1 0,0 0 1,0 0-1,0 0 1,0 0-1,1 0 0,-1 0 1,0 0-1,0 0 1,0 0-1,0 0 0,0 0 1,0 0-1,0-1 1,0 1-1,1 0 1,-1 0-1,0 0 0,0 0 1,0 0-1,0 0 1,0 0-1,0 0 0,0 0 1,1 0-1,-1 0 1,0 0-1,0 0 0,0 0 1,0 0-1,0 0 1,0 1-1,0-1 0,0 0 1,1 0-1,-1 0 1,0 0-1,0 0 1,0 0-1,0 0 0,0 0 1,-8-14 207,-18-18 213,-19-16 41,26 28-405,0 0 0,2-1 0,-28-42 0,45 63-88,0 0 1,0 0-1,1 0 0,-1 0 0,0 0 0,0 0 1,0 0-1,0 0 0,0 0 0,0 0 0,0 0 1,1 0-1,-1 0 0,0 0 0,0 0 0,0 0 1,0 0-1,0 0 0,0 0 0,0 0 0,0 0 1,0 0-1,1 0 0,-1 0 0,0 0 1,0 0-1,0 0 0,0 0 0,0 0 0,0 0 1,0 0-1,0-1 0,0 1 0,0 0 0,0 0 1,0 0-1,1 0 0,-1 0 0,0 0 0,0 0 1,0 0-1,0 0 0,0-1 0,0 1 1,0 0-1,0 0 0,0 0 0,0 0 0,0 0 1,0 0-1,0 0 0,0-1 0,0 1 0,0 0 1,0 0-1,0 0 0,-1 0 0,1 0 0,0 0 1,0 0-1,0 0 0,0 0 0,0-1 1,0 1-1,0 0 0,15 7-1606,21 13-1346,-33-18 2544,36 22-3280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39:02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111 520 12395,'-52'38'6641,"46"-59"-816,-2-15-2936,4-28-1425,-4-14-312,0-9-567,0 2-193,1 17-320,-2 11-280,12 23-1305,5 6-831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20:36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43 12915,'3'0'893,"0"0"0,0 1 0,0 0-1,0 0 1,0 0 0,0 0 0,0 0 0,0 1 0,3 2 0,-5-4-783,0 1 1,-1 0-1,1 0 0,0 0 0,-1 0 1,1-1-1,-1 1 0,1 0 0,-1 0 1,1 0-1,-1 0 0,1 0 1,-1 0-1,0 0 0,0 0 0,0 1 1,0-1-1,1 0 0,-1 0 1,0 0-1,-1 0 0,1 0 0,0 0 1,0 0-1,0 0 0,-1 0 1,1 0-1,-1 0 0,1 0 0,-1 2 1,-2 2 184,0 1 0,0-1 0,0 0 0,-1 1 1,1-2-1,-1 1 0,-1 0 0,1-1 0,0 0 0,-1 0 1,0 0-1,0 0 0,-6 3 0,9-6-230,0 0 0,-1 0-1,1 0 1,-1-1 0,1 1-1,0 0 1,-1-1 0,1 0 0,-1 1-1,1-1 1,-1 0 0,1 0-1,-1-1 1,1 1 0,-1 0 0,1-1-1,-1 0 1,1 1 0,-1-1-1,1 0 1,0 0 0,0 0 0,-1-1-1,1 1 1,0 0 0,0-1-1,0 0 1,0 1 0,1-1 0,-1 0-1,0 0 1,1 0 0,-1 0-1,-1-4 1,0 1-84,0 0 1,1 1-1,0-1 0,0 0 0,0-1 1,1 1-1,-1 0 0,1 0 0,0-1 1,1 1-1,-1-1 0,1 1 1,0 0-1,1-1 0,-1 1 0,1 0 1,0-1-1,1 1 0,1-5 0,-3 8-81,1 1 0,-1 0 0,0 0 0,1 0 0,0 0 0,-1 0 0,1 0 0,0 0 0,-1 0 0,1 0 0,0 0 0,0 0 0,0 1 0,0-1 0,0 0 0,0 1 0,0-1 0,0 0 0,0 1 0,0-1 0,0 1 0,0 0 0,0-1 0,1 1 0,-1 0 0,0 0 0,0-1 0,0 1 0,0 0 0,1 0 0,-1 0 0,0 1 0,0-1 0,2 0 0,4 2-693,1 0 0,-1 0 0,0 1 0,9 5 0,-8-5 230,33 15-2626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20:36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86 273 16460,'83'47'6225,"-84"-63"-4897,-4-7-256,-2-11-728,-1-3-216,-3-5-712,1-1-496,-13-4-1152,0 3-401</inkml:trace>
  <inkml:trace contextRef="#ctx0" brushRef="#br0" timeOffset="1">16 3 12371,'-16'-3'6065,"58"14"-2136,10-2-2137,-6-9-320,6 3-967,-7-3-569,4 0-1593,-3 3-879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20:36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1 318 13427,'0'1'297,"2"1"1488,-2-2-1488,0 0 1,1 0-1,-1 1 0,1-1 1,-1 0-1,0 0 1,1 1-1,-1-1 0,1 0 1,-1 0-1,1 0 1,-1 0-1,0 0 1,1 0-1,-1 0 0,1 0 1,-1 0-1,1 0 1,13-6 2799,15-21-2919,-19 16 767,19-17-260,-1-1 0,-1-1 0,-2-2-1,-2 0 1,33-60 0,-47 72-453,-3 5 85,-8 28-213,-1 5-479,-1 0 1,2 0-1,1 0 0,0 0 0,1 0 0,5 36 0,-2-34-863,2 0 1,0-1-1,11 27 0,-1-12-1549</inkml:trace>
  <inkml:trace contextRef="#ctx0" brushRef="#br0" timeOffset="1">240 274 14971,'-98'-39'6546,"101"39"-3746,15 0-1231,10 0-369,16-3-704,11 8-168,2 1-832,5 4-536,-9 5-1257,-17-7-1144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20:37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14643,'40'-1'6522,"27"-6"-3002,76-2-1895,28-8 79,45-2-664,24 1-304,-6 5-472,-16 5-248,-54 8-456,-43 1-368,-71 9-1456,-30 8-945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20:38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10 12827,'4'-3'5969,"1"-4"-2648,-4 12 936,-2 0-3073,-4 37-344,-8 56-608,5-45-152,3-9-688,3-5-456,2-18-961,0-3-551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20:38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79 16115,'-70'-44'6330,"82"41"-4210,17-2-1056,5-2-191,12 1-281,-2-1-120,-12 2-1120,-1 4-545,-8 1-1215,-2 0-2113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20:38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15 10834,'0'-4'4745,"0"-7"4561,1 35-8337,1 71-361,-5-43-200,-9-18-288,4 2-64,2-18-448,6-1-272,0-5-697,3-9-439,3-3-985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20:39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83 14859,'-51'-48'6113,"79"48"-3616,8-7-1201,8 4-183,5 1-529,-19-11-264,0 10-768,-9 1-457,-16-2-1223,4 5-617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20:40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57 7170,'4'0'955,"-1"0"1,0 0 0,1 0 0,-1 1 0,0-1 0,0 1 0,1-1 0,4 3 0,-7-2-837,-1-1 0,1 1 0,0 0 0,-1-1 0,1 1 1,0 0-1,-1 0 0,1 0 0,-1-1 0,1 1 0,-1 0 0,0 0 0,1 0 0,-1 0 0,0 0 0,0 0 0,1 0 0,-1 0 0,0 0 1,0 0-1,0 0 0,0-1 0,0 1 0,0 0 0,-1 0 0,1 0 0,0 0 0,0 0 0,-1 0 0,1 0 0,0 0 0,-1 0 0,0 0 1,0 1-53,-3 13 619,-2 0 0,0 0 0,0-1-1,-15 22 1,18-32-589,0 0 1,0 0-1,-1 0 0,0 0 0,0-1 0,0 0 0,0 0 0,0 0 1,-1 0-1,1 0 0,-1-1 0,0 0 0,0 0 0,0 0 0,0-1 1,0 0-1,0 0 0,-7 1 0,10-2-77,-1 0 0,0 0-1,1 0 1,-1 0 0,0 0 0,0 0 0,1-1-1,-1 1 1,1-1 0,-1 0 0,0 0 0,1 0-1,0 0 1,-1 0 0,1-1 0,0 1 0,-1-1-1,1 1 1,-4-5 0,3 3-16,0-1 0,0-1 0,1 1-1,-1 0 1,1-1 0,0 1 0,0-1 0,0 1 0,1-1 0,-2-6-1,1-1-17,1 1-1,-1-1 1,2 1-1,0-1 0,0 1 1,1-1-1,1 1 0,5-23 1,-7 32 15,1 0 1,0 0-1,0-1 1,-1 1-1,1 0 1,0 0-1,1 0 1,-1 0-1,0 0 1,1 0-1,-1 0 1,1 1-1,-1-1 1,1 1-1,0-1 1,0 1-1,-1-1 1,1 1-1,0 0 1,0 0-1,5-2 1,-5 3 18,1 0 1,-1 0 0,1 0-1,-1 1 1,1-1-1,-1 0 1,1 1 0,-1 0-1,1 0 1,-1 0-1,1 0 1,-1 0 0,0 0-1,0 0 1,1 1-1,-1-1 1,0 1-1,0 0 1,-1-1 0,4 4-1,16 18 81,0 2 0,-1 0 0,-2 1 0,0 0 0,-2 2 0,-1 0 0,-2 1 0,0 0 0,-2 1 0,-1 0 0,-2 1 0,0 0 0,-3 0 0,0 1 0,-2 0 0,-2 54 0,-1-76-97,-1 1 0,0-1 0,-1 1 1,0-1-1,-1 0 0,0 1 0,-1-1 1,0-1-1,-7 14 0,8-18 16,-1-1-1,0 1 1,1-1 0,-2 1-1,1-1 1,0-1-1,-1 1 1,1-1-1,-1 1 1,0-2 0,0 1-1,-1 0 1,1-1-1,0 0 1,-1 0 0,0 0-1,1-1 1,-9 1-1,4-1 53,0 0-1,-1-1 0,1 0 0,0-1 1,-1 0-1,1 0 0,0-1 1,0-1-1,0 0 0,0 0 0,-10-6 1,15 8-58,1-1 1,0-1 0,0 1 0,0-1-1,0 1 1,0-1 0,0 0-1,1 0 1,0-1 0,-1 1-1,1-1 1,1 0 0,-1 0 0,0 0-1,1 0 1,0 0 0,0 0-1,0-1 1,0 1 0,1-1-1,0 1 1,0-1 0,0 1-1,0-1 1,1 0 0,0-5 0,0 6-40,0 1 1,1-1-1,0 1 0,0-1 1,0 1-1,0 0 1,0-1-1,1 1 1,-1 0-1,1 0 1,0 0-1,0 0 0,0 0 1,1 0-1,-1 1 1,1-1-1,-1 1 1,1 0-1,0-1 1,0 1-1,0 0 0,0 1 1,0-1-1,0 1 1,0-1-1,1 1 1,-1 0-1,7-1 1,6-2-286,0 2 0,0 0 0,0 1 0,1 0 0,16 2 0,40 5-1593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20:42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16476,'-8'6'6433,"3"15"-4641,9 4-239,4 2-713,15 4-280,3-6-600,0-4-504,9-3-913,-4-10-527,-5-8-2385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39:02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36 10914,'-44'5'4977,"59"-19"-2000,3 1-1425,5 3-95,3 7-161,-5 6-128,5 13-208,-5 5-143,-7 13-273,1 2-128,-7 2-280,-1-1-56,-4-6-248,-1-2-240,-1-6-881,-1-4-631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20:43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38 14291,'-40'-38'5961,"48"45"-3608,10 6-617,4 1-303,8 9-545,-1 1-240,2 2-624,0-3-376,-5-8-648,-7-12-353,-7-1-551,-9-2-121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20:44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6 187 14683,'-5'-5'6049,"8"-3"-3896,-1 2-625,17-3-408,17-2-327,3-10-225,5-5-168,4-7-1056,-7 2-537,1 12-1423,-1 1-1689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20:44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3 12251,'-3'-2'4937,"-43"10"-3249,-95 65-352,74-13 41,33 0 87,10-4-16,29-9-304,16-2-247,16-10-417,15-3-72,10-12-168,10-12-80,-3-8-200,-10-13-320,-10-4-784,-14-2-505,-22-10-1047,-3 8-1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20:45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16315,'2'10'6186,"-2"12"-4722,0 11-224,-3 9-679,-2 0-177,5-3-680,3-3-425,12-8-719,-4-5-456,4-15-809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20:45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53 11715,'-99'-41'10514,"109"39"-8330,19 7-815,3-3-385,7-2-480,5 0-264,-14-8-976,4 4-465,0 0-1207,-6 4-489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20:45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56 14355,'89'-56'6177,"-90"71"-3568,-3 14-913,1 10-375,2 7-641,1-2-144,1-7-336,6 0-208,4-9-400,0-5-328,2-15-865,-3-6-463,-5-9-1353</inkml:trace>
  <inkml:trace contextRef="#ctx0" brushRef="#br0" timeOffset="1">105 226 15707,'-104'-36'6322,"115"41"-4210,9-1-423,20-3-449,3-6-336,12-1-376,-2 4-408,-7 2-920,-5 3-552,-15 1-1401,-10-4-208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20:47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12259,'0'9'5025,"0"16"-3105,-3 1-424,0 13-343,1-2-233,2-1-360,4 6-104,12-12-296,5-4-56,11-7-88,4-6 16,8-2-56,2-4-48,-9-4-160,2 4-216,-16-7-632,-1 0-353,-4-4-687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20:47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12435,'11'0'4713,"12"-2"-3449,10-1-112,7-2-192,4 2-191,7 3-401,-8 3-376,-10 8-953,-10-2-687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20:47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13227,'0'1'5705,"4"3"-3192,5-1-1073,-9-5-600,11 1-344,31-9-248,48-3-320,-47 13-1208,0 1-744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20:49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160 110 8074,'0'1'244,"0"0"0,0 0 0,0 0 0,-1 0 0,1 0 0,0 0 0,0 0 0,-1 0 0,1 0 0,-1 0 0,1 0 0,-1 0 0,1 0 0,-1 0 0,1 0 0,-1-1 0,0 1 0,0 0 0,1 0 0,-1-1 0,0 1 0,-1 0 0,-1 1-26,1-1 0,-1 0 0,1 0 0,-1 0-1,0 0 1,1-1 0,-1 1 0,-4 0 0,-6-1-355,0 0 0,-24-3 0,28 2 312,9 1-199,-1 0 0,1 0-1,-1 0 1,1 0-1,-1 0 1,1 0 0,-1-1-1,1 1 1,-1 0 0,1 0-1,-1 0 1,1 0-1,-1-1 1,1 1 0,-1 0-1,1 0 1,-1-1 0,1 1-1,0 0 1,-1-1-1,1 1 1,0-1 0,-1 1-1,1 0 1,0-1 0,-1 1-1,1-1 1,0 1-1,0-1 1,-1 1 0,1-1-1,0 1 1,0-1 0,0 1-1,0-1 1,8-20-344,25-14 538,-23 28-37,-1 1 200,0-1 0,0 1 0,1 0 0,11-4 0,-20 9-252,1 1 1,-1-1 0,0 1-1,1-1 1,-1 1 0,1-1 0,-1 1-1,0 0 1,1-1 0,-1 1 0,1 0-1,-1 0 1,1 0 0,-1 0 0,1 1-1,-1-1 1,1 0 0,-1 1 0,1-1-1,-1 0 1,0 1 0,1 0 0,-1-1-1,0 1 1,1 0 0,-1 0 0,0 0-1,0 0 1,0 0 0,0 0 0,0 0-1,0 0 1,0 0 0,0 0-1,0 0 1,0 1 0,-1-1 0,2 3-1,-1-1 22,-1 0-1,1 0 0,0 0 0,-1-1 1,0 1-1,0 1 0,0-1 0,0 0 0,0-1 1,-1 1-1,1 0 0,-1 0 0,0 0 0,0 0 1,-1 3-1,-25 45 889,16-34-630,10-14-320,-1-1 1,1 0-1,-1 1 1,0-1-1,0 0 1,0 0-1,0 0 1,0 0-1,0-1 1,0 1-1,0-1 1,-1 1-1,1-1 1,-1 0-1,1 0 1,-1 0-1,1 0 1,-1 0 0,0 0-1,1-1 1,-1 1-1,0-1 1,0 0-1,1 0 1,-1 0-1,0 0 1,0-1-1,1 1 1,-1-1-1,0 1 1,1-1-1,-1 0 1,0 0-1,-4-3 1,3 2 20,0 0 1,0 0-1,0-1 1,0 0-1,0 0 0,0 0 1,1 0-1,-1 0 1,1-1-1,0 0 1,0 1-1,0-1 1,1 0-1,-1-1 0,1 1 1,0 0-1,0-1 1,1 1-1,-3-10 1,3 8-184,1-1 1,0 1-1,0-1 1,0 1 0,1-1-1,0 1 1,0-1-1,1 1 1,4-11-1,-6 15 74,1 0 1,0 0-1,0 0 0,0 0 0,0 1 0,1-1 0,-1 0 0,0 0 0,1 1 0,-1-1 0,1 1 0,0-1 0,-1 1 0,1 0 0,0 0 0,0 0 0,0 0 0,0 0 0,0 0 0,0 0 0,0 1 0,0-1 1,0 1-1,0-1 0,0 1 0,0 0 0,1 0 0,-1 0 0,0 0 0,0 0 0,0 0 0,0 1 0,4 0 0,0 1-399,-3 0 244,0-1-1,0 0 1,0 0 0,0 0 0,1 0-1,-1 0 1,0-1 0,0 0-1,0 0 1,5 0 0,-18-10 4700,55 105-3489,132 319 373,-173-401-1342,1 1 0,-2 0 0,0 0 0,-1 1 0,0-1 0,-1 1 0,-1-1 0,-1 20 0,0-28-26,0-1 0,0 0 1,0 1-1,-1-1 0,1 0 0,-1 0 0,0 0 0,-1 0 1,1 0-1,-1 0 0,0-1 0,0 1 0,-1-1 0,1 0 1,-1 0-1,0 0 0,0-1 0,0 1 0,-1-1 0,1 0 1,-1 0-1,0 0 0,0-1 0,0 0 0,-7 3 0,4-3 3,1-1 0,0 0 0,0 0 0,0-1 0,0 0 0,-1 0 0,1 0 0,0-1 0,0 0 0,0-1 0,0 1 0,0-1 0,0-1 0,0 1-1,1-1 1,-1 0 0,1-1 0,-8-5 0,4 3-4,1-1 1,-1-1-1,1 0 0,1 0 0,0-1 0,0 0 1,0 0-1,1 0 0,1-1 0,-7-13 0,11 19-14,0 0 0,0 0 0,1-1 0,-1 1 0,1 0 0,0-1 0,0 1 0,1-1 0,0 1 0,-1-1 0,1 1 0,1-1 0,-1 1 0,1-1 0,0 1 0,0-1 1,0 1-1,0-1 0,1 1 0,4-8 0,-3 7-24,0 1 0,1-1 0,-1 1 1,1 0-1,0 0 0,1 0 1,-1 0-1,1 1 0,-1-1 0,1 1 1,0 1-1,0-1 0,1 1 1,-1 0-1,11-3 0,-2 2-275,0 0 1,0 2-1,0-1 0,0 2 1,0 0-1,0 1 0,1 0 1,-1 1-1,0 0 0,17 6 0,17 6-1845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39:04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 13971,'-1'3'7370,"19"0"-6562,1-4-32,22-1-24,4-6 32,10 8-200,4 0-208,-9 8-248,-7 2-208,-12-2-544,-9 0-424,-10-5-888,-7-1-313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20:50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 11715,'-7'-1'1060,"-1"1"0,1 1 0,0-1 0,0 1 0,0 0 1,0 0-1,-8 4 0,6-2-737,-1 0 0,2 1 0,-1 0 0,0 1 1,1 0-1,0 0 0,0 1 0,0 0 0,1 0 0,0 1 0,0 0 0,0 0 0,1 0 1,-7 12-1,12-17-281,0-1 1,0 1-1,1 0 1,-1-1-1,0 1 1,1 0-1,-1 0 1,1 0-1,-1 0 0,1 0 1,0 0-1,0-1 1,0 1-1,0 0 1,0 0-1,1 0 1,-1 0-1,0 0 1,1 0-1,0 0 1,-1-1-1,1 1 1,0 0-1,0 0 1,0-1-1,0 1 1,0-1-1,0 1 1,0-1-1,1 1 0,-1-1 1,0 0-1,1 1 1,-1-1-1,1 0 1,0 0-1,-1 0 1,1 0-1,0-1 1,0 1-1,2 1 1,7 2-41,0 0-1,0-1 1,1 0 0,-1 0 0,19 1 0,-13-3-371,0 0 1,0-1-1,21-3 1,-30 2-182,0-1 0,1 1 0,-1-2 0,0 1 0,0-1 0,0 0 0,0-1 0,10-7 0,-1-2-2196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20:51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66 9410,'17'-55'4408,"-17"54"-4314,0 1 1,0 0-1,1-1 0,-1 1 1,0 0-1,0 0 1,0-1-1,0 1 1,0 0-1,0-1 1,0 1-1,0 0 1,0-1-1,0 1 1,-1 0-1,1-1 1,0 1-1,0 0 1,0 0-1,0-1 0,0 1 1,0 0-1,-1 0 1,1-1-1,0 1 1,0 0-1,0 0 1,-1-1-1,1 1 1,0 0-1,0 0 1,-1 0-1,1-1 1,0 1-1,-1 0 1,1 0-1,0 0 0,0 0 1,-1 0-1,1 0 1,0 0-1,-1 0 1,1 0-1,0 0 1,-1 0-1,1 0 1,0 0-1,-1 0 1,1 0-1,0 0 1,0 0-1,-1 0 0,1 0 1,0 0-1,-1 0 1,1 0-1,0 1 1,0-1-1,-1 0 1,1 0-1,0 0 1,0 1-1,-1-1 1,-19 10 622,19-10-420,-10 8-8,0 0 1,0 0-1,1 1 0,0 0 1,1 1-1,0 0 1,0 0-1,1 1 0,0 0 1,1 1-1,0 0 1,1 0-1,1 0 0,-1 1 1,-3 18-1,8-29-251,0 0 0,1 0 1,0 1-1,0-1 0,-1 0 0,1 0 0,1 0 1,-1 1-1,0-1 0,0 0 0,1 0 0,-1 0 0,1 1 1,0-1-1,0 0 0,0 0 0,0 0 0,0 0 0,0-1 1,3 5-1,-1-3 7,0 0 0,1-1 1,-1 1-1,1 0 0,-1-1 0,1 0 1,0 0-1,0 0 0,0-1 0,5 2 0,7 2 48,0-2 0,1 0 0,-1-1 0,26 0 0,-29-2-261,1-1-1,-1 0 1,1-1-1,-1 0 1,0-1-1,1 0 1,-1-2-1,-1 1 0,1-1 1,-1-1-1,0-1 1,0 1-1,-1-2 1,16-11-1,-2-4-2090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20:52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38 15091,'33'-37'5833,"-53"53"-4144,1 5-321,6 9-312,3 0-207,13 1-233,7-5-184,11-9-288,5 0-64,10-13-176,3-4-152,3-8-472,-4-7-353,-6 0-831,-1 1-425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20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12683,'0'0'5169,"8"5"-3025,7-5-1208,13 0-7,11 0-225,6 0-24,2 8-840,-4 0-568,-14 4-1017,-13-7-903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20:53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35 198 11130,'-6'5'5169,"-12"2"-1912,11 2-1184,4 1-401,6 3-232,10 5-415,7 0-185,14-2-488,-3-3-184,16-8-432,-3-3-360,0-7-841,3-2-447,-8-6-745</inkml:trace>
  <inkml:trace contextRef="#ctx0" brushRef="#br0" timeOffset="1">456 0 13531,'0'0'5897,"2"5"-3184,11 8-1193,-7 0-296,12 3-552,3 2-215,2 0-1130,16 1-647,5-2-1640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20:53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13659,'0'5'5745,"0"2"-3512,0 1 807,4 0-2584,0 25-384,70 40-200,-47-49-568,6-3-352,-20-8-904,-5-1-817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20:53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1 176 14627,'4'0'5905,"8"-5"-3600,19-8-1521,6-6-72,17-14-288,-4 6 32,-1-3-880,-8 6-608,-12 11-1232,5 2-3234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20:54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23 10330,'-5'-3'857,"1"0"0,-1 1 0,0-1 0,0 1 0,0 0 0,0 1 0,0-1 0,0 1 0,0 0 0,-11-1 0,7 2-347,0 0 0,0 1 1,0 0-1,0 0 0,-18 6 0,11-2-246,0 1 0,1 1 0,0 1 0,0 0 0,0 1 1,-18 15-1,16-11 151,1 2 0,1 0 0,-24 29 0,33-36-233,0 1-1,0 0 0,1 0 1,0 0-1,1 1 0,0 0 1,0-1-1,1 1 0,-3 18 1,5-24-144,1 0 0,0 0-1,0 0 1,0 0 0,0 0 0,1 0 0,0-1 0,0 1 0,0 0 0,0 0 0,0-1 0,1 1 0,-1 0 0,1-1-1,0 0 1,0 1 0,1-1 0,-1 0 0,0 0 0,1 0 0,0 0 0,0-1 0,0 1 0,0-1 0,0 0-1,0 0 1,4 2 0,6 2-6,0 0-1,0-1 1,0 0-1,1-1 0,0-1 1,21 3-1,5-1-57,0-1 0,1-3 0,-1-1 0,42-6-1,-60 4-392,-1-2 0,1 0-1,-1-1 1,0-2-1,0 0 1,-1-1 0,0-1-1,0-1 1,19-13-1,-2-9-2496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23:25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92 12787,'2'-11'10826,"3"5"-7992,17-3-4810,-13 6 2982,38-11-902,-45 13-77,0 0-1,1 1 0,-1-1 1,0 0-1,0 0 0,0-1 1,0 1-1,0 0 0,-1-1 1,4-2-1,-5 4 14,1-1 0,-1 1 1,1-1-1,-1 0 0,1 1 0,-1-1 1,0 0-1,0 1 0,1-1 0,-1 0 0,0 1 1,0-1-1,0 0 0,1 0 0,-1 1 1,0-1-1,0 0 0,0 0 0,0 1 0,-1-1 1,1-1-1,0 1 29,-1 0 1,0 0-1,0-1 0,1 1 1,-1 0-1,0 0 0,0 0 1,0 0-1,0 0 1,0 1-1,0-1 0,-1 0 1,1 0-1,0 1 0,0-1 1,0 1-1,-1-1 0,1 1 1,0-1-1,-1 1 1,1 0-1,0-1 0,-1 1 1,1 0-1,-1 0 0,1 0 1,-3 1-1,-5 0 91,0 1-1,0 1 1,0-1 0,0 2-1,0-1 1,1 1-1,-1 0 1,1 1 0,-10 7-1,-5 4 81,-38 36-1,54-46-206,0 1 0,0 0 0,0 1 0,1 0-1,0 0 1,0 0 0,-6 13 0,11-19-34,1 1 0,-1-1 0,0 1 0,1-1 1,-1 1-1,1 0 0,0-1 0,0 1 0,0-1 0,0 1 0,0 0 0,1-1 0,-1 1 0,1-1 0,0 1 1,0-1-1,0 1 0,0-1 0,0 0 0,0 1 0,0-1 0,1 0 0,-1 0 0,1 0 0,0 0 1,0 0-1,-1 0 0,1-1 0,0 1 0,1-1 0,-1 1 0,0-1 0,4 2 0,2 2-26,1-1 0,-1 0 0,1-1-1,0 0 1,0 0 0,1-1 0,-1 0 0,0-1-1,1 0 1,-1 0 0,13-1 0,-15 0-253,-1-1 0,1 1 0,0-1 0,-1 0 1,0-1-1,1 1 0,-1-1 0,0 0 0,0-1 0,0 0 0,0 0 1,0 0-1,-1 0 0,1-1 0,-1 0 0,0 0 0,7-8 0,-5-1-2399,-3 4-399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23:26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109 335 9922,'-17'23'2065,"1"0"0,-14 29 0,22-36-1582,0 0 1,2 1 0,0 0 0,-6 27-1,10-35-431,0 0-1,1 0 0,1 1 0,-1-1 1,1 1-1,1-1 0,0 1 1,0-1-1,0 0 0,2 0 0,-1 1 1,1-1-1,0-1 0,1 1 1,0 0-1,0-1 0,1 0 0,0 0 1,1 0-1,-1-1 0,2 1 1,11 10-1,-1-4 61,0 0 0,1-1 0,0-1-1,1-1 1,1 0 0,-1-2 0,2 0 0,-1-1 0,1-1 0,0-1 0,1-1 0,28 3-1,-21-5-67,-1-2 0,1-1 0,0-1 0,-1-1 0,1-2 0,-1-1 0,0-1 0,0-1 0,31-13 0,-13 2-87,-2-2 1,0-2-1,-2-2 1,41-29-1,-64 38 41,1 0 0,-2-1-1,0-1 1,-1-1 0,-1 0 0,0-1 0,-2-1-1,0 0 1,21-43 0,-30 50 90,0-1 1,-1 1 0,0-1-1,-1 0 1,-1 0-1,0 0 1,-1 0-1,-1 0 1,0 0-1,-1 0 1,0-1-1,-1 1 1,0 0-1,-2 1 1,1-1 0,-2 1-1,0-1 1,0 1-1,-2 0 1,-10-17-1,8 17 10,0-1 0,-1 1 0,0 1 0,-1 0 0,0 0 0,-1 1 0,-1 1 0,0 0 0,0 1 0,-1 0 0,0 1 0,0 0 0,-1 1 0,0 1 0,0 0 0,-1 1 0,-19-3 0,17 6-130,1 0-1,0 2 1,-1 0-1,1 1 1,0 1 0,-1 0-1,1 1 1,0 1-1,1 1 1,-1 0-1,1 2 1,0-1-1,0 2 1,1 0-1,0 1 1,0 0-1,1 2 1,1-1-1,-1 2 1,2 0-1,0 0 1,-13 16 0,-30 49-1262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39:04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12875,'0'0'4675,"1"0"-4381,-1 0-1,0 1 0,1-1 0,-1 1 0,0-1 0,1 1 0,-1-1 0,0 0 0,1 1 0,-1-1 0,1 0 1,-1 1-1,1-1 0,-1 0 0,1 0 0,-1 1 0,1-1 0,-1 0 0,1 0 0,-1 0 0,2 0 0,170 1 3820,10-1-3703,-173 2-826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23:27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39 179 11386,'0'3'257,"0"1"0,0-1 0,0 0-1,1 0 1,-1 0 0,1 0-1,0 0 1,0 0 0,0 0 0,0 0-1,1 0 1,-1 0 0,1 0 0,-1-1-1,5 5 1,-3-5-144,0 0 0,1-1 0,-1 1 0,1-1 0,-1 0 0,1 0 0,-1 0 0,1 0 0,0-1 0,0 0 0,-1 0 0,1 0 0,0 0 0,3-1 0,-3 1-8,-1 0 1,0 0-1,1 0 1,-1-1-1,0 0 1,0 1-1,0-1 0,0 0 1,6-3-1,-9 3-43,1 1-1,0-1 0,-1 0 0,1 1 0,0-1 1,-1 0-1,1 1 0,-1-1 0,1 0 1,-1 0-1,0 0 0,1 1 0,-1-1 1,0 0-1,0 0 0,1 0 0,-1 0 0,0 0 1,0 1-1,0-1 0,0 0 0,0 0 1,0 0-1,0 0 0,0 0 0,-1 0 0,1 0 1,0 1-1,0-1 0,-1 0 0,1 0 1,-1 0-1,1 0 0,-1 1 0,1-1 1,-1 0-1,1 1 0,-1-1 0,-1-1 0,-6-8 702,-1-1 0,-1 2-1,0-1 1,0 1-1,-17-11 1,16 13-172,0-2 1,1 0-1,-1 0 0,-15-20 1,25 28-563,0 0 0,0 0 1,0 0-1,1-1 1,-1 1-1,0 0 0,1 0 1,-1 0-1,1-1 1,-1 1-1,1 0 0,0 0 1,0-1-1,-1 1 0,1 0 1,0-1-1,0 1 1,0 0-1,0-1 0,1 1 1,-1 0-1,0-1 0,1 1 1,0-3-1,0 2-34,1 1 0,-1-1 0,1 0 0,-1 0 0,1 1 0,0-1 0,-1 1 0,1 0 0,0-1 0,0 1 0,0 0 0,0 0 0,3-1 0,4-1-257,-1 1 0,1-1 0,0 1 0,0 1 0,0 0 0,10 0 0,16 5-1704,-10 11-822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49:15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151 124 11739,'-96'-33'4032,"80"30"-2665,15 5-613,11 5 162,-5-6-822,0 1-1,-1-1 1,1 0-1,0 0 1,0 0-1,0-1 1,-1 0-1,1 0 1,0 0-1,0-1 1,0 1-1,0-1 1,0 0-1,-1-1 1,1 1-1,0-1 1,-1 0-1,0 0 1,1 0-1,-1-1 1,0 1-1,0-1 1,0 0-1,0 0 1,-1-1-1,1 1 1,-1-1-1,0 0 1,0 1-1,0-2 1,-1 1-1,3-5 1,-4 8-72,0 0-1,-1 1 1,1-1 0,-1 0 0,1 0-1,-1 0 1,0 0 0,1 0 0,-1 0-1,0 0 1,1 0 0,-1 0 0,0 0-1,0 0 1,0 0 0,0 0 0,0-1-1,0 1 1,-1 0 0,1 0 0,0 0-1,0 0 1,-1 0 0,1 0-1,-1 0 1,1 0 0,-1 1 0,1-1-1,-1 0 1,1 0 0,-1 0 0,0 0-1,1 1 1,-1-1 0,0 0 0,0 0-1,-1 0 1,0 1 26,0-1 1,0 0-1,0 1 0,0-1 1,0 1-1,0 0 0,0 0 1,0 0-1,0 0 0,0 0 1,0 0-1,0 1 0,0-1 0,0 1 1,0-1-1,0 1 0,0 0 1,0-1-1,-2 3 0,-9 6 28,1 1-1,0 0 0,0 1 0,1 0 1,1 0-1,0 2 0,0-1 0,1 1 1,1 1-1,0-1 0,-7 20 0,13-30-70,1 1-1,-1-1 0,1 1 0,0 0 1,0-1-1,0 1 0,0 0 0,1 0 1,0-1-1,-1 1 0,1 0 1,1 0-1,-1 0 0,1 0 0,-1-1 1,1 1-1,0 0 0,0-1 0,1 1 1,-1-1-1,1 1 0,0-1 1,-1 0-1,2 1 0,-1-1 0,0 0 1,1 0-1,3 3 0,-1-2-24,0-1 0,1 0 0,-1 0 0,1 0-1,0-1 1,0 0 0,0 0 0,0-1 0,0 1 0,1-1-1,-1 0 1,0-1 0,1 0 0,-1 0 0,0 0 0,11-2 0,0-1-389,1-1 0,0-1 1,-1 0-1,0-1 1,0-1-1,-1 0 0,24-15 1,-2-4-2250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49:15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15 213 10522,'4'11'762,"-3"-6"-371,0 0 0,1 0 0,0-1-1,0 1 1,4 6 0,-5-10-315,0 1 0,0-1 0,1 0 1,-1 0-1,0 0 0,0 0 0,0 0 0,1 0 0,-1 0 1,1 0-1,-1-1 0,0 1 0,1-1 0,0 1 0,-1-1 1,1 1-1,-1-1 0,1 0 0,-1 0 0,1 1 0,0-1 0,1-1 1,4 1 46,-1-1 0,0 0 0,0 0 0,1 0 1,-1-1-1,0 0 0,0 0 0,-1-1 0,1 1 1,0-1-1,-1-1 0,0 1 0,0-1 0,0 0 1,0 0-1,0 0 0,-1-1 0,0 1 0,0-1 1,6-10-1,-9 13-61,-1 0 0,1 0 1,-1 0-1,1 0 0,-1 0 1,0 0-1,0-1 0,0 1 1,0 0-1,-1 0 0,1 0 0,0 0 1,-1 0-1,1-1 0,-1 1 1,0 0-1,0 0 0,0 0 1,0 1-1,0-1 0,0 0 1,-1 0-1,1 1 0,-1-1 0,1 0 1,-1 1-1,1-1 0,-1 1 1,0 0-1,-3-2 0,-8-6 318,0 2 0,0 0 1,-20-8-1,15 7 15,13 5-278,-38-21 469,41 23-567,0-1 0,0 1-1,1 0 1,-1 0 0,1-1 0,-1 1 0,1-1 0,0 0-1,-1 1 1,1-1 0,0 0 0,0 0 0,0 1-1,0-1 1,1 0 0,-1 0 0,0 0 0,1 0-1,-1-3 1,1 4-16,1-1 0,-1 1-1,1 0 1,-1-1 0,1 1 0,-1 0-1,1-1 1,0 1 0,0 0 0,-1 0-1,1 0 1,0 0 0,0 0-1,0 0 1,0 0 0,1 0 0,-1 0-1,0 0 1,0 0 0,0 1 0,1-1-1,-1 1 1,0-1 0,1 1-1,-1-1 1,1 1 0,-1 0 0,2-1-1,44-6-287,-46 7 275,47 0-875,-8 1-432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49:16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175 243 10962,'-23'24'1221,"0"0"0,2 2-1,1 1 1,-29 50 0,42-65-1039,1 1-1,1 0 1,0 1 0,1-1-1,0 1 1,-1 15 0,4-21-106,0 0 0,1 0 0,0 1 1,1-1-1,-1 0 0,2 0 0,-1 0 0,1 0 1,0 0-1,1 0 0,4 10 0,3-1-17,-1-1-1,2-1 1,0 0 0,1 0 0,1-1-1,0-1 1,1 0 0,0-1-1,1 0 1,31 19 0,-20-17 44,0 0 1,1-2 0,0 0-1,1-2 1,0-2-1,39 8 1,-25-10 5,-1-2-1,1-2 1,0-1 0,-1-3-1,1-1 1,0-2-1,-1-2 1,77-23 0,-97 23-100,0 0 0,-1-2 1,0-1-1,0 0 0,-1-1 1,-1-1-1,0-1 0,0-1 1,-1 0-1,-1-2 0,21-24 1,-29 29-32,0 0 1,0 0 0,-2 0-1,1-1 1,-2 0 0,1-1-1,-2 1 1,1-1 0,-2 0-1,0 0 1,0 0 0,-2 0-1,1-1 1,-2 1 0,1 0-1,-2-1 1,0 1 0,-1 0-1,0-1 1,-6-18 0,1 10-28,-1-1 1,-2 2 0,0-1 0,-1 1 0,-1 1 0,-1 0 0,-1 0 0,-1 2-1,0 0 1,-1 0 0,-1 2 0,-1 0 0,0 1 0,-36-23 0,27 23-32,0 0 1,0 2-1,-1 1 1,-1 1-1,0 2 0,-1 0 1,0 2-1,0 2 1,0 0-1,0 2 1,-35 1-1,24 4-117,0 2-1,0 2 0,1 1 1,-1 2-1,2 2 0,-1 1 0,2 3 1,-72 36-1,-6 16-1095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49:54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14 10050,'-4'-2'877,"0"0"-1,0 0 0,0 1 1,0-1-1,-1 1 1,1 0-1,0 0 1,0 1-1,-9-1 0,5 1-332,1 0-1,-1 1 0,1 0 1,-1 1-1,-9 2 0,3 1-151,1 0-1,-1 2 1,1-1-1,0 1 0,-16 13 1,9-5-95,0 1 1,2 0 0,0 2 0,1 0 0,0 1 0,2 0 0,-15 25 0,27-40-268,1 1 1,-1 0 0,1-1 0,0 1 0,0 0-1,1 0 1,-1 0 0,1 0 0,0 0-1,1 1 1,-1-1 0,1 0 0,0 0-1,1 8 1,0-10-28,0 0 1,0 0-1,1 0 0,-1 0 0,1 0 0,-1-1 1,1 1-1,0 0 0,0-1 0,0 0 1,0 1-1,1-1 0,-1 0 0,1 0 1,-1 0-1,1 0 0,0-1 0,0 1 1,0-1-1,0 1 0,0-1 0,0 0 0,0 0 1,0-1-1,4 2 0,15 2-201,0-2 0,0 0-1,1-1 1,-1 0 0,0-2 0,31-6-1,130-32-3131,-168 35 2621,-1 0 1,0-1 0,0-1-1,-1 0 1,17-11 0,4-6-2400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49:55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1 420 9978,'4'22'8267,"-8"-72"-3730,6 1-2513,15-83 0,-13 114-1875,0 0 0,1 0 0,1 1 0,1 0 0,0 0 0,1 1 0,19-30 0,-22 41-126,-1-1-1,1 1 1,1 0 0,-1 0-1,9-5 1,-14 9-26,1 1 0,0-1 0,-1 0 0,1 1 0,0-1 0,0 1 0,-1-1 0,1 1 0,0-1 0,0 1 0,0 0 0,-1-1 0,1 1 0,0 0 0,0 0 0,0 0 0,0 0 0,0 0 0,0 0 0,0 0 0,0 0-1,-1 0 1,1 0 0,0 0 0,0 0 0,0 1 0,0-1 0,0 0 0,-1 1 0,1-1 0,0 0 0,0 1 0,0-1 0,-1 1 0,1-1 0,0 1 0,-1 0 0,1-1 0,0 1 0,-1 0 0,1-1 0,-1 1 0,1 0 0,-1 0 0,0 0 0,1-1 0,-1 1 0,0 0 0,1 0 0,-1 0 0,0 0 0,0 1 0,1 2-19,-1 0 0,1 0 0,-1 1 0,-1-1 0,1 0 0,0 0-1,-1 0 1,0 0 0,0 0 0,0 0 0,-1 0 0,1 0 0,-4 6 0,-33 49-98,27-43 112,-19 24 15,16-23 12,2 0 1,-19 36-1,30-52-19,0 1 0,1-1 0,-1 1 0,1-1 1,0 1-1,0 0 0,-1-1 0,1 1 0,0-1 0,0 1 1,0 0-1,1-1 0,-1 1 0,0 0 0,1-1 0,-1 1 0,1-1 1,-1 1-1,1-1 0,0 1 0,0-1 0,-1 1 0,1-1 0,0 0 1,0 0-1,0 1 0,1-1 0,-1 0 0,0 0 0,0 0 0,1 0 1,-1 0-1,3 1 0,4 3 7,0-1 0,0 0 1,1 0-1,11 3 0,-9-4-6,0-1 0,-1 0 0,1 0 0,0-1 0,0-1-1,0 0 1,0 0 0,0-1 0,0-1 0,0 0 0,12-3 0,-3-1 19,0-1 1,-1-1-1,1-1 1,32-20 0,-52 29-6,1 0 1,0-1-1,0 1 0,0-1 1,0 1-1,0 0 1,0 0-1,0-1 1,0 1-1,0 0 1,0 0-1,0 0 1,0 0-1,0 0 1,0 0-1,0 1 0,0-1 1,0 0-1,0 0 1,0 1-1,0-1 1,0 1-1,0-1 1,0 0-1,-1 1 1,3 1-1,20 21 223,-13-11-209,-3-7-26,5 8 14,1-2 0,0 0 0,17 11 1,-25-19-59,1 0 0,0-1 0,-1 1 0,1-1 0,0 0 0,0-1 0,0 1-1,0-1 1,1 0 0,-1-1 0,0 1 0,11-2 0,-11 1-126,0-1-1,1 0 0,-1 0 1,0-1-1,0 0 0,0 0 1,0 0-1,8-5 0,-11 6-1,-1-1-1,1 0 1,-1 0-1,0 1 1,0-2-1,0 1 1,0 0 0,0 0-1,-1 0 1,1-1-1,0 1 1,-1-1-1,0 0 1,0 1-1,0-1 1,0 0-1,0 0 1,0 1 0,-1-1-1,1 0 1,-1-4-1,-1-27-1956,-3-3 202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49:55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12331,'5'0'5425,"28"0"-1896,-1-3-1609,17-3-432,15 6-399,-9-12-1097,0 7-425,-19-1-1151,-17 6-696</inkml:trace>
  <inkml:trace contextRef="#ctx0" brushRef="#br0" timeOffset="1">18 162 10970,'2'3'5265,"3"-3"-1680,24 5-2144,5-8-265,23-1-608,0-5-568,13 1-1328,0 4-1049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49:56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255 100 12515,'93'-24'4662,"-91"23"-4471,1 1 0,0 0 0,-1 0-1,1 0 1,-1 0 0,1 0 0,0 0 0,-1 1 0,1-1 0,-1 1-1,1 0 1,3 1 0,-5-2-76,0 1 1,0 0-1,0-1 0,0 1 0,-1 0 0,1 0 0,0-1 1,0 1-1,-1 0 0,1 0 0,-1 0 0,1 0 1,0 0-1,-1 0 0,0 0 0,1 0 0,-1 0 1,0 0-1,1 0 0,-1 2 0,0 0 90,0 0 0,0 0 0,-1-1 0,1 1 0,-1 0 0,1 0 0,-1 0 0,0 0 0,0-1 1,0 1-1,-1 0 0,1-1 0,-1 1 0,1-1 0,-1 1 0,-3 2 0,-3 3 84,-1-1 0,-1 0 0,1-1 0,-1 0 0,0 0 0,0-1 1,-1 0-1,0-1 0,0 0 0,0-1 0,0 0 0,0-1 0,-1 0 0,-18 1 0,20-3-188,0 1-1,0-1 1,-1-1-1,1 0 1,0 0-1,0-1 0,0 0 1,0-1-1,0 0 1,1 0-1,-1-1 1,1 0-1,0-1 0,0 0 1,1-1-1,-14-10 1,19 13-96,1 1 0,0-1 0,-1 1 0,1-1 0,0 0 0,0 1 0,1-1 0,-1 0 1,1 0-1,-1-1 0,1 1 0,0 0 0,0 0 0,0-1 0,1 1 0,-1 0 0,1-1 0,0 1 0,0 0 0,0-1 1,0 1-1,1-1 0,-1 1 0,1 0 0,0 0 0,0-1 0,3-5 0,-2 4-19,1 1 0,0-1 1,0 1-1,1 0 0,-1 0 0,1 0 0,0 0 0,0 1 1,0-1-1,0 1 0,1 0 0,-1 0 0,1 1 0,0 0 1,0-1-1,0 2 0,6-3 0,2 1-256,1 1 1,0 0-1,-1 0 0,1 2 0,0 0 1,0 0-1,0 1 0,-1 1 0,1 0 1,-1 1-1,1 1 0,-1 0 0,0 1 1,17 8-1,32 21-2547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49:56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0 329 12611,'0'-3'10418,"9"-19"-8306,13-52-119,-28 22-825,-1-7-440,11 7-1008,-1 11-656,11 20-1705,-2 16-2032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49:57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77 9738,'14'-69'3690,"-11"62"-2142,0 11-472,-2 12 398,-5 8-711,-1 0 0,-1 0-1,-2-1 1,0 0 0,-1 0-1,-22 37 1,27-52-564,0-1 0,-1 0 1,1 0-1,-2 0 0,1-1 1,-1 1-1,0-2 0,-7 7 1,13-12-179,0 0 1,0 0-1,0 0 0,0 0 1,0 0-1,0 0 1,0 0-1,0 0 1,0 0-1,0-1 1,0 1-1,0 0 0,0 0 1,0 0-1,0 0 1,0 0-1,0 0 1,0 0-1,0 0 1,0 0-1,0 0 1,0-1-1,0 1 0,0 0 1,0 0-1,0 0 1,0 0-1,0 0 1,0 0-1,-1 0 1,1 0-1,0 0 0,0 0 1,0 0-1,0 0 1,0 0-1,0 0 1,0 0-1,0 0 1,0-1-1,0 1 1,0 0-1,0 0 0,-1 0 1,1 0-1,0 0 1,0 0-1,0 0 1,0 0-1,0 0 1,7-9 100,-1 4-102,1 0 1,0 1 0,1 0-1,-1 0 1,1 1 0,-1 0-1,1 0 1,0 1-1,0 0 1,0 1 0,0-1-1,1 1 1,-1 1 0,0 0-1,0 0 1,1 0-1,-1 1 1,0 1 0,10 2-1,8 3-21,0 2 0,-1 1-1,0 1 1,37 22-1,-58-31-16,-1 0-1,1 0 1,-1 0-1,1-1 1,0 1-1,0-1 0,0 0 1,6 1-1,-7-2-141,-1-1-1,0 1 0,1 0 1,-1-1-1,0 1 0,0-1 1,1 1-1,-1-1 1,0 0-1,0 0 0,0 0 1,0-1-1,0 1 0,0 0 1,0-1-1,2-1 0,9-10-2048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39:05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39 14171,'-89'-39'5937,"108"41"-3128,9-2-1425,6 5-48,5-2-375,3 2-305,15-2-416,0-3-72,-5 2-544,0 3-368,-28 1-985,-1 7-639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49:58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46 772 12299,'-45'44'5473,"45"-39"-2737,5-5-543,-1-12-1,8-25-471,-6-7-377,-2-42-520,0-5-256,-4-24-368,2-9-256,1 17-568,-3 8-400,7 37-1225,-1 18-495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49:58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9890,'2'10'7459,"5"8"-6504,2 4-526,2 7 222,1 0 0,19 33-1,-25-52-510,0 0-1,1-1 0,0 1 0,1-2 0,0 1 0,0-1 0,1 0 0,0 0 0,0-1 0,14 8 0,-12-10-97,0-1 0,0 1 0,0-2 0,0 1-1,0-2 1,1 1 0,22 0 0,-28-2-33,1-1-1,-1 0 1,1 0 0,-1-1 0,0 0 0,1 0-1,-1-1 1,0 1 0,0-1 0,0 0 0,0-1-1,0 0 1,-1 0 0,1 0 0,-1-1 0,6-3 0,-1-4 13,1-1 1,-2 0-1,0 0 1,0 0-1,-1-1 1,-1-1-1,7-15 1,-4 4 100,-1-1 1,12-55-1,-20 77-23,0-1 0,0 1-1,-1-1 1,0 0-1,1 1 1,-2-1 0,1 0-1,0 1 1,-1-1-1,0 0 1,0 1 0,0-1-1,-1 1 1,0 0-1,-3-7 1,5 10-77,0 1 0,0 0-1,0-1 1,0 1 0,0 0 0,0-1 0,0 1-1,0 0 1,-1-1 0,1 1 0,0 0 0,0-1-1,0 1 1,0 0 0,-1-1 0,1 1 0,0 0-1,0 0 1,-1-1 0,1 1 0,0 0 0,0 0 0,-1 0-1,1-1 1,0 1 0,-1 0 0,1 0 0,0 0-1,-1 0 1,1 0 0,0 0 0,-1-1 0,1 1-1,0 0 1,-1 0 0,1 0 0,0 0 0,-1 0-1,1 0 1,-1 1 0,1-1 0,0 0 0,-1 0-1,1 0 1,0 0 0,-1 0 0,1 0 0,0 1-1,0-1 1,-1 0 0,1 0 0,0 0 0,-1 1-1,1-1 1,-1 1 0,-5 18 508,14 343 285,1-38-779,-10-302-71,0-12-85,0 0 0,1 0 1,0 0-1,0 0 1,1 1-1,1-1 0,4 17 1,-3-26-1220,7-7-505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49:59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39 354 12355,'-8'5'1007,"-16"10"1456,18-14-1133,10-11 428,178-299 3873,-160 258-4051,-22 50-1560,0 1-1,0 0 0,0 0 1,1 0-1,-1-1 0,0 1 1,0 0-1,0 0 0,0-1 0,0 1 1,0 0-1,1 0 0,-1 0 1,0 0-1,0-1 0,0 1 1,0 0-1,1 0 0,-1 0 1,0 0-1,0 0 0,0 0 1,1-1-1,-1 1 0,0 0 1,0 0-1,1 0 0,-1 0 1,0 0-1,0 0 0,0 0 1,1 0-1,-1 0 0,0 0 1,0 0-1,1 0 0,-1 0 0,0 0 1,0 0-1,1 0 0,-1 1 1,7 8 445,39 119 319,-39-101-1359,2-1 0,0 1 0,2-2 0,1 0 0,1 0 0,30 44 0,-28-50-1852,-6-7 178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49:59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13507,'21'0'5585,"13"0"-3785,19-1-551,16-4-17,9-3-984,-3-2-664,-7-2-1128,-5 4-833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0:00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12587,'0'0'368,"1"0"0,0 1 0,0-1 0,-1 1 0,1-1 0,0 1 0,-1-1 0,1 1 0,0-1 0,-1 1 0,1-1 0,-1 1 0,1 0 0,-1-1 0,1 1 0,-1 0 0,0 0 0,1-1 0,-1 2 0,1 28 1724,-2-15-990,0 8-608,1 1-1,1-1 1,8 40 0,22 48-129,-29-109 380,2-9-334,7-19-175,-7 14-207,2-2-28,3-11 56,2 0 1,22-38-1,-29 56-73,0 1 1,0 1-1,0-1 1,1 1-1,-1 0 1,1 0-1,1 0 1,-1 0-1,1 1 1,-1 0-1,1 0 1,0 1-1,1-1 1,-1 1-1,0 1 1,12-4-1,-17 6-39,1-1 1,-1 1-1,1 0 1,-1-1-1,1 1 0,-1 0 1,1 0-1,-1 0 0,1 1 1,-1-1-1,1 0 1,-1 0-1,1 1 0,-1-1 1,1 1-1,-1-1 0,1 1 1,-1 0-1,0 0 1,1-1-1,0 2 0,-1-1 9,-1 0 0,0 0-1,1 0 1,-1 0-1,0 0 1,1 0-1,-1 0 1,0 0 0,0 0-1,0 0 1,0 0-1,0 0 1,0 0-1,0 0 1,-1 0 0,1 0-1,0 0 1,0 0-1,-1 0 1,1 0-1,0 0 1,-1 0 0,1 0-1,-1 0 1,0 0-1,1-1 1,-1 1-1,0 0 1,1 0 0,-1-1-1,-1 2 1,-16 20-328,12-14 319,-1-1 0,0 1 0,0-1 0,-9 7 1,7-8 50,2-1 26,1-1 1,0 1 0,0 0 0,0 0-1,1 1 1,-9 10 0,13-14 2,0 0 1,0-1 0,1 1-1,-1 0 1,0 0-1,1 0 1,-1 0-1,1 0 1,0 0 0,-1 0-1,1 1 1,0-1-1,1 0 1,-1 0 0,0 0-1,0 0 1,1 0-1,-1 0 1,1 0-1,0 0 1,0 0 0,-1 0-1,1-1 1,0 1-1,1 0 1,-1 0 0,0-1-1,0 1 1,1-1-1,2 3 1,1 1 28,0-1 0,1 0 1,0 0-1,0-1 0,0 0 0,0 0 1,0 0-1,0 0 0,1-1 0,0 0 1,-1-1-1,14 2 0,5 0 29,-1-1 1,35-2-1,-51 0-190,1 0 0,-1-1 0,0-1 0,1 1 0,-1-1 0,0 0 0,0-1 0,0 0 0,0-1 0,0 1 0,-1-1 0,0-1 0,0 1 0,9-8 0,-3 33 616,-9-15-485,0 0 1,0 0 0,0 0 0,1-1-1,0 0 1,0 0 0,1 0 0,0 0-1,-1-1 1,1 0 0,1 0 0,-1-1-1,0 0 1,1 0 0,11 4 0,-8-6-11,-1 1 0,1-2 0,-1 1 1,1-1-1,-1-1 0,14-1 0,-21 2-155,1-1 1,-1 1-1,1 0 0,-1-1 0,1 0 0,-1 1 0,1-1 0,-1 0 1,0 0-1,0 0 0,1-1 0,-1 1 0,0-1 0,0 1 1,0-1-1,0 1 0,0-1 0,-1 0 0,1 0 0,0 0 0,-1 0 1,0 0-1,1-1 0,-1 1 0,0 0 0,0 0 0,0-1 1,0-3-1,0-9-1765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0:00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14139,'22'5'5793,"18"-5"-3656,17 2-289,-11-9-528,1-2-567,-2 5-617,-16-5-112,-3 9-633,-6 6-511,-18-1-1080,-2 8-329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0:01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0 113 15123,'16'6'5777,"14"-3"-4336,12 2-313,21 0-248,-3-7-464,15 6-1288,-18-4-752</inkml:trace>
  <inkml:trace contextRef="#ctx0" brushRef="#br0" timeOffset="1">803 247 14147,'-16'44'5753,"17"-50"-3760,3-9-177,0-16-592,0-3-432,1-16-535,-5-1-401,0-1-1129,-5 0-663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0:01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7 13675,'-24'-6'5553,"64"11"-3384,14-5-441,11 0-304,0 0-496,-5 0-672,-13 1-320,-18 1-1208,-6 3-752</inkml:trace>
  <inkml:trace contextRef="#ctx0" brushRef="#br0" timeOffset="1">1 193 14931,'19'0'6234,"11"0"-3818,22 0-1216,1-7 1,12-1-825,3 5-624,-1 1-1073,3 4-775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0:01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1 174 15267,'40'63'6674,"-43"-84"-3634,2-16-1455,1-10-201,1 0-1056,9 1-640,5 20-1232,7 13-777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0:02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49 10906,'39'-42'3882,"-38"42"-3764,-1-1-1,1 1 0,-1-1 0,1 1 0,-1-1 1,1 1-1,-1-1 0,1 1 0,0-1 0,-1 1 0,1 0 1,0 0-1,-1-1 0,1 1 0,0 0 0,-1 0 1,1 0-1,0-1 0,-1 1 0,1 0 0,0 0 0,1 0 1,4 11 1787,-4 14-463,-2-24-1417,-1 0 1,1 0-1,0 0 0,0 1 0,-1-1 0,1 0 1,0 0-1,-1 0 0,1 0 0,-1 0 0,1 0 1,-1 0-1,0 0 0,1 0 0,-1 0 1,0 0-1,0 0 0,0 0 0,0 0 0,0-1 1,0 1-1,0 0 0,0-1 0,0 1 0,0-1 1,0 1-1,-2 0 0,-4 2 117,6-2 32,1-12-1081,-2 7 2721,-11 62-1538,8-28-158,-2 1 1,-1-2 0,-2 1-1,-13 30 1,18-46 1200,18-21-410,12-7-966,-16 9 60,0 2 0,0-1 0,0 1 0,1 0 0,-1 1 1,1 0-1,0 1 0,-1 0 0,1 0 0,0 1 0,0 0 0,0 1 0,-1 0 0,1 1 0,-1 0 0,11 3 0,-16-4-6,-1 0 1,0 0-1,0 0 0,0 0 1,0-1-1,1 1 0,-1-1 0,0 0 1,0 0-1,1 0 0,-1-1 0,0 1 1,0-1-1,0 1 0,1-1 1,2-2-1,1 0 2,1-1 0,-1-1 1,0 1-1,10-10 0,-12 10 4,0 0-1,0 0 1,0 0 0,0 0-1,1 1 1,0 0-1,0 1 1,0-1 0,6-1-1,-9 4 26,0 0-1,0 0 1,0 0-1,-1 1 1,1-1-1,0 1 0,0 0 1,0 0-1,-1 0 1,1 0-1,4 3 1,14 4 122,-12-6-232,0-1-1,-1 0 0,1 0 0,0-1 1,0 0-1,-1-1 0,1 0 0,0 0 1,-1-1-1,1 0 0,-1 0 0,1-1 1,-1 0-1,0-1 0,0 0 0,0 0 1,-1-1-1,0 0 0,1 0 0,-2 0 1,1-1-1,9-10 0,-15 14-137,0 1 0,0-1-1,0 1 1,0-1-1,0 1 1,0-1 0,0 0-1,0 0 1,-1 0 0,1 1-1,-1-1 1,1-4 0,0-4-1693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2:36.2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33 226 11322,'-22'8'2777,"12"-11"266,10 1-2690,0 0 0,0 0 0,0 0 0,0 0 1,0 0-1,0 0 0,0 0 0,1-1 0,-1 1 0,1 0 0,-1 0 1,2-2-1,4-18 103,-1-2 878,-1 1 1,-1-1 0,-1 0-1,-2-35 1,0 58-1309,0-1 0,0 1 0,0 0 0,1 0 0,-1 0 0,0 0-1,0 0 1,1 0 0,-1 0 0,0 0 0,1 0 0,-1 1 0,1-1 0,0 0 0,-1 0 0,1 0-1,-1 0 1,1 1 0,0-1 0,0 0 0,0 0 0,-1 1 0,1-1 0,0 1 0,0-1 0,0 1 0,0-1-1,0 1 1,0 0 0,0-1 0,0 1 0,0 0 0,0 0 0,0 0 0,0-1 0,0 1 0,0 0-1,0 1 1,0-1 0,0 0 0,0 0 0,0 0 0,2 1 0,8 1-14,0 0 0,0 1 1,13 5-1,-13-5 35,-2 0-44,94 34-232,-93-33 164,-1 0-1,0 0 1,-1 2-1,1-1 1,-1 1 0,0 0-1,-1 0 1,13 14 0,-19-19 58,0 0 0,0 1 0,0-1 0,0 0 0,0 1 0,0 0 0,0-1 0,0 1 0,0-1 0,-1 1 0,1 0 0,-1 0 0,1-1 0,-1 1 0,0 0 0,0 0 0,0-1 0,0 1 0,0 0 0,0 0 1,0 0-1,0-1 0,-1 1 0,1 0 0,-1-1 0,1 1 0,-1 0 0,0-1 0,0 1 0,0 0 0,0-1 0,0 1 0,0-1 0,0 0 0,0 1 0,0-1 0,-1 0 0,1 0 0,0 0 0,-3 1 0,-3 3 22,-1 0 0,1-1 0,-1 0 0,0-1 0,-1 1-1,-13 2 1,9-2 8,-34 7 106,44-10-127,1-1 0,0 0 1,-1 1-1,1-1 1,0 0-1,0 0 0,-1 0 1,1-1-1,0 1 0,-1 0 1,1-1-1,0 0 0,0 1 1,0-1-1,-3-1 1,5 1-18,-1 1 0,1-1 0,0 1 0,0 0 0,0-1 0,0 1 0,0 0 0,0-1 0,0 1 0,-1-1 0,1 1 0,0-1 0,0 1 0,1 0 0,-1-1 0,0 1 0,0-1 1,0 1-1,0 0 0,0-1 0,0 1 0,0-1 0,1 1 0,-1 0 0,0-1 0,0 1 0,1 0 0,-1-1 0,0 1 0,0 0 0,1 0 0,-1-1 0,0 1 0,1-1 0,17-12-672,-5 6 147,0 1 1,1 1-1,0 0 0,0 1 1,1 0-1,-1 1 1,1 1-1,-1 0 0,20 1 1,13 2-1919,74 13 0,-43-4 2093,-78-10 420,0 0-1,0 0 1,1 0 0,-1 0 0,0 0 0,0 0-1,0 1 1,1-1 0,-1 0 0,0 0 0,0 0 0,1 0-1,-1 0 1,0 0 0,0 0 0,0 0 0,1 0 0,-1 0-1,0 0 1,0 0 0,1 0 0,-1 0 0,0 0 0,0-1-1,1 1 1,-1 0 0,0 0 0,0 0 0,0 0 0,1 0-1,-1 0 1,0-1 0,0 1 0,0 0 0,0 0-1,0 0 1,1 0 0,-1-1 0,0 1 0,0 0 0,0 0-1,0 0 1,0-1 0,0 1 0,0 0 0,0 0 0,0-1-1,1 1 1,-1 0 0,0 0 0,0-1 0,0 1 0,0 0-1,0 0 1,-1 0 0,1-1 0,0 1 0,0 0-1,0 0 1,0-1 0,0 1 0,0 0 0,0 0 0,-9-13 1864,8 13-1874,-47-64 4482,17 22-4029,28 40-1942,3 5-793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39:05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10 12899,'-3'0'5497,"5"-3"-3017,6 0-631,-8 1-449,18 0-64,70 6-127,-33-1-113,5 5-424,5-3-256,-7-2-280,-10 2-168,-14-3-496,-20-1-344,-14 3-936,-6 4-713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0:02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9690,'10'2'5177,"6"4"120,8-2-3816,15 2-17,-1-8-464,7-1-520,-1-5-456,-8 3-312,-10 5-912,-13 0-488,-18 12-1529</inkml:trace>
  <inkml:trace contextRef="#ctx0" brushRef="#br0" timeOffset="1">1 156 13155,'18'4'5609,"6"5"-3457,21-1-703,-6-8-33,13 0-936,2-4-472,-2 0-944,0 4-608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0:07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51 201 13459,'-44'9'5457,"37"-39"-3064,7-1-1001,12-5-416,-1 0-304,8 15-656,3-5-240,0 10-704,6 11-472,-5-3-1329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0:07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67 14619,'-24'60'5881,"29"-76"-4056,4-2-273,9-2-576,11 4-480,-3-8-656,12 7-544,-1 1-1472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0:09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22 104 12363,'-21'-104'4865,"30"114"-3041,6 0-576,1 14-183,-9-8-385,1 6-472,-5-3-72,2 1-176,-2 1-80,-3-5-528,4 2-417,-13-13-2615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0:09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12523,'44'-101'4881,"-39"103"-3057,-2 4-352,8 11-47,2 7-369,0 0-640,0 4-152,-4-8-224,-4-2-304,-5-1-808,0 0-609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0:15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9442,'0'4'4681,"13"2"-1368,29-3-1873,51 1-344,45-1 137,47-6 95,15-1-80,45-2-400,-7-1-288,-14 4-120,-10 3-143,-67 8-562,-40-4-279,-60 4-656,-35-3-64,-55-2-104,-20 7-217,-23-12-1856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0:16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108 111 11795,'-86'-92'4903,"64"74"-1600,25 23-1622,4 2-1269,0-1 0,0 0 1,1 0-1,0-1 0,1 0 0,-1 0 1,1-1-1,0 0 0,12 3 0,-5 0-134,47 16 478,-43-17-608,0 1 0,-1 1 1,0 0-1,0 2 1,-1 0-1,-1 1 0,24 19 1,-39-29-131,0 1 1,0 0-1,-1 0 1,1 0 0,-1 0-1,1 0 1,-1 0-1,0 1 1,0-1 0,0 0-1,0 1 1,0-1-1,-1 0 1,1 1 0,-1-1-1,1 1 1,-1-1-1,0 1 1,0 0 0,0-1-1,0 1 1,-1-1-1,1 1 1,-1-1 0,1 1-1,-1-1 1,0 0-1,0 1 1,0-1 0,0 0-1,-1 0 1,1 1-1,0-1 1,-1 0 0,-3 3-1,-18 13 104,-1-1 0,-1-2 0,0 0 1,-42 17-1,17-8-378,45-22-28,1 0-1,-1 0 1,1 1 0,0 0 0,0 0 0,0 0 0,0 0-1,0 1 1,-5 6 0,-1 4-2758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0:17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23 299 13035,'-20'10'2928,"20"-10"-2877,0 1 0,0-1 0,-1 0 0,1 0 1,0 0-1,0 1 0,0-1 0,-1 0 0,1 0 0,0 1 1,0-1-1,0 0 0,0 0 0,0 1 0,0-1 1,0 0-1,-1 1 0,1-1 0,0 0 0,0 0 0,0 1 1,0-1-1,0 0 0,0 1 0,0-1 0,1 0 0,-1 0 1,0 1-1,0-1 0,0 0 0,0 1 0,0-1 0,0 0 1,0 0-1,1 1 0,2 1 65,0 0 1,0-1-1,0 1 0,0-1 1,0 0-1,0 0 1,1 0-1,-1 0 0,0 0 1,1-1-1,4 1 0,0 0-33,0-1 0,0 1 0,0-2 0,0 1 0,0-1 0,0 0 0,0 0 0,-1-1 0,1 0 0,-1-1 0,1 0 0,-1 0 0,11-6 0,-15 7-3,0-1 1,0 1-1,0 0 1,-1-1-1,1 1 1,-1-1 0,0 0-1,1 0 1,-1 0-1,0 0 1,-1 0-1,1-1 1,-1 1-1,1 0 1,-1-1 0,0 1-1,0-1 1,-1 1-1,1-1 1,-1 0-1,1 1 1,-1-1-1,0 0 1,-1 1 0,1-1-1,-1 0 1,1 1-1,-1-1 1,0 1-1,0-1 1,-1 1-1,-1-4 1,-3-6 367,-1 1-1,0 0 1,-1 1 0,0 0-1,-1 0 1,0 0 0,-1 1 0,-18-14-1,-3-6 84,7 1-94,24 29-439,-1-1 0,1 1 0,0-1 0,0 0 0,-1 1 0,1-1 0,0 1 0,0-1 0,0 1 0,0-1-1,0 0 1,0 1 0,0-1 0,0 1 0,0-1 0,0 0 0,0 1 0,0-1 0,0 1 0,0-1-1,0 1 1,1-1 0,-1 0 0,0 1 0,0-1 0,1 1 0,-1-1 0,0 1 0,1-1 0,-1 1 0,1-1-1,-1 1 1,0 0 0,1-1 0,-1 1 0,1 0 0,-1-1 0,1 1 0,-1 0 0,1-1 0,-1 1 0,1 0-1,0 0 1,-1 0 0,1 0 0,-1 0 0,1-1 0,0 1 0,-1 0 0,1 0 0,-1 0 0,1 0-1,0 1 1,0-1 0,17-2-357,-1 1 0,1 0-1,0 2 1,-1 0 0,1 1-1,-1 0 1,0 2 0,0 0-1,0 1 1,0 0 0,0 2 0,-1 0-1,27 16 1,-41-21 341,1 0 0,-1 0 0,0 0 0,0 0 0,0 0-1,0 1 1,0-1 0,-1 1 0,1-1 0,-1 1 0,1-1 0,-1 1 0,0 0 0,1 3 0,4 42 596,-6-40-363,1 0-1,-1 1 1,2-1-1,3 15 1,-4-20-173,1-1 0,-1 1 0,1 0 0,-1-1 0,1 1 0,0-1 0,0 1 0,0-1 0,0 0 0,0 1 0,0-1 0,1-1 0,-1 1 0,1 0 0,0 0 0,-1-1 0,5 2 0,-1-1-19,1 0-1,-1-1 0,1 0 0,-1 0 1,1 0-1,0-1 0,0 0 1,-1 0-1,1-1 0,0 0 0,-1 0 1,12-4-1,-5 1-252,-1 0-1,0 0 1,0-2 0,0 1-1,18-14 1,-25 16-197,-1-1 0,0 0 0,0 0 0,0 0 0,0 0 1,-1-1-1,5-7 0,2-13-1983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0:18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20 12603,'19'-7'5369,"14"-2"-2144,19 7-2273,4 0-24,3 9-368,-4 7-392,-19-2-784,-13 2-456,-18-1-1073,-9 0-1167</inkml:trace>
  <inkml:trace contextRef="#ctx0" brushRef="#br0" timeOffset="1">82 153 9602,'-21'0'4561,"-11"8"-1472,4-6-657,31 8-743,12-4-425,25 1-880,14-1-576,18 2-1320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0:18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 10594,'4'-12'10618,"-7"21"-7019,-18 41-3126,-1-1 0,-44 69 0,45-72-557,21-46 74,0 0 1,0 1-1,0-1 1,0 0-1,0 0 1,0 1-1,0-1 1,0 0-1,0 1 1,0-1-1,0 0 1,0 0-1,1 1 1,-1-1-1,0 0 1,0 0-1,0 1 1,0-1-1,0 0 1,1 0-1,-1 1 1,0-1-1,0 0 1,0 0-1,0 0 1,1 0 0,-1 1-1,0-1 1,0 0-1,1 0 1,-1 0-1,0 0 1,0 0-1,1 0 1,-1 1-1,0-1 1,0 0-1,1 0 1,-1 0-1,0 0 1,0 0-1,1 0 1,-1 0-1,0 0 1,1 0-1,13-1-262,76-19-1163,-56 11 671,59-8-1,-43 14 700,-1 2 0,1 3 0,0 1 1,-1 3-1,1 2 0,70 20 0,-91-16 796,-29-12-698,0 0 0,1 0 0,-1 0 0,1 0 0,-1 0 0,1 1 1,-1-1-1,0 0 0,1 0 0,-1 0 0,0 1 0,1-1 0,-1 0 1,0 1-1,1-1 0,-1 0 0,0 1 0,1-1 0,-1 0 1,0 1-1,0-1 0,0 1 0,1-1 0,-1 0 0,0 1 0,0-1 1,0 1-1,0-1 0,0 1 0,0-1 0,0 1 0,0-1 0,0 0 1,0 1-1,0-1 0,0 1 0,0-1 0,0 1 0,0-1 0,0 1 1,0-1-1,-1 0 0,1 1 0,0-1 0,0 1 0,-1-1 1,1 0-1,0 1 0,0-1 0,-1 0 0,1 1 0,0-1 0,-1 0 1,1 0-1,-1 1 0,1-1 0,0 0 0,-1 0 0,1 0 0,-1 1 1,1-1-1,0 0 0,-1 0 0,1 0 0,-2 0 0,-6 3 225,0 0-1,0-1 0,0 0 1,-1 0-1,1-1 0,-1 0 0,1 0 1,-1-1-1,0 0 0,1-1 1,-1 0-1,-13-3 0,10 1-71,1 0-1,-1 0 0,1-1 1,0-1-1,1 0 0,-1-1 1,1 0-1,-19-14 0,23 14-130,1 0 0,-1-1 0,1 1 0,1-1 0,-1 0 0,1-1 0,0 1-1,1-1 1,0 1 0,-4-14 0,6 18-59,1 0 1,-1 1-1,1-1 1,0 0-1,0 0 1,-1 1-1,2-1 0,-1 0 1,0 0-1,1 0 1,-1 1-1,1-1 1,0 0-1,0 1 0,1-4 1,-1 4-18,1 0 1,-1 1 0,1-1-1,0 0 1,0 1 0,-1-1-1,1 1 1,0 0 0,0 0-1,0-1 1,0 1 0,0 1-1,1-1 1,-1 0 0,0 0-1,0 1 1,1-1 0,-1 1-1,0 0 1,0 0-1,4 0 1,7 1-384,-1 0 0,0 1 0,0 0 0,-1 1 0,1 1 0,0 0-1,-1 0 1,0 1 0,0 1 0,15 10 0,19 11-2259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39:06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85 392 15675,'-84'62'6466,"87"-70"-3634,-2-12-519,1-20-777,0-12-392,3-21-760,1-2-247,4 7-378,0 7-391,-4 26-1128,2 14-937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0:19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1 348 13259,'82'67'4798,"-71"-52"7,-15-21-4415,0 0 0,1 0 0,0-1-1,0 1 1,0-1 0,1 0 0,0 0-1,0 1 1,1-1 0,0-1 0,0 1 0,1-10-1,0-13-218,7-46 0,-6 70-76,2-15-72,0 1 0,2 0 0,1 0-1,0 0 1,1 1 0,1 0 0,14-24 0,-20 40-36,0 0-1,0 0 1,1 0 0,-1 0 0,1 0 0,0 0 0,0 1 0,0-1 0,0 1-1,0 0 1,6-3 0,-8 4-6,0 1 1,0-1-1,0 1 0,1 0 0,-1-1 0,0 1 1,0 0-1,1 0 0,-1-1 0,0 1 1,0 0-1,1 1 0,-1-1 0,0 0 0,0 0 1,1 0-1,-1 1 0,0-1 0,0 1 1,1-1-1,-1 1 0,0-1 0,0 1 0,0 0 1,0-1-1,0 1 0,0 0 0,0 0 1,0 0-1,0 0 0,-1 0 0,1 0 0,0 0 1,0 1-1,1 2-22,-1-1 0,1 1 0,-1 0 0,0 0 0,0 0-1,-1 0 1,1 0 0,-1 0 0,0 1 0,0-1 0,0 0 0,-1 0 0,1 0 0,-1 0 0,0 0 0,0 0 0,-3 5-1,0 4-9,-1 0 0,-1-1 0,-15 23 0,12-23 70,0 0-1,-1 0 1,-14 11 0,8-7 235,17-16-239,-1 0-1,0 0 1,0 0-1,1 0 0,-1 0 1,0 0-1,1 0 1,-1 0-1,0 0 1,0 0-1,1 0 1,-1 0-1,0 0 1,0 0-1,1 0 1,-1 0-1,0 1 1,0-1-1,1 0 0,-1 0 1,0 0-1,0 0 1,0 1-1,0-1 1,1 0-1,-1 0 1,0 0-1,0 1 1,0-1-1,0 0 1,0 0-1,1 1 1,-1-1-1,0 0 1,0 0-1,0 1 0,0-1 1,0 0-1,0 1 1,0-1-1,0 0 1,0 0-1,0 1 1,0-1-1,0 0 1,0 0-1,0 1 1,0-1-1,0 0 1,-1 0-1,1 1 0,0-1 1,0 0-1,0 0 1,0 1-1,0-1 1,-1 0-1,1 0 1,0 0-1,0 1 1,0-1-1,-1 0 1,1 0-1,0 0 1,0 0-1,-1 0 1,1 1-1,0-1 0,-1 0 1,34-1 248,-7-1-244,16 8-742,0 0-1,56 18 1,-53-12-2074,84 11 0,-126-22 2775,1-1 0,0 0 1,1 0-1,-1 0 0,0 0 0,-1-1 1,1 1-1,0-1 0,0 0 1,0 0-1,5-3 0,-8 3 115,1 0 0,-1 0 0,1 0-1,-1 0 1,0-1 0,0 1 0,0 0 0,0-1-1,0 1 1,0-1 0,0 1 0,0-1 0,-1 0-1,1 1 1,-1-1 0,1 0 0,-1 1 0,1-1-1,-1 0 1,0 0 0,0 1 0,0-1 0,0 0-1,0 0 1,0 1 0,-1-1 0,0-2 0,-3-14 667,-1 1 0,0-1 1,-2 1-1,-15-31 0,1 4-1367,18 37-791,5 8 1155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0:19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17 319 13755,'0'0'5924,"2"-10"-3897,3-9-1900,0 4-86,0-1-1,-1 1 0,-1-1 0,-1 0 0,0 0 1,-1 0-1,-1 0 0,0 0 0,-5-29 0,-5 18 569,8 24-431,0 0-1,1-1 1,-1 1-1,1-1 0,0 1 1,0-1-1,0 0 1,0 1-1,1-6 1,0 8-122,1-1 1,0 0-1,0 1 1,0-1-1,1 1 1,-1 0-1,0-1 1,0 1-1,1 0 1,-1 0-1,1 0 1,-1 0-1,1 0 1,-1 0-1,1 0 1,-1 0-1,1 0 1,0 1-1,3-1 1,34-8 305,-19 7-122,0 1-1,39 2 1,-54-1-191,1 1-1,0 0 1,0 1-1,-1-1 1,1 1-1,9 5 1,-13-6-35,0 0 1,0 0 0,0 0-1,-1 1 1,1-1-1,0 1 1,-1-1 0,1 1-1,-1 0 1,1 0-1,-1-1 1,0 1 0,0 0-1,0 0 1,0 0-1,0 0 1,0 0 0,0 3-1,-1-2 3,1 1 1,-1-1-1,0 1 0,-1-1 0,1 1 0,-1-1 0,1 1 1,-1-1-1,0 1 0,0-1 0,-1 0 0,1 1 0,-1-1 1,1 0-1,-1 0 0,0 0 0,0 0 0,0-1 1,-1 1-1,1-1 0,-6 5 0,-5 4 38,0 0 1,0-2-1,-19 11 0,-1-2-132,-2 0 0,-50 16 0,78-32-657,8-8-1238,6-5-492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0:20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13171,'3'8'5601,"-3"3"-3088,0 19-1033,0-6-120,2 7-520,11 3-152,18-5-303,0-9-105,14-10-56,-1-10-88,-7-9-224,-6 0-312,-14-8-673,0 6-391,-15-12-624,3 2-161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0:20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42 13043,'-37'-41'5241,"76"44"-2833,6-3-1103,11 5-385,-8 0-168,-4 6-672,-14 1-368,-24-3-936,2 3-569,-24 1-1495,-7 1-1961</inkml:trace>
  <inkml:trace contextRef="#ctx0" brushRef="#br0" timeOffset="1">69 141 6041,'-19'-5'3681,"4"3"-544,-11 4 488,18 1-1329,11 7-560,21-2-975,6-5-433,27 12-1049,1-1-695</inkml:trace>
  <inkml:trace contextRef="#ctx0" brushRef="#br0" timeOffset="2">500 277 12531,'99'39'6097,"-109"-44"-1432,0-3-2104,1 0-993,-3-10-328,3-9-792,-1-6-472,3-11-1056,-1 2-640,-2-2-1545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0:20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38 13987,'-23'-38'4937,"70"48"-4385,2 0-216,3 6-72,2 2-416,-1-2-1352,-1 0-1433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0:21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66 363 12707,'-57'23'5161,"49"-26"-2985,12-2 1,-2-13-105,9-9-207,2-17-665,-6-8-328,1-12-480,3 9-360,-6 3-792,-1 10-616,-4 19-1561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0:21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196 240 13907,'73'-13'5657,"-55"34"-3616,-7-3-1,-14-2-224,-9 0-239,-23-8-369,-3 0-144,-17-16-264,-7-10-143,13-21-185,5-14-168,44-6-168,18-3-48,21 17-392,15 16-248,1 30-1041,-8 20-623,7 23-849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0:26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48 9938,'4'-10'5233,"-4"-8"-912,-12 7-1760,-4 2-17,-21 14-535,-1 10-513,-9 19-760,-11 7-344,6-1-288,13-2-112,29-11-384,20-4-192,29-3-376,-4-6-216,6-7-553,5-6-359,-4-1-1769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0:27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48 174 13579,'0'-11'6201,"-2"-9"-3056,-4-15-617,-4 1-215,-5 1-761,11 10-464,-3 12-703,4 4-457,4 17-1705,1 3-1191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0:27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140 238 14795,'-4'-28'5941,"-13"-11"-3895,4 8-883,2 0 235,-1 1 1,-17-31-1,20 44-512,12 19-818,-1 0 1,1-1-1,0 1 0,0-1 0,-1 1 1,1-1-1,0 0 0,0 0 0,1 0 0,2 0 1,2 1-6,30 10-56,64 22-85,-90-29 45,0 0 0,0 1 0,0 1 0,-1 0-1,20 17 1,-30-23 31,1 0-1,-1 1 1,1-1-1,-1 0 1,0 1-1,0-1 1,0 1-1,0 0 1,0-1-1,0 1 1,0 0-1,0-1 1,-1 1-1,1 0 1,-1 0-1,1 0 1,-1-1-1,0 1 1,1 0-1,-1 0 1,0 0-1,0 0 1,-1 3-1,0-2 7,0 0 1,-1 0-1,1 0 0,-1 0 1,1 0-1,-1 0 0,0-1 0,0 1 1,-1-1-1,1 1 0,0-1 1,-5 3-1,-4 3 25,0 0 0,0-1 0,-1-1 1,0 0-1,-20 7 0,13-7 19,0-2-1,0 0 1,-29 2-1,39-5-47,-1-1-1,1 0 0,-1 0 1,0-1-1,1 0 0,0-1 0,-1 0 1,-14-5-1,23 7-24,1 0 0,-1 0 0,1-1 0,-1 1 0,0 0 0,1 0 0,-1-1 0,1 1 0,-1 0 1,1-1-1,-1 1 0,1 0 0,-1-1 0,1 1 0,-1-1 0,1 1 0,0-1 0,-1 1 0,1-1 0,-1 1 0,1-1 0,0 1 0,0-1 0,-1 0 0,1 1 0,0-1 0,0 1 0,0-1 0,0 0 0,0 1 0,0-1 1,0 0-1,0 1 0,0-1 0,0 1 0,0-1 0,0 0 0,0 1 0,0-1 0,1 0 0,-1 1 0,0-1 0,0 1 0,1-1 0,-1 1 0,0-1 0,1 1 0,-1-1 0,1 1 0,-1-1 0,0 1 0,1-1 0,-1 1 1,1 0-1,0-1 0,3-2-240,0 0 0,0 0 0,0 0 1,0 1-1,9-4 0,0 2-320,1 0 0,-1 1 0,1 1 0,-1 0-1,1 1 1,0 0 0,-1 1 0,1 1 0,15 2 0,17 5-1984,60 18 0,-41-9 2500,-63-16 311,-1-1 1,1 1-1,-1-1 1,1 1 0,0-1-1,-1 0 1,1 0-1,0 1 1,-1-1 0,1-1-1,0 1 1,-1 0-1,1 0 1,0 0-1,-1-1 1,1 1 0,0-1-1,2-1 1,-3 1 4,-1-1-1,1 1 1,0-1 0,-1 1 0,1-1 0,-1 1-1,1-1 1,-1 1 0,0-1 0,0 1-1,0-1 1,0 0 0,0 1 0,0-1 0,0 1-1,0-1 1,-1 1 0,1-1 0,0 0-1,-2-1 1,-4-19 1693,-18-41 0,15 43-1872,1-1 1,-9-37-1,16 44-1308,1 14 1156,1 0-1,-1 0 1,0 0-1,1-1 1,-1 1 0,0 0-1,1 0 1,-1 0 0,0 0-1,1 0 1,-1 0 0,0 0-1,1 0 1,-1 0-1,0 0 1,1 0 0,-1 0-1,0 0 1,1 1 0,-1-1-1,0 0 1,1 0 0,-1 0-1,0 0 1,1 0-1,-1 1 1,0-1 0,1 0-1,-1 0 1,0 1 0,0-1-1,0 0 1,1 0-1,-1 1 1,17 13-3563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39:06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1 226 10978,'5'90'4479,"-2"-100"994,12-63-3834,6-135 247,-16 184-1327,-5 24-549,0 0 0,0 0-1,0 0 1,0 0 0,0 0 0,1 0-1,-1 0 1,0 0 0,0 0 0,0 0 0,0 0-1,1-1 1,-1 1 0,0 0 0,0 0 0,0 0-1,0 0 1,0 0 0,1 0 0,-1 0-1,0 1 1,0-1 0,0 0 0,0 0 0,1 0-1,-1 0 1,0 0 0,0 0 0,0 0-1,0 0 1,0 0 0,1 0 0,-1 0 0,0 0-1,0 1 1,0-1 0,0 0 0,0 0-1,0 0 1,0 0 0,0 0 0,0 1 0,1-1-1,-1 0 1,0 0 0,0 0 0,0 0-1,0 0 1,0 1 0,0-1 0,0 0 0,0 0-1,0 0 1,0 0 0,0 1 0,11 41 462,-9-33-443,2 13 19,1-1-1,1 0 0,11 27 1,-16-43-42,1 0-1,1-1 1,-1 1 0,1-1 0,-1 0 0,1 0 0,1 0-1,-1 0 1,0 0 0,1-1 0,0 0 0,0 0-1,0 0 1,0 0 0,0 0 0,1-1 0,-1 1-1,1-1 1,-1-1 0,9 3 0,-10-3 12,0-1-1,0 0 1,0 0 0,0 0 0,0 0-1,0 0 1,0-1 0,0 1 0,0-1-1,0 0 1,0 0 0,0 0-1,-1 0 1,1 0 0,0-1 0,-1 1-1,1-1 1,2-2 0,0 0 12,0-1 1,0 0-1,-1 0 1,0 0-1,0-1 1,0 0-1,4-9 1,-2 5 300,-2-1 1,1 0-1,-2 1 1,1-1-1,-2-1 1,1 1-1,0-16 1,4 96-1004,-6-59-9,1 0-1,1 0 1,-1-1-1,2 1 0,4 9 1,14 12-5202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0:28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1 200 11923,'65'68'10793,"-74"-84"-8930,8 7-1630,0 0 1,0 1 0,1-1 0,0 0-1,0 0 1,1 1 0,1-1 0,-1 0-1,1 1 1,1-1 0,-1 1 0,2 0-1,-1 0 1,1 0 0,5-8 0,-3 7-181,-1 0 0,1 1 1,0 0-1,1 0 0,0 0 0,0 1 1,1 0-1,0 1 0,0 0 1,1 0-1,-1 0 0,18-7 1,-25 12-64,1 0 0,-1 1 0,1-1 0,-1 0 0,1 1 0,-1-1 0,1 1 0,-1-1 0,1 1 0,-1 0 0,1 0 0,0 0 0,-1 0 0,1 0 0,-1 0 0,1 0 1,0 0-1,-1 1 0,1-1 0,-1 0 0,1 1 0,-1 0 0,1-1 0,-1 1 0,1 0 0,1 1 0,-2-1-4,-1-1 1,0 1-1,0 0 0,1 0 1,-1-1-1,0 1 0,0 0 1,0 0-1,0-1 0,0 1 1,0 0-1,0 0 0,0-1 1,0 1-1,0 0 0,0 0 1,0-1-1,-1 1 0,1 0 1,-1 1-1,-16 21-137,1-8 42,0-1 1,-1 0 0,0-1 0,-26 13-1,28-18 76,10-7 21,1 1 0,-1 1 0,1-1 0,-1 1 0,1 0 0,0 0 0,-6 5 0,13-7-14,-1 0 0,1 0 0,-1-1 0,1 1 0,-1-1 0,1 1 0,0-1 0,-1 0 0,6 0 0,0 0-66,19 4-385,1 0-1,-1 2 1,0 1 0,0 1-1,-1 1 1,0 1 0,34 19 0,-47-21 421,-1-1 193,-1-1 0,2-1 0,21 8 0,-32-12-37,0 0 0,0-1 0,1 1-1,-1-1 1,0 1 0,1-1-1,-1 0 1,0 0 0,1 0 0,-1 0-1,0 0 1,1-1 0,-1 1 0,0-1-1,1 1 1,-1-1 0,0 0-1,0 0 1,0 0 0,0 0 0,0 0-1,0-1 1,0 1 0,0-1 0,0 1-1,-1-1 1,1 0 0,1-2-1,4-8 230,-1 0-1,-1 0 0,0-1 0,0 0 1,-2 0-1,0 0 0,3-19 1,8-32 804,-14 63-1122,0 1 0,0 0 1,0 0-1,0 0 0,0 0 0,0 0 1,0 0-1,0 0 0,0-1 0,0 1 0,0 0 1,0 0-1,0 0 0,0 0 0,0 0 1,0 0-1,0 0 0,0-1 0,0 1 1,0 0-1,0 0 0,0 0 0,0 0 1,1 0-1,-1 0 0,0 0 0,0 0 1,0 0-1,0 0 0,0 0 0,0-1 0,0 1 1,0 0-1,0 0 0,1 0 0,-1 0 1,0 0-1,0 0 0,0 0 0,0 0 1,0 0-1,0 0 0,0 0 0,1 0 1,-1 0-1,0 0 0,0 0 0,0 0 1,0 0-1,0 0 0,0 0 0,0 0 0,1 0 1,-1 1-1,0-1 0,0 0 0,0 0 1,6 10 196,6 26-450,-7-20 127,5 6-570,1 0 1,1-1-1,1 0 1,0-1-1,2 0 1,0-1-1,26 24 1,-3-5-2018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0:28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1 329 16988,'8'0'5889,"15"0"-5129,13 1-224,11 2-32,1-4-256,-2-6-1040,-7-2-656,-11-8-1585</inkml:trace>
  <inkml:trace contextRef="#ctx0" brushRef="#br0" timeOffset="1">224 0 15643,'3'15'6466,"0"3"-3834,18 13-1231,7 3-137,9-5-568,2-6-376,2-10-800,1-3-488,-6-10-1441,0-4 449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0:29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57 13771,'0'-1'348,"0"0"0,0 1 0,-1-1 0,1 0 0,0 1 1,0-1-1,0 1 0,0-1 0,0 0 0,-1 1 0,1-1 0,0 1 0,-1-1 0,1 1 0,0-1 1,-1 1-1,1-1 0,-1 1 0,1-1 0,0 1 0,-2-1 0,-13-3 2043,-17 7-903,14 2-1250,2 0 0,-1 2 1,0 0-1,1 1 0,1 0 0,-1 1 0,1 1 0,1 1 0,0 0 1,0 0-1,2 2 0,-1-1 0,-20 30 0,31-40-240,-1 1 0,2 0 0,-1-1 0,0 1 0,1 0 0,-1 0 1,1 1-1,0-1 0,0 0 0,0 0 0,0 1 0,1-1 0,-1 0 0,1 1 0,0-1 0,0 4 0,1-4-13,-1-1 0,1 1 0,0-1 0,0 1 0,0-1 0,0 1 0,1-1 0,-1 0 1,1 1-1,-1-1 0,1 0 0,0 0 0,0 0 0,-1 0 0,2 0 0,1 1 0,3 1-63,-1 0 1,1-1-1,0 1 1,0-2-1,1 1 1,-1-1-1,0 0 1,1 0-1,-1-1 1,1 0-1,0 0 1,13-1-1,-10-1-115,0-1 0,0 0-1,-1-1 1,1 1-1,-1-2 1,1 0 0,-1 0-1,0-1 1,0 0 0,-1-1-1,0 0 1,0 0 0,0-1-1,9-9 1,8-11 3,-2-1 0,39-56-1,-40 51 530,-9 13 837,-19 25 417,-19 37-491,21-33-1158,0-1 0,1 1-1,0 0 1,0 0 0,1 0 0,1 0-1,-1 1 1,1-1 0,1 0 0,1 12-1,-1-17-73,0-1 0,1 1 0,-1 0 0,0-1 0,1 1 0,0-1-1,0 0 1,0 0 0,0 0 0,1 0 0,-1 0 0,1 0 0,-1 0 0,1-1-1,0 1 1,0-1 0,0 0 0,1 0 0,-1 0 0,0 0 0,1-1 0,-1 1-1,1-1 1,0 0 0,-1 0 0,1 0 0,5 0 0,-4 0-102,-1-1-1,1 0 1,0 1 0,0-1 0,-1-1-1,1 1 1,0-1 0,-1 0 0,1 0-1,-1 0 1,1 0 0,-1-1 0,1 0-1,-1 0 1,0 0 0,0-1 0,0 1-1,0-1 1,0 0 0,-1 0 0,5-4-1,-3 0-52,0 1-1,0-1 0,0 0 0,-1-1 0,0 1 0,-1-1 0,0 0 0,0 1 0,0-2 0,-1 1 0,1-9 0,2-8 152,11-34-1,-15 54 365,1-1-1,0 1 1,0-1-1,1 1 1,0 0 0,0 0-1,0 0 1,0 0-1,1 1 1,-1-1-1,1 1 1,7-5 0,-11 9-161,0-1 1,0 1 0,0 0 0,0 0-1,1-1 1,-1 1 0,0 0 0,0 0 0,1 0-1,-1-1 1,0 1 0,0 0 0,1 0 0,-1 0-1,0 0 1,1 0 0,-1 0 0,0 0 0,0-1-1,1 1 1,-1 0 0,0 0 0,1 0 0,-1 0-1,0 0 1,1 0 0,-1 0 0,0 1 0,1-1-1,-1 0 1,0 0 0,0 0 0,1 0-1,-1 0 1,0 0 0,0 1 0,1-1 0,-1 0-1,0 0 1,0 0 0,1 0 0,-1 1 0,0-1-1,0 0 1,0 0 0,1 1 0,-1-1 0,0 0-1,0 1 1,0-1 0,0 0 0,0 0 0,0 1-1,1-1 1,-1 1 0,-1 16 2063,-4 20-1086,2 0 0,2 1-1,4 44 1,0-10-915,-4-40-328,3 46-321,-2-73 177,0-1 0,1 1 0,0 0 0,0 0 0,0-1 0,1 1 0,0-1 0,0 1 0,0-1 0,0 0 0,6 8 0,-2-9-2061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0:30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11322,'1'3'5738,"7"5"-561,14 7-3969,12-2-160,24 6-168,9-2-167,-9-3-705,3 3-561,-22-11-1167,1 1-656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0:30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30 197 9458,'-3'0'11466,"-4"3"-7705,6-3-2568,-4 13-217,-2 13-536,1 33-176,27-43-384,7-2-64,14-15-216,8-9-184,-1-8-481,-10-9-431,-14 4-752,-12-3-129</inkml:trace>
  <inkml:trace contextRef="#ctx0" brushRef="#br0" timeOffset="1">19 0 13731,'46'10'10417,"26"-9"-8178,-13-1-1626,-4 6-1849,-54-6 1177,-1 0 0,0 0 0,0 0 0,1-1 0,-1 1 0,0 0 0,0 0 0,1 0 0,-1 0 0,0 0 0,0 0 0,1 0 0,-1 0 0,0 0 0,0 0 0,1 1 0,-1-1 0,0 0 0,0 0 0,1 0 0,-1 0 0,0 0 0,0 0 0,1 0 0,-1 1 0,0-1-1,0 0 1,0 0 0,0 0 0,1 1 0,-1-1 0,0 0 0,0 0 0,0 0 0,0 1 0,0-1 0,1 0 0,-1 0 0,0 1 0,0-1 0,0 0 0,0 0 0,0 1 0,0-1 0,0 0 0,0 0 0,0 1 0,0-1 0,0 0 0,0 1 0,0-1 0,0 0 0,0 0 0,0 1 0,-1-1 0,1 0 0,0 0 0,0 1 0,0-1 0,0 0 0,0 0 0,-1 1 0,-15 10-3266,-57 18-3351,-1 1 5235,25-10 3473,15-3 2436,34-16-4324,-1-1-1,1 0 0,0 1 0,-1-1 1,1 1-1,-1-1 0,1 1 0,0-1 1,-1 0-1,1 1 0,0-1 1,0 1-1,-1-1 0,1 1 0,0-1 1,0 1-1,0 0 0,0-1 1,0 1-1,-1-1 0,1 2 0,1-1-52,-1-1-1,1 1 1,-1 0-1,0-1 0,1 1 1,-1 0-1,1-1 1,0 1-1,-1 0 1,1-1-1,0 1 0,-1-1 1,1 1-1,0-1 1,-1 1-1,1-1 0,0 0 1,0 1-1,1-1 1,5 3-47,1-1 0,0-1 0,0 1-1,1-2 1,-1 1 0,0-1 0,0 0 0,0 0 0,0-1 0,0 0 0,14-4 0,-8 2-687,10-2-638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0:31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46 194 10274,'-45'38'9562,"50"-42"-7409,-2-17-537,5 0-224,-1-21-535,-3-5-273,1 11-952,-5-5-585,0 22-1527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0:32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402 114 11690,'-21'-7'1488,"-2"-3"847,25 9-1384,15 2-215,-5-1-422,1 0 0,-1 0 0,0-1 0,0 0 0,1-1 0,-1-1 0,0 0 0,-1 0 0,1-1 0,-1-1 0,1 0 0,-1 0 1,-1-1-1,1-1 0,-1 0 0,0 0 0,0-1 0,-1 0 0,11-13 0,-24 30 164,-1 0 0,1 0 0,1 1 0,0 0 0,-3 16 0,-1 1-295,-4 14-227,2 1 1,2 0-1,1 1 0,2-1 0,3 1 0,1-1 0,2 1 0,1 0 0,19 78 1,-20-112 24,0-1 0,0 0 0,1 0 0,1 0 0,-1-1 0,1 1 0,0-1 0,10 12 0,-13-18 26,0 0 1,0-1-1,0 1 1,0-1-1,0 1 1,0-1-1,0 0 1,0 1-1,1-1 1,-1 0-1,0 0 1,0 0-1,0 0 1,0 0-1,0 0 1,0 0-1,1 0 1,-1 0-1,0-1 1,0 1-1,0 0 0,0-1 1,0 1-1,0-1 1,0 1-1,0-1 1,0 1-1,0-1 1,0 0-1,1-1 1,-1 2-6,0-1 0,-1 1 1,1-1-1,0 1 1,-1 0-1,1-1 0,0 0 1,-1 1-1,1-1 0,-1 1 1,1-1-1,-1 0 0,1 1 1,-1-1-1,1 0 0,-1 1 1,0-1-1,1 0 0,-1 0 1,0 0-1,0 1 0,0-1 1,1 0-1,-1 0 0,0 0 1,0 1-1,0-1 0,0 0 1,0 0-1,-1 0 1,1 1-1,0-1 0,0 0 1,0 0-1,-1 0 0,1 1 1,0-1-1,-1 0 0,1 1 1,-1-2-1,-9-4 75,0 0 1,0 0-1,-1 1 1,0 1-1,1 0 0,-1 0 1,-1 1-1,-16-3 1,-6-2 104,-60-17-128,-1 5 1,-175-16 0,265 35-430,1 1 0,-1 0 0,0 0 0,0 0-1,1 0 1,-1 1 0,-4 1 0,15 1-1729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0:32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77 16516,'0'-37'6769,"-13"37"-4401,28 5-1167,1-4-137,20-6-696,18 4-208,9-6-136,9 1-128,-12-2-944,-8-2-681,-15 2-2159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0:32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30 12291,'-5'-4'760,"0"0"0,-1 1 0,1 0 0,-1 0 1,0 1-1,0 0 0,0 0 0,0 0 0,0 0 1,-12 0-1,10 1-402,-1 1 0,0 0 0,1 1 0,-1 0 0,1 1 0,-1-1 0,-9 5 0,-2 2-186,0 0-1,1 2 1,0 0 0,1 1-1,-29 23 1,33-23-112,-6 4 4,1 1 0,-17 18 0,32-31-72,0 1 0,1 0 0,0 0 0,0 0-1,0 1 1,0-1 0,1 1 0,-1-1 0,1 1 0,0 0 0,1 0 0,-1 0 0,1 0-1,0 0 1,0 9 0,1-12-5,0 0 0,1 0 0,-1 0-1,1 0 1,0 0 0,0 0 0,0 0 0,0 0-1,0 0 1,0 0 0,0 0 0,1-1 0,-1 1-1,1 0 1,-1-1 0,1 0 0,-1 1-1,1-1 1,0 0 0,0 1 0,0-1 0,0 0-1,0-1 1,0 1 0,0 0 0,0 0 0,0-1-1,0 1 1,4-1 0,6 2-24,0 0 0,0-1 0,0-1 0,14-1 0,-2-1 19,0-1 0,-1-1 0,1-1 0,-1-1 0,1-1 0,30-15 0,-43 17 158,0 0 1,-1-1 0,0 0-1,0 0 1,0-1 0,-1-1 0,0 0-1,0 0 1,-1-1 0,0 0-1,0 0 1,-1-1 0,0 0 0,9-19-1,-16 29-111,0 0-1,0-1 1,0 1 0,0 0-1,0 0 1,0 0-1,0-1 1,0 1 0,0 0-1,-1 0 1,1 0-1,0-1 1,0 1-1,0 0 1,0 0 0,0 0-1,0 0 1,0 0-1,-1-1 1,1 1 0,0 0-1,0 0 1,0 0-1,0 0 1,-1 0 0,1 0-1,0 0 1,0 0-1,0-1 1,-1 1-1,1 0 1,0 0 0,0 0-1,0 0 1,-1 0-1,1 0 1,0 0 0,0 0-1,0 0 1,-1 0-1,1 0 1,0 1-1,0-1 1,0 0 0,-1 0-1,1 0 1,0 0-1,0 0 1,0 0 0,0 0-1,-1 0 1,1 1-1,0-1 1,0 0 0,0 0-1,0 0 1,0 0-1,-1 0 1,1 1-1,0-1 1,0 0 0,-4 4 21,1-1 0,-1 1 1,1 0-1,0 0 1,0 0-1,0 1 1,0-1-1,1 1 0,0-1 1,0 1-1,0 0 1,-2 9-1,2-7-338,1 0 0,0 0 1,0 0-1,0 0 0,1 0 0,0 0 0,0-1 0,1 1 0,1 9 0,7 8-2128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0:33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1 368 12971,'62'73'5393,"-56"-81"-2977,6-15-919,2-9 55,9-11-40,3-7-231,-2-2-281,-1 10-112,-10 17-248,-3 9-64,-4 16-88,-2 8-135,-4 17-201,0 12-152,-2 21-857,2 4-439,18 0-960,5-12-673</inkml:trace>
  <inkml:trace contextRef="#ctx0" brushRef="#br0" timeOffset="1">217 412 15131,'-81'-38'6498,"69"42"-2674,25 10-3127,17-2-241,14 2-184,1-1-408,1-13-953,-7-1-599,-12-21-376</inkml:trace>
  <inkml:trace contextRef="#ctx0" brushRef="#br0" timeOffset="2">371 1 15451,'2'16'6122,"0"15"-3698,4 8-856,19 0-567,-6-5-265,10-7-856,6-10-512,-6-9-1137,5-8-671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39:07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0 205 13771,'93'33'5249,"-90"-48"-3833,-1-8-295,0-9-401,1-4-208,-6-9-584,3 2-464,0-1-1193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0:34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13259,'2'7'5473,"-1"9"-3128,1 12-841,3 14-768,-7-6-184,2 3-352,7-8-416,2-9-1072,6 4-1105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0:39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51 15187,'33'-51'4623,"-33"51"-4591,0 1 0,0-1 0,0 0 1,0 0-1,0 0 0,0 0 0,0 0 0,0 1 0,0-1 0,0 0 0,0 0 1,0 0-1,0 0 0,0 0 0,0 1 0,0-1 0,0 0 0,0 0 1,0 0-1,0 0 0,0 0 0,0 0 0,0 1 0,0-1 0,0 0 0,1 0 1,-1 0-1,0 0 0,0 0 0,0 0 0,0 0 0,0 0 0,0 0 1,1 0-1,-1 1 0,0-1 0,0 0 0,0 0 0,0 0 0,0 0 1,0 0-1,1 0 0,-1 0 0,0 0 0,0 0 0,0 0 0,0 0 0,0 0 1,1 0-1,-1 0 0,0 0 0,0 0 0,0 0 0,0-1 0,0 1 1,1 0-1,-1 0 0,0 0 0,0 0 0,0 0 0,0 0 0,-7 37 1011,1-19-722,0-1-1,-1-1 1,0 1 0,-2-1-1,0-1 1,0 0 0,-2 0-1,-23 26 1,119-53 795,-74 11-1137,1 1 0,-1 0 0,1 0 0,-1 1 0,1 1 0,18 4 0,0 4-1185,34 15 0,-54-21 694,-9-3 323,1 0 0,0 0 0,-1-1 1,1 1-1,0-1 0,-1 1 0,1-1 1,0 0-1,0 1 0,0-1 0,-1 0 1,1 0-1,0 0 0,0-1 0,0 1 0,-1 0 1,1-1-1,0 1 0,0-1 0,-1 1 1,4-3-1,10-8-2710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0:40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14515,'3'10'5905,"0"11"-3544,0 13-777,-4 15-712,-6-4-247,-1-2-681,2-6-409,4-16-1135,5-1-1105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0:40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11562,'-1'0'300,"0"0"0,1-1 0,-1 1-1,0 0 1,1 0 0,-1 0-1,1 0 1,-1 0 0,0 1-1,1-1 1,-1 0 0,1 0 0,-1 0-1,0 0 1,1 1 0,-1-1-1,1 0 1,-1 1 0,1-1 0,-1 0-1,1 1 1,-1-1 0,1 1-1,0-1 1,-2 1 0,-7 20 2307,2 29-2552,6-43 678,0 3-590,0 0 0,0 0 0,1 0 0,1 0 0,-1 0-1,5 17 1,-4-24-123,0-1-1,0 1 0,0-1 1,0 1-1,0-1 1,1 0-1,-1 1 0,1-1 1,0 0-1,0 0 1,-1 0-1,1 0 0,1-1 1,-1 1-1,0-1 0,0 1 1,1-1-1,-1 1 1,0-1-1,1 0 0,-1 0 1,1-1-1,0 1 1,-1 0-1,1-1 0,0 1 1,-1-1-1,1 0 1,4 0-1,-1 0 30,-1 0 0,1 0 0,-1-1 0,0 0 0,1 0 0,-1 0 0,0 0 0,0-1 1,0 0-1,0 0 0,0 0 0,0-1 0,0 0 0,-1 1 0,1-2 0,-1 1 0,0 0 0,0-1 0,0 0 0,0 0 0,5-8 1,-5 5-27,0 0 1,-1 0 0,0 0 0,0-1 0,0 1 0,-1-1 0,0 1 0,-1-1 0,1 0 0,-2 0 0,1 0 0,-1 0 0,0 0 0,-2-9 0,-3-19-2830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0:40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108 269 14907,'92'39'5065,"-91"-38"-5003,-1-1-1,1 0 1,-1 1-1,1-1 1,-1 0 0,1 1-1,-1-1 1,1 0-1,-1 0 1,1 0-1,0 0 1,-1 0-1,1 0 1,-1 0-1,1 0 1,0 0 0,-1 0-1,1 0 1,-1 0-1,1 0 1,-1 0-1,1 0 1,0-1-1,-1 1 1,1 0-1,-1 0 1,1-1 0,-1 1-1,1 0 1,-1-1-1,1 1 1,-1 0-1,0-1 1,1 1-1,-1-1 1,1 1-1,-1-1 1,-1-18 848,0 13-541,-1-13-118,-1 0 1,-1 0-1,-1 0 0,0 0 0,-1 1 0,-13-25 0,15 33-694,-1 1 0,-1-1 0,0 1-1,0 1 1,-1-1 0,0 1 0,0 0 0,-1 1 0,0-1-1,0 2 1,-1-1 0,-17-9 0,22 14 186,1 1 1,-1-1 0,1 1-1,-1 0 1,1 1 0,-1-1-1,0 1 1,0-1-1,-6 1 1,9 0 217,0 0 1,0 0-1,0 0 0,0 1 0,0-1 1,0 0-1,0 0 0,1 0 1,-1 1-1,0-1 0,0 1 1,0-1-1,0 1 0,0-1 1,1 1-1,-1-1 0,0 1 0,0 0 1,1-1-1,-1 1 0,0 0 1,1-1-1,-1 1 0,1 0 1,-1 0-1,1 0 0,-1 0 1,1-1-1,0 1 0,0 0 0,-1 0 1,1 0-1,0 0 0,0 0 1,0 0-1,0 0 0,0 1 1,0 0 56,0 0 1,1-1 0,-1 1 0,1-1-1,0 1 1,-1 0 0,1-1-1,0 1 1,0-1 0,0 0 0,0 1-1,0-1 1,0 0 0,0 0-1,1 1 1,-1-1 0,0 0 0,1 0-1,-1 0 1,1-1 0,-1 1-1,1 0 1,-1-1 0,2 2 0,44 10 1124,-40-11-965,62 9-5,0-4 0,93-2 0,-103-4-2007</inkml:trace>
  <inkml:trace contextRef="#ctx0" brushRef="#br0" timeOffset="1">501 319 11378,'7'-8'5818,"-9"-5"-1225,15-5-2209,2-9-151,-7-11-633,6-6-432,-1-6-704,-6 5-240,-6 12-536,8 15-496,-11 12-1280,8 6-769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0:41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42 12819,'36'-37'4706,"-28"33"-1478,-5 9-2044,-4 8-217,-6 5-730,0-1 0,-1 0 0,-1 0 0,-1-1 0,0 0 0,-1-1 0,0 0 0,-2-1 0,1 0 0,-18 13 0,20-16-182,3-2 75,7-9-125,0 0 0,-1 0 0,1 0 0,0 0 0,0 0 0,0 0 0,0 0 0,0-1-1,-1 1 1,1 0 0,0 0 0,0 0 0,0 0 0,0 0 0,0 0 0,-1 0 0,1 0 0,0 0 0,0 0 0,0 0 0,0 0 0,0-1 0,0 1 0,0 0 0,0 0 0,-1 0 0,1 0 0,0 0-1,0 0 1,0-1 0,0 1 0,0 0 0,0 0 0,0 0 0,0 0 0,0 0 0,0 0 0,0-1 0,0 1 0,0 0 0,0 0 0,0 0 0,0 0 0,0 0 0,0-1 0,0 1 0,0 0 0,0 0 0,0 0-1,0 0 1,0 0 0,1-1 0,-1 1 0,0 0 0,1-1-7,0 0 0,0 0-1,0 0 1,1 0 0,-1 1-1,0-1 1,1 0 0,-1 1-1,0-1 1,1 1 0,-1-1-1,3 0 1,7-2-38,-6 1 14,7-3-128,1 1 1,-1 0 0,1 1 0,0 0-1,0 1 1,23-1 0,94 9-2579,-89-2 2287,1-2 0,-1-2 0,0-2 0,51-8 0,-92 10 541,1 0 0,0-1 0,0 1 1,0 0-1,-1-1 0,1 1 1,0-1-1,-1 1 0,1-1 0,0 1 1,-1-1-1,1 1 0,0-1 1,-1 0-1,1 1 0,-1-1 1,1 0-1,-1 1 0,0-1 0,1 0 1,-1 0-1,0 0 0,1 1 1,-1-1-1,0 0 0,0 0 0,0 0 1,0 0-1,0 1 0,0-1 1,0 0-1,0 0 0,0 0 1,0 0-1,0 1 0,0-1 0,-1 0 1,1 0-1,0 0 0,-1 1 1,0-3-1,-21-45 1603,9 23-1184,6 1-271,7 23-298,0 0-1,0 1 1,-1-1 0,1 0-1,0 1 1,0-1 0,0 0-1,0 0 1,0 1 0,0-1-1,0 0 1,0 1 0,0-1 0,0 0-1,0 0 1,1 1 0,-1-1-1,0 0 1,0 1 0,1-1-1,-1 1 1,0-1 0,1 0-1,-1 1 1,1-1 0,-1 1-1,1-1 1,-1 1 0,1-1-1,0 0 1,7 3-1769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0:41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 10730,'0'0'15188,"0"-1"-14900,0-1-344,11-27-1097,-5-51-583,-12 51-1073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0:41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12283,'29'11'5057,"21"-1"-2785,17-4-1448,8-2-135,1-8-521,-4 3-425,-6 1-1007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0:4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0 255 12267,'18'-11'5033,"12"-10"-2873,10-12-784,11 1 169,-3-6 15,-2-2-64,-6 9-295,-12 5-177,-17 8-352,2 13-112,-9 5-144,-6 5-120,-1 13-184,0 6-208,-7 15-672,5 0-408,5 7-1241,-2-6-655</inkml:trace>
  <inkml:trace contextRef="#ctx0" brushRef="#br0" timeOffset="1">231 197 15987,'-97'-38'6050,"97"48"-3946,14 6-1720,16 5 8,10-3-304,14-5-416,-5-13-1112,-4-6-608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0:42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15787,'1'15'6250,"11"22"-3810,1-6-1119,17-5-529,6 2-184,2-15-1088,4-2-665,-3-9-1479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39:07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67 15819,'-41'-47'6442,"41"38"-3994,16 5-1143,9-2-105,9 6-432,2 1-200,-1 11-272,-9 9-80,-9 2-136,-13 4-32,-10 1-56,-15 0-8,-12-4-56,-4-3-80,3-8-376,14-1-432,19-8-1233,7-2-959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0:4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0 17100,'-8'5'6793,"-18"23"-4384,-7 22-841,-32 32-672,-1 15-240,-1 6-496,7-4-408,27-7-1456,14-10-921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0:4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20 14715,'-6'1'14513,"-4"-2"-12964,18-14-1562,-3 10-40,-3 7-211,-3 13-330,-1 0 1,-1-1 0,-7 25 0,1-20-2308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0:49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1 366 13563,'1'-1'627,"0"1"0,0-1-1,0 0 1,0 0 0,0 0 0,0 0 0,0 0 0,0 0-1,0 0 1,-1 0 0,1 0 0,0-1 0,1-1 0,6-33 1406,-6 25-1100,1-15-310,-1-1 0,-2 1 0,0-1 0,-2 1 0,-6-38 0,4 36-322,4 27-278,0 0 1,-1 0 0,1 0-1,0 0 1,0 0 0,0 0-1,0 0 1,0 0 0,0 0 0,0 0-1,0 0 1,0 0 0,0 0-1,0 0 1,1 1 0,-1-1-1,0 0 1,1 0 0,-1 0 0,1 0-1,-1 0 1,2-1 0,-2 2-14,1 0 0,0 0 0,0 0 0,-1 1 0,1-1 0,0 0 1,0 0-1,0 0 0,-1 1 0,1-1 0,0 0 0,-1 1 0,1-1 0,0 1 1,-1-1-1,1 1 0,0-1 0,-1 1 0,1-1 0,0 2 0,36 44 5,-32-39 14,7 8-28,0 0-1,0-1 1,2 0 0,-1-1-1,31 21 1,-48-46 185,-1 1 0,2-1 0,-1-1 0,2 1 0,-1 0 0,0-17 0,3 18-235,0 1 1,0 0-1,1-1 0,0 1 1,1 0-1,5-19 1,-6 27-35,0 1 1,0-1 0,0 0-1,0 0 1,0 0-1,0 1 1,0-1-1,0 0 1,1 1-1,-1-1 1,1 1 0,-1 0-1,1-1 1,0 1-1,-1 0 1,4-2-1,-2 3-92,-1-1 0,0 1-1,1 0 1,-1-1-1,1 1 1,-1 0 0,0 0-1,1 1 1,-1-1-1,1 0 1,-1 1 0,0 0-1,0-1 1,1 1 0,-1 0-1,0 0 1,4 3-1,53 34-4243,-28-16 1898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0:49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200 157 10274,'2'2'243,"-1"0"0,0-1-1,0 1 1,0 0 0,-1 0-1,1 0 1,0-1 0,-1 1-1,1 0 1,-1 0 0,1 0-1,-1 0 1,0 0 0,0 0-1,0 0 1,0 0 0,0 0-1,0 0 1,-1 0 0,1 0-1,-1 0 1,1 0 0,-1 0-1,0-1 1,-1 3 0,-1-1 78,-1-1 1,1 1-1,-1-1 1,0-1-1,1 1 1,-1 0-1,0-1 1,0 0-1,0 0 1,0 0-1,0 0 1,-1-1-1,-4 1 1,-2 0 151,-1 0 0,1-1 1,-1 0-1,1-1 0,0 0 1,-20-5-1,29 6-426,0-1 0,0 1 0,-1-1 0,1 0 0,0 0 0,0 0 0,0 0 0,0 0 0,0 0 0,0 0 0,0 0 0,0-1 0,1 1 0,-1-1 0,0 0 0,1 1 0,-1-1 0,1 0 0,0 0 0,0 0 0,-1 0 0,1 0 0,1 0 0,-1 0 0,0 0 0,0-1 0,1 1 0,-1 0 0,1 0 0,0-1 0,0 1 0,-1 0 0,2-1 1,-1 1-1,0 0 0,0 0 0,1-1 0,-1 1 0,1 0 0,1-3 0,2-4-29,0 0 1,0 1-1,1 0 0,0 0 1,0 0-1,1 1 1,0 0-1,1 0 1,0 0-1,0 1 1,0 0-1,15-10 0,-13 10-7,0 1 0,0 0-1,1 0 1,0 1-1,0 0 1,0 1 0,0 0-1,1 0 1,-1 1-1,1 0 1,12 1-1,-20 1 2,0 0-1,0 0 0,-1 1 1,1-1-1,0 1 0,0 0 1,0 0-1,-1 0 0,1 0 1,0 0-1,-1 1 0,1-1 0,-1 1 1,1-1-1,-1 1 0,0 0 1,0 0-1,0 0 0,0 1 1,0-1-1,0 0 0,-1 1 1,1-1-1,-1 1 0,0-1 1,1 1-1,-1 0 0,0 2 1,2 4-218,-1 1 0,0-1 0,-1 0 1,0 1-1,0-1 0,-1 1 0,-2 13 1,-3 12-1685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0:50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41 323 13995,'98'-12'6049,"-101"3"-3040,-9-16-2057,3-6-328,7-6-728,4-8-496,2-3-1032,-2 6-449,-8 8-1175</inkml:trace>
  <inkml:trace contextRef="#ctx0" brushRef="#br0" timeOffset="1">40 11 12651,'-39'-10'5289,"66"23"-3129,1-10-183,9 4-489,12-4-488,5-3-592,4-2-408,-2-3-1272,-4-1-720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0:50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1 313 12091,'14'-5'7935,"8"-10"-7289,-14 9 167,46-28 721,87-63 672,-124 83-1970,0 0 1,0-2-1,-2 0 0,0-1 1,19-28-1,-28 36-145,-5 7-47,0-1 0,1 1 0,-1 0 0,1 0 0,-1-1 1,1 1-1,0 0 0,0 1 0,4-4 0,-5 5-33,-1 0-1,1 0 1,-1 0 0,0 0-1,1 0 1,-1 1 0,1-1-1,-1 0 1,1 0-1,-1 1 1,0-1 0,1 0-1,-1 1 1,0-1 0,1 0-1,-1 1 1,0-1 0,0 1-1,1-1 1,-1 0-1,0 1 1,0-1 0,0 1-1,1-1 1,-1 1 0,0-1-1,0 0 1,0 1 0,0-1-1,0 1 1,0-1-1,0 1 1,0-1 0,0 1-1,0-1 1,0 1 0,0-1-1,-1 1 1,1 23 4,-11 33-664,8-43 59,0-1 1,1 1-1,0 0 0,1 0 0,1 15 0,7 10-1750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0:50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1429 4 16243,'-1'-2'5754,"1"0"-5186,3 2-160,26 12-992,38 25-592</inkml:trace>
  <inkml:trace contextRef="#ctx0" brushRef="#br0" timeOffset="1">1 408 18236,'3'0'6665,"26"0"-5408,23-6-185,70-6 64,52-1-216,52-8-200,18-6-271,11-1-433,-31 2-361,-43 7-1023,-40 4-608,-73 7-1521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0:51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12131,'-5'0'13178,"13"0"-13090,26 0-816,22 2-632,-26 1-1753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0:51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16468,'79'40'12882,"-80"-40"-11858,-1 0-695,0 0-433,1 0-1145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0:52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85 18060,'-42'-85'12771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39:08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61 8506,'-78'-60'10442,"81"63"-8297,3 8-441,2 4-104,1 14-376,-8 5-319,-1 2-593,-1 3-200,-3-11-520,1-5-409,1-4-1287,-2-6-440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0:59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31 260 13571,'-3'0'5397,"3"1"-5233,0-1 1,-1 0 0,1 0 0,0 0 0,-1 0 0,1 0 0,0 0 0,-1-1 0,1 1 0,0 0 0,-1 0 0,1 0 0,0 0 0,-1 0 0,1 0-1,0 0 1,0-1 0,-1 1 0,1 0 0,0 0 0,0 0 0,-1-1 0,1 1 0,0 0 0,0 0 0,0-1 0,-1 1 0,1 0 0,0-1 0,0 1 0,0 0-1,0-1 1,0 1 0,-1 0 0,1 0 0,0-1 0,0 1 0,0 0 0,0-1 0,0 1 0,0 0 0,0-1 0,0 1 0,0-1 0,-5-17 146,1-1-1,0 0 1,2 0 0,0 0 0,1 0 0,1 0 0,4-34 0,3 26 178,-7 26-483,0 1-1,0-1 1,1 1-1,-1 0 1,1-1-1,-1 1 1,0-1-1,1 1 1,-1 0-1,1-1 1,-1 1 0,1 0-1,-1 0 1,1 0-1,-1-1 1,1 1-1,-1 0 1,1 0-1,-1 0 1,1 0-1,-1 0 1,1 0-1,-1 0 1,1 0-1,-1 0 1,1 0-1,0 0 1,-1 0-1,1 0 1,-1 0-1,1 0 1,-1 1-1,1-1 1,-1 0-1,1 0 1,-1 1-1,0-1 1,1 0-1,-1 1 1,1-1 0,-1 0-1,0 1 1,1-1-1,-1 1 1,0-1-1,1 0 1,-1 1-1,0-1 1,1 1-1,-1 0 1,18 19 11,-6-6-36,1 0 0,0 0 0,1-1 1,1-1-1,0 0 0,0-1 0,1-1 0,34 16 1,-50-26 20,1 0 1,-1 1 0,1-1 0,-1 0-1,1 0 1,-1 0 0,1 0 0,0 0-1,-1 0 1,1 0 0,-1-1 0,1 1 0,-1 0-1,1 0 1,-1 0 0,1-1 0,-1 1-1,1 0 1,-1 0 0,1-1 0,-1 1-1,1 0 1,-1-1 0,0 1 0,1-1-1,-1 1 1,1 0 0,-1-1 0,0 1-1,0-1 1,1 1 0,-1-1 0,0 1-1,0-1 1,1 1 0,-1-1 0,0 0-1,0 1 1,0-1 0,0 1 0,0-1 0,0 1-1,0-1 1,0 1 0,0-1 0,0 0-1,0 1 1,-1-2 0,-2-39 103,2 27-62,0 7-43,1 0 0,0 1-1,0-1 1,0 1 0,1-1 0,0 0 0,1 1 0,-1 0-1,1-1 1,5-10 0,-5 15-48,0-1 1,0 1-1,0 0 0,0 0 0,0 0 0,0 0 1,0 0-1,1 0 0,-1 0 0,1 1 1,-1-1-1,1 1 0,0 0 0,-1 0 1,1 0-1,0 0 0,0 0 0,0 1 1,0-1-1,0 1 0,-1 0 0,1 0 1,0 0-1,0 0 0,0 0 0,0 1 1,4 0-1,19 6-193,-1 0 1,0 1-1,0 2 1,-1 0-1,0 2 1,24 16-1,-46-27 255,0 0 0,1 1 0,-1-1 0,0 1-1,0-1 1,0 1 0,0 0 0,0 0 0,0 0 0,0 0-1,0 0 1,-1 0 0,1 0 0,-1 1 0,0-1-1,2 5 1,-3-6 12,0 0-1,0 0 1,0 0-1,0 0 1,0-1-1,0 1 1,0 0 0,0 0-1,-1 0 1,1 0-1,0-1 1,-1 1-1,1 0 1,0 0-1,-1-1 1,1 1-1,-1 0 1,1-1-1,-1 1 1,0 1-1,-1-1 52,-1 1-1,1-1 0,0 1 0,-1-1 0,1 0 0,-1 1 0,1-1 0,-1-1 1,-3 2-1,-1-1 68,-1 1 0,1-2 0,-1 1 1,0-1-1,1 0 0,-1-1 0,0 0 1,1 0-1,-1 0 0,-9-4 1,15 4-164,0 1 1,-1-1 0,1 0-1,0 0 1,-1 0 0,1 0-1,0 0 1,0 0 0,0-1-1,0 1 1,0-1 0,0 1 0,0-1-1,1 0 1,-1 0 0,0 1-1,1-1 1,0-1 0,-1 1-1,1 0 1,0 0 0,0 0 0,0-1-1,0 1 1,1 0 0,-1-1-1,1 1 1,-1-1 0,1 1-1,0 0 1,0-1 0,0 1-1,0-1 1,0 1 0,1-1 0,0-2-1,0 3-143,0-1 0,0 1-1,0-1 1,1 1-1,-1-1 1,1 1 0,0 0-1,-1 0 1,1 0 0,0 0-1,0 0 1,0 0-1,1 0 1,-1 1 0,0-1-1,1 1 1,-1 0 0,1 0-1,-1-1 1,1 2 0,5-3-1,36-3-2817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1:00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139 236 16500,'91'39'6257,"-88"-48"-4713,5-3-376,-6-14-519,-5-8-273,3-6-536,-8-1-376,8 5-953,-2 2-551,-6 11-561</inkml:trace>
  <inkml:trace contextRef="#ctx0" brushRef="#br0" timeOffset="1">1 7 12491,'18'0'4977,"40"0"-2897,1 0-872,6-6-463,3 6-145,-14 1-1080,-1 3-761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1:00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0 285 11971,'44'-36'7523,"-6"-3"-3810,-18 15-2877,-1-2-1,-1 0 0,17-32 0,-27 44-586,-5 6-33,1 0 0,1 1 1,-1 0-1,1 0 0,1 0 0,7-8 0,-13 15-200,1-1 0,-1 1-1,0 0 1,0 0 0,0 0 0,1-1-1,-1 1 1,0 0 0,0 0 0,1 0-1,-1 0 1,0-1 0,1 1 0,-1 0-1,0 0 1,0 0 0,1 0 0,-1 0-1,0 0 1,1 0 0,-1 0 0,0 0 0,1 0-1,-1 0 1,0 0 0,0 0 0,1 0-1,-1 0 1,0 0 0,1 1 0,-1-1-1,0 0 1,0 0 0,1 0 0,-1 0-1,0 1 1,0-1 0,1 0 0,-1 0-1,0 0 1,0 1 0,0-1 0,1 0-1,-1 0 1,0 1 0,0-1 0,0 0-1,0 1 1,0-1 0,0 0 0,1 0 0,-1 1-1,0-1 1,2 18 93,-1-17-94,0 14-160,0 9-379,1-1 0,1 0 0,12 44 0,-13-62 180,-1 0 0,1 0 1,0 0-1,0-1 0,1 1 0,0-1 0,-1 1 0,1-1 1,1 0-1,-1 0 0,1 0 0,-1-1 0,1 1 0,0-1 1,0 0-1,1 0 0,-1 0 0,1 0 0,-1-1 0,1 0 1,0 0-1,0 0 0,8 1 0,-13-3 290,1 1 0,-1-1 0,1 0 0,-1 0 0,0 0 0,1 0 1,-1 0-1,1 0 0,-1 0 0,1 0 0,-1 0 0,1 0 0,-1 0 0,0 0 0,1 0 0,-1 0 0,1 0 0,-1 0 0,1 0 0,-1 0 1,0-1-1,1 1 0,-1 0 0,1 0 0,-1-1 0,0 1 0,1 0 0,-1 0 0,0-1 0,1 1 0,-1-1 0,-4-13-2278,-19-15-599,-38-23 7988,79 58 479,61 13-4436,-18-11-1196,-44-7-642,-1 1 0,0 1 0,0 0 0,27 10 0,-28-4-3145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1:00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15963,'17'-2'6242,"38"1"-3794,21-6-855,69 2-177,16-4 48,24 4-560,5-3-271,-13 6-665,-17-1-401,-53-1-983,-22 4-832,-71 0-833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1:01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32 528 10338,'3'-15'6936,"-2"-1"-3501,-8-34-2338,5 38-229,-10-64-208,3 0-1,4-1 1,5-79-1,2 139-607,-2 16-52,0 1 0,0 0 0,0 0 0,0 0 0,0 0 0,0 0 1,0 0-1,0 0 0,0 0 0,0 0 0,1 0 0,-1 0 0,0 0 1,0 0-1,0 0 0,0-1 0,0 1 0,0 0 0,0 0 0,0 0 0,0 0 1,0 0-1,0 0 0,0 0 0,1 0 0,-1 0 0,0 0 0,0 0 0,0 0 1,0 0-1,0 0 0,0 0 0,0 0 0,0 0 0,0 0 0,0 0 0,1 0 1,-1 0-1,0 1 0,0-1 0,0 0 0,0 0 0,0 0 0,0 0 1,0 0-1,0 0 0,0 0 0,0 0 0,0 0 0,0 0 0,0 0 0,0 0 1,0 0-1,0 0 0,1 0 0,-1 1 0,0-1 0,0 0 0,0 0 0,0 0 1,0 0-1,0 0 0,0 0 0,0 0 0,0 0 0,0 0 0,0 1 0,7 23-27,-6-19 27,38 96 6,-33-88-24,1 0 0,0 0-1,1 0 1,1-1 0,13 15-1,-20-24 3,1-1-1,-1 1 0,1 0 0,0-1 0,0 0 0,0 0 1,0 0-1,1 0 0,-1 0 0,0-1 0,1 0 1,-1 1-1,1-1 0,-1 0 0,1-1 0,0 1 0,0-1 1,5 1-1,-4-2-1,0 0 0,0 0-1,0 0 1,-1-1 0,1 1 0,0-1 0,-1 0 0,1-1 0,-1 1 0,1-1-1,-1 0 1,4-3 0,6-7 21,-1 0 0,-1 0 0,0-2 0,-1 1 0,0-1 0,11-23 0,-5 6 431,23-64 1,-35 87 289,-2 17-341,-3 17-75,-2 12-132,-1 11-372,4 56 0,1-88 58,0 1 0,1-1 0,0 0-1,2 0 1,0-1 0,0 1 0,11 18-1,-7-18 605,-5-24 830,-3 3-1227,1 0-1,-1 1 1,1-1 0,0 0-1,0 1 1,3-6-1,103-130 495,8-10 289,-102 132-452,-6 15 50,-7 5-394,0-1 0,0 1 0,0 0-1,-1-1 1,1 1 0,-1 0 0,1 0 0,-1 0-1,1-1 1,-1 1 0,0 0 0,0 2-1,3 17 56,8 89 65,-10-86-895,0 0-1,2-1 1,0 1 0,2-1 0,0 0 0,11 25 0,-3-20-54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1:01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17836,'7'2'6393,"12"-2"-5329,9 3-527,8-6-177,4 1-120,1 9-1121,-7-7-759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1:02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14043,'5'-50'4768,"-5"50"-4713,0 1 0,0-1 1,0 0-1,0 0 0,1 0 0,-1 1 1,0-1-1,0 0 0,0 0 1,0 0-1,0 1 0,1-1 0,-1 0 1,0 0-1,0 0 0,0 0 0,1 0 1,-1 1-1,0-1 0,0 0 1,0 0-1,1 0 0,-1 0 0,0 0 1,0 0-1,1 0 0,-1 0 1,0 0-1,0 0 0,1 0 0,-1 0 1,0 0-1,0 0 0,0 0 1,1 0-1,-1 0 0,0 0 0,0 0 1,1 0-1,-1-1 0,0 1 1,0 0-1,0 0 0,1 0 0,-1 0 1,0 0-1,0-1 0,0 1 0,0 0 1,1 0-1,-1 0 0,0 0 1,0-1-1,0 1 0,0 0 0,0 0 1,0-1-1,0 1 0,0 0 1,1 0-1,-1-1 0,8 18 559,-4-3-314,-1-1 0,0 1 1,-1 0-1,-1 0 0,-1 22 1,-10 70 201,10-102-446,0 0 0,-1 0 0,0-1-1,1 1 1,-1 0 0,-1-1 0,1 1 0,0-1 0,-1 1-1,0-1 1,0 0 0,0 1 0,0-1 0,-4 3 0,6-6 33,0 0-67,0 0 0,0 0 0,-1 0 0,1 0 0,0-1 0,0 1-1,-1 0 1,1 0 0,0 0 0,0-1 0,0 1 0,0 0 0,-1 0 0,1-1 0,0 1 0,0 0 0,0 0 0,0-1 0,0 1 0,0 0-1,0 0 1,0-1 0,0 1 0,0 0 0,0-1 0,0 1 0,0 0 0,0 0 0,0-1 0,0 1 0,0 0 0,0-1 0,0 1 0,0 0-1,0 0 1,1-1 0,-1 1 0,0 0 0,0 0 0,0-1 0,0 1 0,1 0 0,-1 0 0,0-1 0,6-14 4,0 0 0,1 0 0,0 1 0,1 0 0,1 0 0,0 1 0,1 0 0,0 1 0,13-13 0,-5 8-15,1 0 1,0 1 0,1 1-1,1 1 1,31-16-1,-40 27 19,-14 13 0,-20 23 29,14-20-28,-3 3-5,3-4-17,0 0-1,1 0 1,1 1-1,0 0 1,0 0-1,1 0 1,-6 28-1,11-39-10,0 0 0,-1 0 0,1 0 0,0 0 0,1 0 0,-1 0 0,0 0 0,0 0 0,1 0 0,-1 0 1,1 0-1,0 0 0,0-1 0,-1 1 0,1 0 0,0 0 0,0-1 0,1 1 0,-1-1 0,0 1 0,0-1 0,1 1 0,-1-1 0,1 0 0,-1 0 0,1 0 0,0 0 0,-1 0 0,1 0 0,0 0 0,0 0 0,0-1 0,2 2 0,7 1 0,1-1 0,-1 0 0,1-1 0,17 1 0,-19-2 3,-8 0-3,25 2 12,-1-2 0,46-5 0,-65 4-26,1-1-1,-1 1 0,1-1 1,-1-1-1,0 1 1,0-1-1,0-1 0,0 1 1,-1-1-1,0 0 0,1-1 1,-1 1-1,-1-1 0,9-9 1,-11 10-52,1 0-1,-1 1 1,1-1 0,0 1 0,0 0-1,0 0 1,1 0 0,-1 0 0,8-2-1,-10 4 6,0 0 0,0 1-1,0-1 1,0 1 0,0-1-1,1 1 1,-1 0 0,0 0-1,0 0 1,0 0 0,0 0-1,0 1 1,0-1 0,1 1-1,-1-1 1,0 1 0,0 0-1,0 0 1,0 0 0,-1 0-1,1 0 1,0 0 0,0 0-1,2 3 1,10 10-114,-12-12 80,0 1 1,1-1 0,-1 1 0,1-1-1,-1 0 1,1 0 0,0 0-1,4 2 1,-5-4 2,0 0 0,-1 1 0,1-1 0,0 0 0,-1 0 0,1 0 0,0-1 0,-1 1 0,1 0 0,0 0 0,-1-1 0,1 1 0,0-1 0,-1 0 1,1 1-1,-1-1 0,1 0 0,-1 0 0,1 0 0,-1 0 0,2-1 0,44-32-3002,-18 12 907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1:03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0 15779,'69'2'7644,"32"3"-7225,-81-3-26,-16-2-618,-1 0 1,1 1-1,-1-1 1,0 1-1,1 0 1,-1 0-1,6 3 1,-9-4 147,0 0 0,1 0 0,-1 0 0,0 0 0,0 1 0,1-1 0,-1 0 0,0 0 0,0 1 0,1-1 1,-1 0-1,0 0 0,0 1 0,0-1 0,1 0 0,-1 0 0,0 1 0,0-1 0,0 0 0,0 1 0,0-1 0,0 0 0,0 1 0,0-1 0,0 0 0,0 1 0,0-1 0,0 0 1,0 1-1,-13 10-2380,-64 24-777,-55 29 6095,100-51-1215,27-11-1066,-1 0 1,1 1-1,0-1 1,-1 1-1,1 0 1,-8 6-1,13-8-535,0-1 0,0 0 0,0 1 0,0-1 0,0 0 0,0 1 0,1-1 0,-1 0 0,0 0-1,0 1 1,0-1 0,0 0 0,0 1 0,0-1 0,0 0 0,1 0 0,-1 1 0,0-1 0,0 0 0,0 0 0,0 0 0,1 1-1,-1-1 1,0 0 0,0 0 0,1 0 0,-1 1 0,0-1 0,0 0 0,1 0 0,-1 0 0,0 0 0,1 0 0,-1 0 0,0 0-1,0 0 1,1 0 0,-1 0 0,0 0 0,1 0 0,14 5 288,10-2-549,-1 0-1,0-2 0,1-1 1,-1-1-1,33-6 0,-52 7 24,47-6-1558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1:03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41 250 14171,'0'75'5029,"8"-81"-1749,-1-5-3155,1 1 0,10-23-1,-15 24-351,0-1 0,0 0 0,-1 1 0,0-1-1,-1 0 1,0 0 0,-1 0 0,0 0 0,0 0 0,-1 0-1,-1 0 1,1 0 0,-2 0 0,1 0 0,-1 1 0,-1-1 0,0 1-1,0 0 1,-1 0 0,0 0 0,0 1 0,-1 0 0,0 0-1,-1 0 1,1 1 0,-15-12 0,21 19 323,-1-1 0,1 1 0,0 0-1,-1-1 1,1 1 0,0 0 0,-1 0 0,1 0 0,0-1 0,-1 1 0,1 0-1,-1 0 1,1 0 0,0 0 0,-1 0 0,1-1 0,-1 1 0,1 0 0,0 0 0,-1 0-1,1 0 1,-1 0 0,1 0 0,-1 1 0,1-1 0,0 0 0,-1 0 0,1 0-1,-1 0 1,1 1 36,0-1-1,1 1 0,-1-1 0,0 1 1,0-1-1,1 1 0,-1-1 0,0 1 0,1-1 1,-1 1-1,0-1 0,1 0 0,-1 1 1,1-1-1,-1 0 0,1 1 0,-1-1 1,1 0-1,-1 1 0,1-1 0,-1 0 1,1 0-1,-1 0 0,1 0 0,-1 1 0,1-1 1,-1 0-1,1 0 0,0 0 0,20 7 49,1-1 0,-1 0 0,1-2 0,0 0 0,0-2 0,1 0-1,35-3 1,10-4-3324,-50 9-1849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1:03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12147,'1'6'11490,"6"1"-8417,27-7-2457,46-10-640,-43 0-496,-1-4-1305,1 7-703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39:08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 12571,'-1'10'8490,"-2"6"-4293,-19 66-3655,16-67-449,0 0 0,0-1 1,-1 0-1,-10 15 0,-9 16 100,26-45-194,0 1-1,0-1 1,0 0 0,-1 0-1,1 0 1,0 0-1,0 0 1,0 1 0,0-1-1,0 0 1,0 0 0,0 0-1,0 1 1,0-1-1,0 0 1,0 0 0,0 0-1,0 0 1,0 1 0,0-1-1,0 0 1,0 0 0,0 0-1,0 1 1,0-1-1,0 0 1,0 0 0,0 0-1,0 0 1,0 1 0,0-1-1,0 0 1,0 0-1,1 0 1,-1 0 0,0 0-1,0 1 1,0-1 0,0 0-1,0 0 1,1 0-1,-1 0 1,0 0 0,0 0-1,0 0 1,0 1 0,1-1-1,-1 0 1,0 0 0,0 0-1,0 0 1,1 0-1,15-2-82,4 0 108,87 15 65,-101-13-91,0 0 0,1 0 1,-1-1-1,0 0 0,0-1 0,0 1 0,0-1 0,0 0 1,0 0-1,0-1 0,0 0 0,-1 0 0,0 0 1,9-7-1,20-10 50,-33 19-35,0 1 0,-1-1 0,1 1 0,0 0 0,0 0 0,0-1 0,0 1 0,0 0 0,1 0 0,-1 0 0,0 0 0,0 0 0,0 0 0,0 0 0,0 0 0,0 1 0,0-1-1,0 0 1,0 1 0,0-1 0,-1 1 0,1-1 0,0 1 0,0-1 0,0 1 0,0-1 0,1 2 0,19 26 289,-3-5-187,-16-21-146,1 1 0,0-1 0,-1 0-1,1 0 1,0 0 0,0 0 0,0-1-1,1 1 1,-1-1 0,0 0-1,1 0 1,-1 0 0,0 0 0,1-1-1,-1 0 1,1 1 0,-1-1-1,1 0 1,-1 0 0,1-1 0,-1 1-1,0-1 1,1 0 0,-1 0-1,1 0 1,-1 0 0,0 0 0,0-1-1,5-3 1,0 0-542,-1 0 0,0-1 0,0 0 1,-1-1-1,0 1 0,0-1 0,0 0 0,-1-1 0,0 1 0,6-13 0,0 0-1663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1:04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1 194 15355,'112'42'6306,"-117"-70"-3802,-1-12-1424,-1-4-255,6 2-473,4 6-336,5 15-969,2 3-759,6 11-3065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1:04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79 14387,'-3'5'6216,"-9"8"-4402,1 0-1274,-9 13-126,8-12-285,1 0 1,1 0-1,-11 21 1,19-31-123,0 0 1,0 0-1,1 0 1,-1 0 0,1 1-1,0-1 1,0 0 0,1 1-1,-1-1 1,1 1-1,0-1 1,0 1 0,0-1-1,1 0 1,0 1-1,-1-1 1,2 0 0,1 7-1,-2-10-11,-1 0 1,1-1-1,-1 1 0,1-1 0,0 1 0,-1-1 1,1 0-1,0 1 0,-1-1 0,1 1 0,0-1 0,0 0 1,-1 0-1,1 1 0,0-1 0,0 0 0,-1 0 1,1 0-1,0 0 0,0 0 0,0 0 0,-1 0 1,2 0-1,25-3-10,-14 1 22,-1 1 1,1-1 1,-1 0 0,0-1 0,0 0-1,0 0 1,16-8 0,0-4 212,34-22 1,-61 37-183,1-1 1,-1 0-1,1 0 0,-1 1 0,1-1 0,-1 1 1,1 0-1,-1-1 0,1 1 0,-1 0 0,1 0 1,-1 0-1,1 0 0,0 0 0,-1 0 0,1 0 1,-1 1-1,1-1 0,-1 0 0,1 1 0,-1-1 1,1 1-1,-1 0 0,0-1 0,1 1 1,1 2-1,4 2 134,-1 1 1,0-1-1,0 1 1,5 8-1,5 3-70,-9-10-50,0 0 0,0 0 0,1-1 0,14 8 0,-20-12-85,0-1-1,1 0 0,-1 0 1,1 0-1,-1 0 0,1 0 1,-1-1-1,1 1 0,-1-1 1,1 0-1,0 0 1,-1 0-1,1 0 0,0 0 1,-1 0-1,1-1 0,-1 1 1,1-1-1,-1 0 0,1 0 1,-1 0-1,5-2 1,-3 1-336,0 0 1,0-1 0,0 1 0,0-1 0,-1 0 0,1 0 0,-1 0 0,0-1-1,0 1 1,0-1 0,0 0 0,4-7 0,1-13-1860</inkml:trace>
  <inkml:trace contextRef="#ctx0" brushRef="#br0" timeOffset="1">244 1 9106,'17'8'7842,"2"-2"-3572,43 1-2101,-39-6-999,125 17 476,-148-18-1659,0 0 0,1 0 0,-1 0 1,0 0-1,0 0 0,1 0 0,-1 0 0,0 1 1,0-1-1,1 0 0,-1 0 0,0 0 0,0 0 0,1 0 1,-1 0-1,0 1 0,0-1 0,1 0 0,-1 0 1,0 0-1,0 0 0,0 1 0,0-1 0,1 0 0,-1 0 1,0 1-1,0-1 0,0 0 0,0 0 0,0 1 1,0-1-1,0 0 0,0 0 0,0 1 0,0-1 0,1 0 1,-1 0-1,0 1 0,-1-1 0,1 0 0,0 0 0,0 1 1,0-1-1,0 0 0,0 0 0,0 1 0,0-1 1,0 0-1,0 0 0,0 1 0,-1-1 0,1 0 0,0 0 1,0 0-1,0 1 0,0-1 0,-1 0 0,1 0 1,0 0-1,0 0 0,-1 1 0,1-1 0,0 0 0,0 0 1,0 0-1,-1 0 0,-17 14-403,17-13 384,-137 77-712,137-78 747,0 1-1,0-1 1,0 1 0,0 0-1,0-1 1,0 1 0,0 0 0,0 0-1,0 0 1,0 0 0,0 0 0,1 0-1,-1 0 1,0 0 0,1 0-1,-1 0 1,1 0 0,-1 0 0,0 2-1,1-3-5,1 1 0,-1 0 0,0-1-1,0 1 1,1-1 0,-1 1 0,0 0-1,1-1 1,-1 1 0,1-1 0,-1 1-1,1-1 1,-1 0 0,1 1 0,-1-1-1,1 1 1,-1-1 0,1 0 0,-1 1-1,1-1 1,0 0 0,-1 0 0,1 1-1,-1-1 1,2 0 0,5 2-187,1-1-1,-1 1 1,1-2 0,14 1-1,18-3-1264,4 0-512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1:05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10 18468,'-3'-3'8338,"1"1"-7578,1 1-352,-1-1-80,0 0-904,1 2-648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1:05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13579,'-44'57'14259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1:06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10 357 8570,'-3'10'1058,"1"0"0,0 1 0,1-1 0,0 1 0,1-1 0,0 1 0,0-1 0,3 14 0,-3-24-1012,0 0 0,0 0 1,0 0-1,0 0 0,0 0 1,0 0-1,0 0 0,0 1 0,-1-1 1,1 0-1,0 0 0,0 0 1,0 0-1,0 0 0,0 0 0,0 0 1,0 1-1,0-1 0,0 0 1,0 0-1,0 0 0,1 0 0,-1 0 1,0 0-1,0 0 0,0 0 0,0 1 1,0-1-1,0 0 0,0 0 1,0 0-1,0 0 0,0 0 0,0 0 1,0 0-1,0 0 0,1 0 1,-1 0-1,0 0 0,0 0 0,0 1 1,0-1-1,0 0 0,0 0 1,0 0-1,0 0 0,1 0 0,-1 0 1,0 0-1,0 0 0,0 0 1,0 0-1,0 0 0,0 0 0,0 0 1,0 0-1,1 0 0,-1 0 0,0 0 1,0 0-1,0-1 0,0 1 1,0 0-1,0 0 0,0 0 0,0 0 1,1 0-1,-1 0 0,5-11 1200,2-20-273,-1-33-413,-2-1-1,-4 0 1,-2 0 0,-14-79 0,15 124-501,1 19-58,0 1 0,0 0 0,0 0 0,0 0 0,1 0-1,-1 0 1,0 0 0,0 0 0,0 0 0,0 0 0,0 0 0,0 0-1,0 0 1,0 0 0,1 0 0,-1 0 0,0 0 0,0 0 0,0 0-1,0 0 1,0 0 0,0 0 0,0 0 0,1 0 0,-1 0 0,0 0 0,0 0-1,0 0 1,0 0 0,0 0 0,0 0 0,0 0 0,1 0 0,-1 0-1,0 0 1,0 0 0,0 0 0,0 0 0,0 0 0,0 0 0,0 1 0,0-1-1,0 0 1,0 0 0,0 0 0,0 0 0,1 0 0,-1 0 0,0 0-1,0 0 1,0 1 0,0-1 0,0 0 0,0 0 0,0 0 0,0 0-1,0 0 1,0 0 0,0 0 0,0 1 0,0-1 0,0 0 0,0 0 0,0 0-1,-1 0 1,16 37 36,-13-31-47,5 14 9,1-1-1,1 1 1,1-1 0,0-1 0,1 0 0,18 21 0,-26-35-8,0 0 0,0 0 1,1-1-1,0 0 0,-1 1 0,1-1 1,0-1-1,1 1 0,-1-1 0,0 1 1,1-1-1,-1 0 0,1-1 0,0 1 1,-1-1-1,1 0 0,0 0 0,0 0 1,0-1-1,0 0 0,0 0 0,0 0 1,0 0-1,0-1 0,-1 0 0,1 0 1,0 0-1,0-1 0,-1 1 0,1-1 1,-1 0-1,1-1 0,4-2 0,2-3 33,0 0-1,0-1 1,0 0-1,-1-1 0,15-18 1,37-57 856,-60 82-815,21-41 1130,-17 31-659,-6 14-523,0-1 0,0 0 0,0 0 0,0 0 0,0 0 0,0 0 1,0 0-1,0 0 0,0 1 0,0-1 0,0 0 0,1 0 0,-1 0 0,0 0 0,0 0 0,0 0 0,0 0 1,0 0-1,0 0 0,0 0 0,1 0 0,-1 0 0,0 0 0,0 0 0,0 0 0,0 0 0,0 0 1,0 0-1,1 0 0,-1 0 0,0 0 0,0 0 0,0 0 0,0 0 0,0 0 0,0 0 0,1 0 0,-1 0 1,0 0-1,0 0 0,0 0 0,0 0 0,0 0 0,0 0 0,0 0 0,1-1 0,-1 1 0,0 0 1,0 0-1,0 0 0,0 0 0,0 0 0,0 0 0,0 0 0,0-1 0,0 1 0,0 0 0,0 0 0,0 0 1,0 0-1,0 0 0,0 0 0,0-1 0,0 1 0,0 0 0,0 0 0,0 0 0,3 13 361,-2-12-322,13 60 326,-7-32-444,5 35 1,-11-52-282,1 1 0,0-1 1,1 0-1,0 0 0,1-1 0,0 1 1,1-1-1,0 0 0,1 0 0,0 0 1,15 18-1,9-1-2687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1:07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15 232 6953,'-2'59'3708,"2"-59"-3565,0 0 1,0 1 0,0-1-1,0 1 1,0-1-1,0 1 1,0-1-1,0 1 1,-1-1-1,1 1 1,0-1-1,0 0 1,0 1 0,0-1-1,0 1 1,-1-1-1,1 1 1,0-1-1,0 0 1,-1 1-1,1-1 1,0 0-1,-9-3 7332,9 3-7173,0 0 0,0-1 0,0 1 0,0 0 0,0-1 0,0 1 0,0 0 0,0-1 0,0 1 0,0-1 0,42-179 967,-33 146-951,0 11 82,-8 22-386,0 0 1,-1 1 0,1-1 0,0 1 0,0-1-1,-1 1 1,1-1 0,0 1 0,0-1 0,0 1-1,0 0 1,0-1 0,-1 1 0,1 0 0,0 0 0,0 0-1,0 0 1,0 0 0,1 0 0,0-17 1366,-2 19-1379,0-1 0,1 1 0,-1 0 0,1-1 0,-1 1 0,1 0 0,0-1 0,-1 1-1,1-1 1,0 1 0,2 2 0,2 2-5,0 2-3,1 0 0,0 0 0,0 0 0,1-1 0,-1 0 0,2 0 0,14 10 0,-20-16 3,-1 0-1,1 0 1,0-1-1,-1 1 1,1-1-1,0 1 1,0-1-1,-1 1 1,1-1-1,0 0 1,0 0-1,0 0 1,-1 0-1,1 0 0,0 0 1,0-1-1,0 1 1,-1-1-1,1 1 1,0-1-1,1-1 1,1 0 9,-1 0 0,0 0 1,0-1-1,0 1 0,0-1 0,0 0 0,-1 0 1,1 0-1,2-5 0,2-3 94,-1 0 0,0-1 0,-1 0 0,-1 0 0,4-14 0,-8 24-100,5-12 754,-2 35-177,-2-12-692,6 110-233,-6-114 344,-1 0-1,1-1 1,-1 1 0,1 0 0,1-1 0,-1 0 0,1 1-1,0-1 1,-1 0 0,2 1 0,-1-1 0,1-1 0,-1 1-1,1 0 1,0 0 0,6 4 0,31-39 469,-29 21-451,7-3 17,-2-2-1,0 0 1,19-23-1,-25 26 29,2-2 132,0-1 1,13-23-1,-25 37-179,1 1 1,-1-1-1,0 1 1,0 0 0,0-1-1,0 1 1,0-1-1,1 1 1,-1 0-1,0-1 1,0 1 0,1-1-1,-1 1 1,0 0-1,0-1 1,1 1-1,-1 0 1,0-1 0,1 1-1,-1 0 1,1 0-1,-1-1 1,0 1 0,1 0-1,-1 0 1,1 0-1,-1 0 1,1-1-1,-1 1 1,0 0 0,1 0-1,-1 0 1,1 0-1,-1 0 1,1 0-1,-1 0 1,1 0 0,-1 0-1,1 1 1,-1-1-1,0 0 1,1 0 0,-1 0-1,1 0 1,-1 1-1,0-1 1,1 0-1,-1 0 1,1 1 0,-1-1-1,0 0 1,1 1-1,-1-1 1,0 0 0,0 1-1,1-1 1,-1 0-1,0 1 1,0-1-1,0 1 1,1-1 0,-1 1-1,0 0 1,13 32 330,-12-28-324,0-1-7,4 14-179,1 1-1,0-1 1,1-1-1,1 1 1,17 25-1,-13-25-449,-2-3-1182,1-1 0,13 14 0,-16-19-1383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1:07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1 150 13467,'6'2'5657,"12"3"-2416,18-2-2937,14 2-152,2-2-336,-3-1-496,-18 1-1353</inkml:trace>
  <inkml:trace contextRef="#ctx0" brushRef="#br0" timeOffset="1">311 191 15931,'81'10'6810,"-82"-40"-3585,7-4-1633,-4-6-216,1 4-560,0 7-208,1 11-808,-3 5-616,7 16-1552,4 5-873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1:08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13739,'74'-9'5260,"-74"9"-5182,1 0 1,-1 0 0,0 0 0,1 0 0,-1 0-1,1 0 1,-1 0 0,0 0 0,1 0-1,-1 0 1,0 0 0,1 0 0,-1 0-1,1 0 1,-1 1 0,0-1 0,1 0 0,-1 0-1,0 0 1,1 1 0,-1-1 0,0 0-1,1 0 1,-1 1 0,0-1 0,0 0-1,1 0 1,-1 1 0,0-1 0,0 0 0,1 1-1,-1-1 1,0 1 0,0-1 0,0 0-1,0 1 1,0-1 0,0 1 0,-3 15 1045,0-10-649,0 7-54,1 0 0,0 0 0,1 0 0,0 0 0,1 14 0,0-24-369,1 1-1,-1-1 0,1 0 0,0 1 0,-1-1 0,2 0 0,-1 0 1,0 0-1,1 0 0,-1 0 0,1 0 0,0 0 0,0-1 0,0 1 0,0-1 1,0 1-1,1-1 0,-1 0 0,1 0 0,0 0 0,-1 0 0,1 0 1,0 0-1,0-1 0,6 2 0,-6-1 5,1-1-1,-1 0 1,1 0-1,0-1 1,0 1 0,-1-1-1,1 0 1,0 0-1,0 0 1,-1 0 0,1-1-1,0 0 1,0 1 0,-1-1-1,1-1 1,-1 1-1,1 0 1,-1-1 0,1 0-1,-1 0 1,0 0 0,0 0-1,0 0 1,0-1-1,0 1 1,0-1 0,3-4-1,-2 1 2,1 0 1,-1 0-1,-1-1 0,1 1 0,-1-1 0,0 0 0,0 0 1,-1 0-1,0-1 0,0 1 0,-1 0 0,1-15 0,-1-26-69,-3 34-4290,4 22 915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1:08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51 166 11923,'-46'38'4140,"46"-37"-4076,0-1-1,-1 0 0,1 1 0,-1-1 0,1 1 0,0-1 0,-1 1 1,1-1-1,0 1 0,0 0 0,-1-1 0,1 1 0,0-1 0,0 1 1,0-1-1,0 1 0,0 0 0,0-1 0,0 1 0,0-1 1,0 1-1,0 0 0,0-1 0,0 1 0,0-1 0,0 1 0,1 0 1,-1-1-1,0 1 0,0-1 0,1 1 0,-1-1 0,0 1 0,1-1 1,-1 1-1,0-1 0,1 1 0,-1-1 0,1 0 0,-1 1 0,1-1 1,-1 0-1,1 1 0,-1-1 0,1 0 0,-1 1 0,1-1 0,0 0 1,26 9 1190,-21-8-1107,0 0 0,-1-1 0,1 1 1,0-1-1,-1 0 0,1-1 0,0 0 0,-1 1 0,1-2 0,7-1 0,-11 2-81,1 0 1,-1 0-1,1-1 1,-1 1-1,1 0 1,-1-1-1,0 0 1,0 1 0,0-1-1,1 0 1,-2 0-1,1 0 1,0 0-1,0-1 1,-1 1-1,1 0 1,-1-1-1,0 1 1,0-1-1,0 1 1,0-1-1,0 0 1,0-3-1,1-9 350,-1 1-1,0 0 1,-1 0-1,-1-1 0,0 1 1,-1 0-1,-5-19 1,7 32-432,0 0 0,-1-1 1,1 1-1,0-1 0,0 1 1,0 0-1,0-1 1,0 1-1,0-1 0,0 1 1,1-1-1,-1 1 0,1 0 1,-1-1-1,1 1 0,-1 0 1,1-1-1,-1 1 0,1 0 1,0 0-1,0 0 0,0 0 1,1-2-1,0 1-72,1 1 0,-1-1-1,1 1 1,-1-1 0,1 1 0,-1 0-1,1 0 1,0 0 0,-1 1 0,1-1-1,4 0 1,3 0-484,0 1 0,1-1 0,-1 2-1,0 0 1,21 4 0,-24-4 394,0 2-309,1-2-1,0 1 1,0-1 0,0 0 0,13-1-1,-18 0 628,1-1-1,-1 1 0,1-1 1,-1 0-1,1-1 0,-1 1 1,0 0-1,1-1 0,4-3 1,-12 7 2585,-1 2-301,-13 16-2460,-29 37 341,45-54-298,-1 0 0,1 1 0,0-1 0,0 1-1,0-1 1,1 1 0,-1-1 0,1 1 0,0 0-1,0 0 1,0-1 0,0 1 0,1 0 0,0 0 0,0 5 0,0-7-13,1 1 0,-1-1 0,1 0 0,0 0 0,0 0 1,0 0-1,0 0 0,0 0 0,0 0 0,1 0 0,-1 0 1,1 0-1,-1-1 0,1 1 0,0 0 0,0-1 0,-1 0 1,5 3-1,3 0-27,-1-1 0,0 0 0,1 0 0,-1-1 1,1 0-1,0 0 0,0-1 0,0-1 0,0 1 0,13-2 0,5-2-371,-1-1 0,1-1 0,-1-2-1,0 0 1,42-20 0,-60 23 335,-1 0 1,2 1 0,-1 0 0,0 0 0,1 1 0,-1 0 0,1 1-1,-1-1 1,1 2 0,0-1 0,0 1 0,-1 0 0,1 1 0,0 0-1,0 1 1,-1 0 0,1 0 0,-1 0 0,0 1 0,12 6 0,-19-8 111,-1-1 1,1 0 0,0 1 0,0-1 0,0 1 0,-1-1-1,1 1 1,0-1 0,-1 1 0,1-1 0,-1 1 0,1 0 0,-1 0-1,1-1 1,-1 1 0,1 0 0,-1 0 0,1-1 0,-1 1-1,0 0 1,0 0 0,1 0 0,-1-1 0,0 1 0,0 0-1,0 0 1,0 0 0,0 0 0,0 0 0,0 0 0,0-1-1,0 1 1,-1 0 0,1 0 0,0 0 0,0 0 0,-2 1-1,1 1 95,-1-1-1,0 1 0,-1-1 0,1 0 1,0 0-1,-1 0 0,1 0 0,-1 0 1,0 0-1,0 0 0,-3 1 0,3-2-36,-2 1 0,1-1 0,0 1 0,0-1 0,0 0 0,-1 0 0,1-1 0,0 0 0,-1 1 0,1-1 0,0-1 0,-8 0 0,10 1-85,0-1 0,1 1-1,-1-1 1,0 1 0,1-1 0,-1 0-1,1 0 1,-1 0 0,1 0 0,-1 0-1,1 0 1,-1 0 0,1 0 0,0 0-1,0-1 1,-1 1 0,1 0 0,0-1-1,0 1 1,1-1 0,-1 1 0,0-1-1,0 0 1,1 1 0,-1-1 0,1 0-1,-1 1 1,1-1 0,0 0 0,0 0-1,0 1 1,0-1 0,0-3 0,1 0-264,1 0 1,-1 1 0,1-1-1,0 1 1,0-1 0,0 1 0,1 0-1,-1 0 1,1 0 0,0 0-1,0 0 1,1 1 0,-1-1-1,1 1 1,0 0 0,0 0-1,0 0 1,0 1 0,0-1 0,0 1-1,1 0 1,-1 0 0,1 1-1,5-2 1,18-1-2140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1:09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0 10922,'-1'6'8087,"-2"0"-4067,-10 14-3537,8-13 681,-49 94 722,17-28-1178,28-64-758,21-17-423,112-27-870,4-1 742,-122 34 670,-1-1 0,1 0 0,-1 0 0,0 0 0,0 0 0,0-1 0,0 0 1,0 0-1,-1 0 0,0-1 0,0 0 0,0 1 0,-1-1 0,1-1 0,-1 1 1,0 0-1,3-9 0,2-1 527,-8 14-505,0 0 1,1 1-1,-1-1 0,0 0 1,0 1-1,1-1 1,-1 0-1,1 1 0,-1-1 1,0 0-1,1 1 0,-1-1 1,1 1-1,0-1 0,-1 1 1,1-1-1,-1 1 1,1-1-1,0 1 0,-1-1 1,1 1-1,0 0 0,0-1 1,1 1-1,10 17 1579,-6-5-2062,2 3 425,-3-3-45,1-1 1,0-1-1,1 1 1,0-1 0,11 12-1,-13-19-419,-1 0 0,1-1-1,0 1 1,-1-1 0,1 0 0,0-1 0,0 1-1,0-1 1,0 0 0,9 1 0,-4-1-921,3 2-1565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39:08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27 13691,'3'0'5705,"5"0"-2856,8-2-1393,9-3-176,14-3-359,5 3-313,1 2-1064,-4 0-513,-18 6-935,-7 0-489</inkml:trace>
  <inkml:trace contextRef="#ctx0" brushRef="#br0" timeOffset="1">2 155 13731,'-2'2'5385,"2"3"-3857,8-2-47,15-3-1233,68-3-552,-41-2-560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1:09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16315,'1'-2'6298,"11"2"-4218,12 2-959,-3-4-385,-10 2-128,1 0-608,48 0-528,-10 0-1353,-7-1-727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1:10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1 161 11715,'30'-17'1753,"-1"0"-370,-27 8 4024,-3 9-5309,-1 0 1,1-1 0,-1 1 0,1-1 0,-1 1-1,1-1 1,0 0 0,-1 0 0,1 1-1,0-1 1,0 0 0,-1 0 0,1 0-1,0 0 1,0 0 0,0 0 0,0-1 0,0 1-1,1 0 1,-1-1 0,0 1 0,0 0-1,1-1 1,-1 1 0,1-1 0,0 1 0,-1-1-1,1-1 1,0 0-52,0 0 0,0-1 1,1 1-1,-1 0 0,1 0 0,0 0 1,0 0-1,0 1 0,0-1 0,1 0 0,-1 0 1,1 1-1,3-6 0,-3 5-65,1 0 0,0 0-1,0 0 1,0 0 0,0 0 0,0 1-1,1-1 1,-1 1 0,1 0 0,6-3-1,-8 4 31,0 0 1,0 1-1,0-1 0,0 1 0,0-1 0,0 1 0,0 0 0,0 0 0,0 0 1,0 0-1,0 0 0,0 0 0,0 1 0,0-1 0,0 1 0,0-1 0,0 1 1,-1 0-1,1-1 0,0 1 0,0 0 0,2 2 0,-2-1 5,0 0 1,0 0-1,0 0 0,0 0 1,-1 0-1,1 1 0,-1-1 0,1 0 1,-1 1-1,0-1 0,0 1 1,0-1-1,0 1 0,0 0 1,-1-1-1,1 1 0,-1 0 0,0-1 1,0 1-1,0 0 0,0 0 1,-1 4-1,1-3 5,-1 0 0,0-1 0,0 1-1,-1 0 1,1-1 0,-1 1 0,0-1 0,0 1 0,0-1 0,0 0 0,0 0 0,-1 0 0,0 0-1,1 0 1,-7 4 0,8-6-1,0-1-1,1 1 1,-1 0-1,0-1 1,1 0-1,-1 1 1,0-1-1,0 1 1,0-1-1,1 0 1,-1 0-1,0 1 1,0-1-1,0 0 1,0 0-1,0 0 1,0 0-1,1 0 1,-1 0-1,0 0 1,0 0-1,0 0 1,0-1-1,0 1 1,1 0-1,-1 0 1,0-1-1,0 1 1,0-1-1,1 1 1,-1-1-1,0 1 1,1-1-1,-1 1 1,0-1-1,1 0 1,-1 1-1,1-1 1,-1 0-1,1 1 1,-2-3-1,1 1 21,0 0 0,0 0 0,0-1 1,0 1-1,1-1 0,-1 1 0,1-1 0,-1 1 0,1-1 0,0 1 0,0-1 0,0 1 0,1-5 1,0 1-24,1-1 1,1 1 0,-1 0 0,1 0 0,0 0 0,6-9 0,-7 12-29,0 0 0,1 0 0,-1 0 0,1 0 1,-1 1-1,1-1 0,0 1 0,0 0 0,0 0 0,0 0 1,0 0-1,0 1 0,7-3 0,-9 3 12,-1 1 0,1 0 0,-1 0 0,1 0 0,-1 0 0,1 0 0,-1 0 0,1 0 0,-1 0-1,1 0 1,-1 0 0,1 0 0,-1 0 0,1 0 0,-1 0 0,1 0 0,-1 1 0,1-1 0,-1 0 0,1 0 0,-1 0 0,1 1-1,-1-1 1,1 0 0,-1 1 0,0-1 0,1 1 0,-1-1 0,0 0 0,1 1 0,-1-1 0,0 1 0,1-1 0,-1 1 0,0-1-1,0 1 1,0-1 0,1 1 0,-1-1 0,0 1 0,0-1 0,0 1 0,0-1 0,0 1 0,0-1 0,0 1 0,0-1 0,0 1 0,0-1-1,-1 2 1,-7 27 138,5-25-128,0 0 1,0 0-1,-1-1 1,1 1-1,0-1 1,-1 0-1,0 0 1,0 0-1,0-1 1,0 1-1,-1-1 1,-5 2-1,2-1-96,0 0 0,0-1-1,0 0 1,0 0-1,0-1 1,-14 1 0,14-3-1066,11-1-897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1:11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 11498,'-28'37'3909,"28"-36"-3779,0 0 0,0 0 0,0 0 0,0-1 0,0 1 0,0 0 0,0 0 0,0 0 0,0 0 0,1 0 0,-1 0-1,0-1 1,1 1 0,-1 0 0,0 0 0,1 0 0,-1-1 0,1 1 0,-1 0 0,1-1 0,-1 1 0,1 0 0,0-1 0,-1 1 0,1-1 0,0 1-1,0-1 1,0 1 0,0 0-7,0-1-1,0 1 0,0 0 1,0-1-1,0 1 0,-1 0 0,1-1 1,0 1-1,0 0 0,-1 0 1,1 0-1,-1 0 0,1 0 1,-1 0-1,1-1 0,-1 1 1,0 0-1,1 0 0,-1 0 0,0 1 1,0-1-1,1 0 0,-1 0 1,0 0-1,0 0 0,0 0 1,0 0-1,-1 2 0,0-2-27,1 0 1,-1 0-1,0 0 0,0-1 0,0 1 0,0 0 0,0 0 1,0 0-1,0-1 0,0 1 0,0-1 0,0 1 1,0-1-1,0 1 0,0-1 0,0 0 0,-1 1 0,1-1 1,0 0-1,0 0 0,0 0 0,-1 0 0,1 0 0,0 0 1,0 0-1,0 0 0,-1 0 0,1-1 0,0 1 1,0 0-1,0-1 0,0 1 0,0-1 0,0 0 0,0 1 1,0-1-1,-2-1 0,1 1-33,0 0 0,0 0 0,0-1 1,0 1-1,0-1 0,1 1 0,-1-1 0,0 0 0,1 1 0,-1-1 1,1 0-1,0 0 0,0 0 0,-1 0 0,1-1 0,1 1 0,-1 0 1,0 0-1,-1-5 0,3 6-63,-1 0 1,0 0-1,0-1 1,1 1-1,-1 0 1,1 0-1,-1-1 1,1 1-1,-1 0 1,1 0-1,0 0 1,0 0-1,-1 0 1,1 0-1,0 0 1,0 0-1,0 0 1,0 0-1,0 1 1,0-1-1,0 0 1,0 1-1,1-1 1,-1 1-1,0-1 1,0 1-1,0-1 1,1 1-1,-1 0 1,0 0-1,1-1 1,-1 1-1,0 0 1,0 0-1,1 0 1,-1 1-1,0-1 1,3 1-1,-2-1-10,1 0 0,-1 0 0,1 1 0,-1-1 0,1 1 0,-1 0 0,0 0 0,1 0 0,-1 0 0,0 0 0,0 0 0,0 0 0,0 1 0,0-1 0,0 1 0,0 0 0,0-1 0,-1 1 0,1 0 0,0 0 0,1 3 1,-2-3 15,-1-1 0,1 1 1,-1 0-1,1-1 1,-1 1-1,0 0 1,1-1-1,-1 1 1,0 0-1,0-1 1,0 1-1,0 0 1,-1-1-1,1 1 1,0 0-1,-1-1 1,1 1-1,-1-1 1,0 1-1,1-1 1,-1 1-1,0-1 1,0 1-1,0-1 0,0 0 1,0 1-1,0-1 1,0 0-1,0 0 1,-1 0-1,0 1 1,-1 0 69,0 0 0,0-1 0,0 1 0,0-1 1,0 0-1,-1 0 0,1 0 0,0-1 0,0 1 1,-1-1-1,1 1 0,0-1 0,-1 0 0,-4-1 0,6 1-58,1 0-1,0-1 0,0 1 0,0 0 0,0-1 0,0 1 0,-1-1 1,1 1-1,0-1 0,0 1 0,0-1 0,0 0 0,1 1 0,-1-1 1,0 0-1,0 0 0,0 0 0,0 1 0,1-1 0,-1 0 1,0 0-1,1 0 0,-1 0 0,1 0 0,-1-1 0,1 1 0,0 0 1,-1 0-1,1 0 0,0 0 0,0 0 0,0-1 0,0 1 0,0 0 1,0 0-1,0 0 0,0 0 0,0-1 0,1 1 0,-1 0 0,0 0 1,1-1-1,0-2-84,0 1 0,0 0 0,1 0 0,-1 0 0,1 0 0,-1 0 1,1 1-1,0-1 0,0 0 0,0 1 0,0-1 0,1 1 0,3-3 0,-3 3-152,1 1-1,-1 0 0,1-1 0,-1 2 0,1-1 1,-1 0-1,1 1 0,0 0 0,-1-1 0,1 1 1,0 1-1,-1-1 0,5 1 0,-5 0 78,31 4-2409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1:11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7946,'-2'4'14825,"-6"4"-11070,8-8-3743,0 0 1,0 1 0,-1-1 0,1 0-1,0 0 1,0 1 0,0-1 0,0 0-1,0 0 1,-1 0 0,1 1 0,0-1-1,0 0 1,0 0 0,-1 0 0,1 0-1,0 1 1,0-1 0,-1 0 0,1 0-1,0 0 1,0 0 0,-1 0 0,1 0-1,0 0 1,-1 0 0,1 0 0,0 0-1,0 0 1,-1 0 0,1 0 0,0 0-1,0 0 1,-1 0 0,1 0 0,0 0-1,-1 0 1,1 0 0,0 0 0,0 0-1,-1 0 1,1-1 0,0 1 0,0 0-1,0 0 1,-1 0 0,1 0 0,0-1-1,0 1 1,0 0 0,-1 0 0,1-1-1,0 1 1,0 0 0,0 0 0,0-1-1,0 1 1,0 0 0,0 0 0,-1-1-1,1 1 1,0 0 0,0 0 0,0-1-1,0 1 1,0-1-10,1 1 1,-1 0-1,0 0 0,0-1 0,0 1 0,1 0 0,-1 0 1,0 0-1,0 0 0,0-1 0,1 1 0,-1 0 1,0 0-1,0 0 0,1 0 0,-1 0 0,0 0 0,1 0 1,-1-1-1,0 1 0,0 0 0,1 0 0,-1 0 1,0 0-1,1 0 0,-1 0 0,0 1 0,0-1 0,1 0 1,-1 0-1,0 0 0,0 0 0,1 0 0,-1 0 1,0 0-1,0 0 0,1 1 0,-1-1 0,0 0 1,0 0-1,1 0 0,-1 1 0,0-1 0,2 5-15,0 0 0,0 0 1,-1 0-1,1 1 0,-1-1 0,-1 0 0,1 1 0,-1-1 0,0 0 0,0 8 1,0-12-24,-1 1 0,1-1 0,0 0 0,-1 0 0,1 0 0,-1 0 0,1 0 0,-1 0 0,1 0 0,-1 0 0,1-1 0,-1 1 0,0 0 0,0 0 0,0 0 0,1-1 0,-1 1 0,0 0 0,0-1 0,0 1 0,0-1 0,0 1 0,0-1 0,0 1 0,-2 0 0,-14-2-3594,8-6-1957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1:14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1 237 10026,'3'5'574,"1"-1"-1,0 1 1,0-1 0,0 0-1,0 0 1,1 0-1,-1 0 1,1-1 0,0 0-1,0 0 1,1 0 0,5 2-1,-1-2-288,0 0 1,0 0-1,1-1 0,-1 0 0,1-1 1,12 0-1,0-2-137,0-1 1,0 0 0,-1-2 0,0 0 0,32-12-1,-52 16-114,0-1-1,0 1 1,0-1-1,0 1 1,0-1-1,0 0 1,0 0 0,0 0-1,0 0 1,0 0-1,-1 0 1,1-1-1,0 1 1,-1-1-1,1 1 1,-1-1-1,0 1 1,1-1-1,-1 0 1,0 0-1,0 1 1,0-1-1,0 0 1,-1 0-1,1 0 1,0 0 0,0-2-1,-2 0 57,0 1-1,1-1 1,-1 1-1,-1-1 1,1 1-1,0 0 1,-1 0-1,0-1 1,1 1-1,-1 0 1,0 1-1,-1-1 1,1 0-1,-1 1 1,-3-5 0,-26-20 925,-1 1 0,-1 1 1,-68-36-1,80 48-644,20 13-361,1-1-1,0 1 1,0-1-1,0 1 1,0-1-1,1 0 1,-1 1-1,0-1 1,0 0-1,0 0 1,0 0-1,1 1 1,-1-1-1,0 0 1,1 0-1,-1 0 1,1 0-1,-1-2 1,1 3-31,0-1 1,0 1-1,0-1 0,1 1 1,-1-1-1,0 1 1,0-1-1,1 1 0,-1 0 1,0-1-1,1 1 1,-1 0-1,0-1 0,1 1 1,-1 0-1,1-1 1,-1 1-1,1 0 0,-1 0 1,0-1-1,1 1 0,-1 0 1,1 0-1,-1 0 1,1 0-1,0-1 0,5 0-230,0 0-1,0 0 0,0 1 0,0 0 0,9 0 0,0 2-545,0 1-1,-1 1 0,1 0 0,25 11 1,16 11-1956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1:14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12435,'-5'2'7223,"4"4"-3462,3 12-2111,0-8-1562,0 0 3,0 1 1,1 0-1,0-1 0,1 0 0,0 0 0,0 0 0,12 17 0,-14-23-87,0-1 1,0 0-1,0 0 0,1 0 0,0 0 1,0 0-1,-1-1 0,1 1 0,1-1 1,-1 0-1,0 0 0,0 0 0,1 0 1,0-1-1,-1 1 0,1-1 1,0 0-1,-1 0 0,1 0 0,0-1 1,0 1-1,0-1 0,-1 0 0,1 0 1,0 0-1,0-1 0,0 1 0,5-3 1,-5 2-280,-1-1 0,0 0 0,0 0 0,0 0 0,0-1 0,0 1 0,0-1 0,-1 0 0,1 1 0,-1-1 0,1 0 0,-1-1 0,0 1 0,-1 0 0,3-5 0,1-7-1851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1:14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103 119 13043,'-103'-112'5265,"115"109"-3273,14-1-959,5 4-57,6 0-304,-4 0-152,1 2-648,-2 0-448,-12-2-880,-1 0-737</inkml:trace>
  <inkml:trace contextRef="#ctx0" brushRef="#br0" timeOffset="1">15 114 13675,'8'3'4785,"18"1"-4185,-5-4-480,22 0-328,4 1-320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1:15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5 181 11610,'-4'49'7218,"10"-57"-5972,6-11-27,5-36 770,-13 40-1659,0 1 1,1 1-1,7-16 0,-11 28-323,-1 1 0,0-1 0,0 0 0,1 1 0,-1-1 1,0 1-1,1-1 0,-1 1 0,0-1 0,1 1 1,-1-1-1,1 1 0,-1 0 0,1-1 0,-1 1 0,1 0 1,-1-1-1,1 1 0,-1 0 0,1-1 0,-1 1 0,1 0 1,0 0-1,-1 0 0,1 0 0,-1 0 0,1 0 1,0 0-1,-1 0 0,1 0 0,0 0 0,-1 0 0,1 0 1,-1 0-1,1 0 0,0 0 0,-1 0 0,1 1 0,-1-1 1,1 0-1,-1 1 0,1-1 0,-1 0 0,1 1 1,21 23 55,-17-17-37,26 32 20,-21-26-55,-1-1-1,1 1 1,1-1-1,1-1 1,-1 0-1,2-1 1,25 17-1,-38-27 22,0 1-1,0-1 0,0 0 0,1 0 1,-1 0-1,0 0 0,0 0 1,0 0-1,1 0 0,-1 0 0,0 0 1,0 0-1,0 0 0,1 0 1,-1 0-1,0 0 0,0 0 0,1 0 1,-1 0-1,0 0 0,0 0 0,0 0 1,1 0-1,-1 0 0,0 0 1,0 0-1,0 0 0,1 0 0,-1 0 1,0-1-1,0 1 0,0 0 1,1 0-1,-1 0 0,0 0 0,0-1 1,0 1-1,0 0 0,0 0 1,0 0-1,1-1 0,-1 1 0,0 0 1,0 0-1,0 0 0,0-1 0,0 1 1,0 0-1,0 0 0,0 0 1,0-1-1,0 1 0,0 0 0,0 0 1,0-1-1,0 1 0,0 0 1,0 0-1,0 0 0,0-1 0,-3-14 520,-2-3-79,1-1-1,1 0 1,0-24-1,2 33-493,1 0 0,1 0 1,-1 0-1,2 0 0,-1 0 0,2 0 0,-1 1 1,4-11-1,-5 19-60,0-1 1,0 0-1,-1 1 0,1-1 1,0 0-1,0 1 1,1-1-1,-1 1 0,0 0 1,0-1-1,1 1 1,-1 0-1,1 0 0,-1 0 1,1 0-1,-1 0 1,1 0-1,0 0 0,-1 0 1,1 1-1,0-1 1,0 1-1,-1-1 0,1 1 1,0 0-1,3-1 1,30 0-2169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1:15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35 13963,'0'-7'7439,"0"7"-7227,10-8 1399,14-2-1700,19 1 485,-43 8-387,1 1 1,0 0-1,0 0 1,-1 0-1,1 0 1,0 0 0,0 0-1,-1 0 1,1 1-1,0-1 1,0 0-1,-1 0 1,1 0 0,0 1-1,-1-1 1,1 0-1,0 1 1,-1-1-1,1 1 1,0-1-1,-1 1 1,1-1 0,-1 1-1,1-1 1,-1 1-1,1 0 1,-1-1-1,0 1 1,1-1-1,-1 1 1,0 0 0,1 0-1,-1-1 1,0 1-1,0 0 1,0-1-1,1 1 1,-1 0-1,0 0 1,0-1 0,0 1-1,0 1 1,-10 31 355,-2-9-81,-27 38 1,26-43-241,0 0-1,2 1 1,-10 24 0,20-43-40,0 1-1,1-1 1,-1 0-1,1 0 1,-1 0-1,1 1 1,-1-1-1,1 0 1,0 0-1,0 1 1,0-1-1,0 0 1,0 0-1,0 1 1,0-1-1,0 0 1,0 1-1,0-1 1,1 0-1,-1 0 1,1 1-1,-1-1 1,1 0-1,-1 0 1,1 0-1,0 0 1,-1 0-1,1 0 1,0 0-1,0 0 1,0 0-1,0 0 1,0 0-1,0 0 1,0-1-1,0 1 1,0 0-1,0-1 1,0 1-1,2 0 1,5 1 2,1 0 0,-1-1 0,0 0 0,1 0 0,12-2 0,14 3-255,-4 7-309,-25-7 190,0 0 0,-1 0 0,1-1 0,0 1 0,0-1 0,0-1 0,0 1 1,0-1-1,6 0 0,-12 0 261,1 0 0,-1 0 1,1-1-1,-1 1 0,1 0 1,-1 0-1,1 0 0,-1-1 1,0 1-1,1 0 0,-1 0 0,1-1 1,-1 1-1,0 0 0,1-1 1,-1 1-1,0 0 0,0-1 1,1 1-1,-1-1 0,0 1 1,0-1-1,0 1 0,1 0 1,-1-1-1,0 1 0,0-1 0,0 1 1,0-1-1,0 1 0,0-1 1,0 1-1,0-1 0,0 1 1,0-1-1,0-11-2891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1:16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11995,'10'-1'4441,"18"1"-3281,-4-10-560,15 5-248,-2-2-216,-1 1-1056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39:09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1 198 12955,'0'2'180,"0"1"222,0 0 1,0 0-1,0 0 1,0 0-1,0 0 1,1-1 0,-1 1-1,1 0 1,0 0-1,1 3 1,-1-6-338,-1 0 1,0 0-1,0 0 1,1 0-1,-1 0 1,0 0-1,1 0 1,-1 0-1,0 0 1,1 0-1,-1 0 1,0 0-1,1 0 1,-1 0-1,0 0 1,1 0-1,-1 0 1,0 0-1,1 0 1,-1 0-1,0 0 1,0-1-1,1 1 1,-1 0-1,0 0 1,1 0-1,-1-1 1,0 1-1,0 0 1,1-1-1,17-18 1150,-7 3-777,0-1-1,-1 0 1,0-1-1,-2 0 1,0-1-1,-1 0 0,-1 0 1,-1 0-1,5-29 1,-9 45 160,1 10-348,1 12-53,-1 4-105,0 0 0,8 29 0,-10-50-92,0 0-1,1 0 1,-1-1-1,1 1 1,-1 0-1,1 0 1,0-1-1,-1 1 1,1-1-1,0 1 1,0-1-1,0 1 1,0-1-1,1 1 1,-1-1-1,0 0 1,0 1-1,1-1 1,-1 0-1,1 0 1,-1 0-1,1 0 1,0-1-1,1 2 1,0-2-2,-1 0 0,1 0 1,-1 0-1,0 0 1,1-1-1,-1 1 1,0-1-1,0 1 0,1-1 1,-1 0-1,0 0 1,0 0-1,0 0 0,0-1 1,4-2-1,5-5 0,0-1 0,0 0 0,-1-1 0,13-17 0,-19 23 61,0 0 1,0 0-1,-1-1 0,0 1 0,0-1 0,0 0 0,0 0 1,-1 0-1,0-1 0,1-8 0,-7 49 670,1-7-787,0 0 0,2 28 0,1-47-285,1 1 1,0-1 0,0 0 0,1 0-1,0 1 1,0-1 0,1-1-1,0 1 1,1 0 0,-1-1 0,9 12-1,12 11-2327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1:16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1 163 14211,'33'46'4577,"-33"-46"-4483,1 1 1,-1-1-1,1 0 0,0 1 0,-1-1 1,1 0-1,0 0 0,0 1 1,-1-1-1,1 0 0,0 0 1,-1 0-1,1 0 0,0 0 0,0 0 1,-1 0-1,1 0 0,0 0 1,0 0-1,-1-1 0,1 1 0,0 0 1,-1 0-1,1-1 0,0 1 1,-1 0-1,1-1 0,-1 1 0,1-1 1,0 1-1,-1 0 0,2-2 1,17-16 619,-18 17-575,13-16 753,-1 0 0,19-32 0,-24 34-271,2 0 1,0 1-1,1-1 1,24-23 0,-35 37-605,1 1 0,-1-1 0,1 1-1,-1-1 1,1 1 0,0-1 0,-1 1 0,1 0 0,-1-1 0,1 1 0,0 0 0,0-1 0,-1 1 0,1 0 0,0 0 0,-1 0-1,1 0 1,0 0 0,0 0 0,-1 0 0,1 0 0,0 0 0,-1 0 0,1 0 0,0 0 0,0 0 0,-1 1 0,1-1-1,0 0 1,-1 1 0,1-1 0,0 0 0,-1 1 0,1-1 0,-1 1 0,1-1 0,-1 1 0,1-1 0,-1 1 0,1-1 0,-1 1-1,1 0 1,17 36-229,-11-21 61,1 2-868,2 0 0,0 0 0,1-1 0,1 0-1,0-1 1,27 26 0,-14-21-4216</inkml:trace>
  <inkml:trace contextRef="#ctx0" brushRef="#br0" timeOffset="1">184 156 15747,'-6'-1'6378,"9"5"-3938,16 5-1207,16-3-825,7 5-136,2-11-280,1 0-432,-6 0-1385,-3 4-671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1:21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13011,'2'-23'7069,"-2"22"-6881,0 1 0,0-1 0,0 1 0,0-1 0,0 0 1,0 1-1,0-1 0,0 1 0,0-1 0,1 0 0,-1 1 0,0-1 0,0 1 0,1-1 0,-1 1 1,0-1-1,1 1 0,-1-1 0,1 1 0,-1-1 0,1 1 0,-1 0 0,1-1 0,-1 1 1,1 0-1,0-1 0,-3 14 1443,-1 20-1206,1 59 1,3-79-426,0 0-1,1-1 1,1 1-1,0-1 1,0 0-1,1 1 1,1-2-1,8 17 1,-10-23-33,0-1 1,0 0-1,0 0 1,0 0-1,1-1 1,0 1-1,0-1 1,0 0-1,0 0 1,0 0-1,0 0 1,1-1-1,0 0 1,-1 0-1,1 0 1,0 0 0,0-1-1,0 0 1,0 0-1,0 0 1,0-1-1,0 0 1,0 1-1,0-2 1,0 1-1,0-1 1,6-1-1,4-1-458,0 0-1,-1-1 0,0-1 0,0-1 0,0 0 0,0 0 0,-1-2 1,14-9-1,-5-3-1393,-7-2-247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1:21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13731,'10'3'5617,"-2"0"-3288,11 6-1185,11-1-104,4 0-304,10 3-152,9-3-368,-2 2-144,-12-3-416,-7-3-416,-20 0-1032,-8 1-489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1:22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12123,'0'0'9954,"5"2"-7866,-2-2-1672,34 0-96,50 0-104,-39 6-904,4 2-552,5 2-1097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1:22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78 146 11867,'-70'63'4063,"69"-63"-4009,0 0 0,1 1 1,-1-1-1,1 1 0,-1-1 0,1 1 0,0-1 0,-1 1 0,1-1 1,-1 1-1,1-1 0,0 1 0,-1-1 0,1 1 0,0 0 0,0-1 1,0 1-1,-1-1 0,1 1 0,0 0 0,0-1 0,0 1 0,0 0 1,0-1-1,0 1 0,0 0 0,0-1 0,0 1 0,1 0 0,-1-1 1,0 1-1,0-1 0,0 1 0,1 0 0,-1-1 0,0 1 0,1-1 1,-1 1-1,0-1 0,1 1 0,-1-1 0,1 1 0,-1-1 0,1 1 1,-1-1-1,1 0 0,-1 1 0,2-1 0,26 10 325,-27-10-269,7 2-55,-1-1-1,0 0 1,1 0-1,-1-1 1,0 0-1,1 0 1,-1-1-1,0 0 1,1 0-1,-1-1 1,12-3 0,-17 4 2,1-1 0,-1 1 0,1 0 0,-1-1 0,0 1 0,0-1 0,1 1 1,-1-1-1,0 0 0,-1 0 0,1 0 0,0 0 0,-1-1 0,1 1 0,-1 0 1,1-1-1,-1 1 0,0-1 0,0 1 0,0-1 0,-1 1 0,1-1 0,0 0 1,-1 1-1,0-1 0,0 0 0,0 0 0,0 1 0,0-1 0,0 0 0,-1 1 1,1-1-1,-1 0 0,-1-3 0,-2-5 431,-1 1 0,0-1 0,0 1 0,-1 1 0,-1-1 0,1 1 0,-2 0 0,1 0 0,-14-11 0,-3-6-63,23 26-432,1-1 0,-1 1 0,1 0 0,0-1 0,-1 1-1,1 0 1,0-1 0,0 1 0,-1 0 0,1-1 0,0 1 0,0-1 0,-1 1-1,1 0 1,0-1 0,0 1 0,0-1 0,0 1 0,0-1 0,0 1 0,0 0 0,0-1-1,0 1 1,0-1 0,0 1 0,0-1 0,0 1 0,0-1 0,0 1 0,0-1-1,0 1 1,0 0 0,1-1 0,-1 1 0,0-1 0,0 1 0,1-1 0,18-5-746,26 5-1431,-44 1 2041,27 2-2261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1:22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81 180 14819,'57'109'7722,"-57"-112"-6250,0-12-560,0-1-240,-1-18-495,-1 2-306,0-7-679,-1-5-360,-2 8-728,-5 3-281,-1 11-527</inkml:trace>
  <inkml:trace contextRef="#ctx0" brushRef="#br0" timeOffset="1">42 3 9618,'-42'-3'4881,"57"3"-992,9 0-2257,17 3-319,11 2-417,0-2-312,0 4-600,-5-7-528,-3 0-1169,-4-2-3320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1:23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10898,'-5'0'9066,"-5"18"-7961,-16 55-121,26-40-328,2 1-208,16-10-264,1-3-80,7-11-152,4-5-112,-9-13-304,5-2-176,-8-13-553,5 2-271,-14-5-544,3-3-2425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1:23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12851,'18'2'5353,"10"-2"-3089,9 1-1135,2 1-89,-4 3-456,-5 0-200,0 3-656,-3-2-368,-9-1-1561,-2 2-1735</inkml:trace>
  <inkml:trace contextRef="#ctx0" brushRef="#br0" timeOffset="1">1 166 13323,'5'0'5233,"22"8"-3353,1-2-943,18-2-497,-1-1-184,-1-5-776,3-3-489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1:23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34 250 10474,'-30'52'4029,"30"-51"-3812,-1 0 0,1 0 0,-1 1 0,1-1 0,0 0 0,-1 0 0,1 1 0,0-1 0,0 0 1,0 0-1,0 1 0,0-1 0,0 0 0,0 1 0,0-1 0,1 0 0,-1 0 0,1 2 0,4-3 3378,2-14 197,0-12-3294,2-7 41,8-47 0,-17 76-503,0 1 0,1-1 0,0 0-1,0 0 1,0 1 0,0-1 0,1 0 0,-1 1 0,1 0 0,0-1 0,4-4 0,-5 7-30,0 0 1,1 0 0,-1 0 0,1 1 0,0-1 0,-1 1 0,1-1 0,-1 1 0,1-1 0,0 1-1,-1 0 1,1 0 0,0 0 0,-1 0 0,1 0 0,0 0 0,-1 1 0,1-1 0,0 0-1,-1 1 1,1-1 0,-1 1 0,1 0 0,-1 0 0,1-1 0,-1 1 0,1 0 0,-1 0-1,2 2 1,20 12 10,36 30-1,-39-29-226,1 0 0,29 17 0,-62-101 569,11 60-402,0-1 0,1 1 0,0-1 0,0 1 1,0-1-1,1 1 0,1 0 0,-1-1 0,1 1 1,1 0-1,5-13 0,-6 16-172,1 1 0,0-1 0,-1 1 1,2-1-1,-1 1 0,0 0 0,1 0 0,0 1 0,0-1 1,0 1-1,0 0 0,1 0 0,-1 0 0,1 0 0,0 1 1,0 0-1,0 0 0,0 0 0,8-1 0,22-2-2183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1:24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1 219 15747,'0'-8'6698,"3"-15"-3530,-1-5-1359,3-12-577,-5 1-344,0 3-360,-2 8-408,2 18-1432,2 4-960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39:09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11707,'65'-86'10074,"-67"101"-8522,-1 1-344,1 13-320,2 0-183,3-3-345,4-4-144,6-9-176,3-5-80,10-8-152,3 0-80,-4-7-305,2-1-175,-7-8-416,-2-2-304,-4-2-665,-2-6-1375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1:24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102 114 12611,'64'-5'5401,"-61"18"-3369,-11 4-295,0-1-65,-12 0-408,-1-6-23,-2-10-329,-11-7-80,7-12-120,9-7-112,8-8-216,31-2-136,7 7-296,3 8-128,6 12-224,-14 9-248,-4 13-888,-1 10-801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1:25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25 230 12235,'-2'3'357,"-1"-1"55,0 1-1,1-1 1,-1 1-1,1 0 0,0 0 1,0 0-1,0 0 1,-1 4-1,3-7-341,0 1-1,0 0 1,0 0-1,0 0 1,0 0-1,0 0 1,1 0-1,-1 0 1,0-1-1,1 1 1,-1 0 0,0 0-1,1 0 1,-1-1-1,1 1 1,-1 0-1,1 0 1,0-1-1,-1 1 1,1-1-1,0 1 1,-1 0-1,1-1 1,0 1 0,0-1-1,-1 1 1,1-1-1,0 0 1,0 1-1,0-1 1,0 0-1,-1 0 1,1 0-1,0 1 1,0-1 0,1 0-1,10 3 263,-1 0 1,1-1-1,0 0 0,0-1 0,0 0 1,19-2-1,-23 1-177,0-1-1,0 0 1,0-1-1,0 0 1,0 0-1,0-1 1,0 0 0,-1 0-1,1 0 1,10-8-1,-17 10-127,1-1-1,-1 1 1,1 0-1,-1 0 1,0-1-1,0 1 1,0-1 0,0 1-1,0-1 1,0 1-1,0-1 1,-1 0-1,1 1 1,0-1-1,-1 0 1,1 0-1,-1 1 1,0-1-1,1-2 1,-2-1 24,1 1 1,0 0 0,-1-1-1,0 1 1,0 0-1,0 0 1,-3-8-1,-4-5 182,-1 1-1,-20-29 0,24 38-134,-5-6 80,0 1 0,-16-13 0,17 16-44,0 0 0,0-1 0,-8-12-1,60 19-171,-28 2-461,0 2-1,22 2 1,6 7-1221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1:26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23 211 9594,'-1'15'1369,"1"-12"-982,0 0-1,0 0 1,0 0 0,-1 0-1,0 0 1,1 0 0,-1 0-1,0 0 1,-2 3 0,3-5-222,0-1 1,0 0-1,0 1 1,-1-1-1,1 0 1,0 1-1,0-1 1,0 0-1,0 1 1,-1-1-1,1 0 1,0 1-1,0-1 1,0 0-1,-1 0 1,1 1 0,0-1-1,0 0 1,-1 0-1,1 0 1,0 1-1,-1-1 1,1 0-1,0 0 1,-1 0-1,1 0 1,0 0-1,-1 0 1,1 0-1,-1 0 1,-3-9 3316,1-23-1945,5 12-1168,0 1 0,7-22 1,-8 34-222,1-1 1,1 1-1,-1 0 1,1 0-1,1 0 1,-1 1-1,1-1 1,0 1-1,9-10 1,-13 15-143,1 1 1,-1 0 0,1 0 0,0-1 0,-1 1 0,1 0-1,-1 0 1,1 0 0,0 0 0,-1-1 0,1 1 0,0 0-1,-1 0 1,1 1 0,0-1 0,-1 0 0,1 0 0,0 0 0,-1 0-1,1 0 1,-1 1 0,1-1 0,0 0 0,-1 1 0,1-1-1,-1 0 1,1 1 0,0 0 0,17 13 102,-15-12-91,57 64 251,-49-52-251,1 0 1,1-1 0,-1 0-1,2-1 1,0-1-1,20 13 1,-34-23-12,1-1-1,-1 0 1,1 1 0,-1-1 0,1 0 0,-1 0 0,1 0 0,-1 1 0,1-1-1,-1 0 1,1 0 0,-1 0 0,1 0 0,-1 0 0,1 0 0,0 0-1,-1 0 1,1 0 0,-1 0 0,1 0 0,-1 0 0,1 0 0,-1-1 0,1 1-1,-1 0 1,1 0 0,-1 0 0,1-1 0,0 0 0,5-17 215,-8-39 186,0 33-256,2 13-113,0 0 0,1-1 0,0 1 0,1 0 0,1 0 0,-1 0-1,9-20 1,-10 28-213,1 0-1,-1 1 0,1-1 0,-1 1 0,1-1 1,0 1-1,0-1 0,0 1 0,0 0 0,1 0 1,-1 0-1,1 0 0,-1 0 0,1 1 0,-1-1 1,1 1-1,0 0 0,0 0 0,0 0 0,0 0 1,0 0-1,0 0 0,0 1 0,0 0 0,0-1 1,0 1-1,0 0 0,0 0 0,0 1 0,0-1 0,0 1 1,0-1-1,5 3 0,10 4-2434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1:26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13083,'64'48'5049,"-76"-28"-3441,7 4-279,5-1-57,2-3-96,8-1-152,-1-1-200,13-3-480,5-4-103,1-9-257,1-2-112,-5-7-233,1 5-199,2-1-536,-2-3-304,-9-1-649,-5-7-127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1:26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13443,'11'3'5857,"11"5"-3008,12 2-1537,8-4-104,5 4-448,-5-7-183,-6 2-409,-7 3-376,-12-6-817,-4 3-495,-10 1-849,-6-1-415</inkml:trace>
  <inkml:trace contextRef="#ctx0" brushRef="#br0" timeOffset="1">5 123 10554,'-5'3'10619,"15"2"-8483,10 3-472,15 0-904,8 2-375,7-7-1042,-4-3-791,-12 3-5177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2:04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0 12019,'15'1'14731,"-58"19"-13660,-75 48 0,116-66-1018,-18 9 229,11-6-125,1 0-1,0 0 0,0 0 1,-9 9-1,3-4 122,6-6-30,11-4-216,-1 1 1,1-1 0,0 1-1,0 0 1,-1 0 0,1 0-1,0 1 1,-1-1 0,1 1-1,-1-1 1,4 4 0,8 3-3,174 84 65,-170-84-86,-7-3-9,0 0 1,0-1-1,1 0 0,18 3 1,-30-7-74,1 0 0,-1 0 1,0 0-1,0 0 1,0 0-1,0 0 1,0 0-1,1 0 0,-1 0 1,0 0-1,0 0 1,0 0-1,0 0 1,0 0-1,1 0 0,-1 0 1,0 0-1,0 0 1,0 0-1,0 0 1,0 0-1,0 0 0,1 0 1,-1 0-1,0-1 1,0 1-1,0 0 1,0 0-1,0 0 0,0 0 1,0 0-1,1 0 1,-1 0-1,0-1 1,0 1-1,0 0 0,0 0 1,0 0-1,0 0 1,0 0-1,0 0 1,0-1-1,0 1 0,0 0 1,0 0-1,0 0 1,0 0-1,0 0 1,0-1-1,0 1 0,0 0 1,0 0-1,0 0 1,0 0-1,0 0 1,0-1-1,0 1 0,0 0 1,0 0-1,0 0 1,-1 0-1,1 0 1,0 0-1,0-1 0,0 1 1,0 0-1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2:50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92 11690,'5'-1'696,"0"-1"0,0 2 0,0-1 0,0 0 0,0 1 0,0 0 0,0 0 0,0 0 0,0 1 0,0 0 0,9 3 0,-11-4-576,-1 1 1,0 0-1,-1 0 0,1 0 1,0 1-1,0-1 0,0 0 1,-1 1-1,1-1 0,-1 1 1,1-1-1,-1 1 0,1 0 1,-1 0-1,0 0 0,0 0 1,0 0-1,0 0 0,0 0 1,-1 0-1,1 0 0,0 0 1,-1 0-1,0 0 0,1 1 1,-1-1-1,0 0 0,0 3 1,-1 2 56,0-1 0,0 0 0,0 0 0,-1 1 0,1-1 0,-1 0 0,-1-1 0,1 1 0,-1 0 0,0-1 0,-1 1 0,1-1 0,-1 0 0,0 0 0,0 0 0,-1-1 1,1 1-1,-1-1 0,0 0 0,0-1 0,0 1 0,-1-1 0,0 0 0,1 0 0,-1-1 0,0 1 0,0-1 0,0-1 0,-11 3 0,12-3-134,0 0 1,-1 0-1,1-1 0,-1 0 0,1 1 1,0-2-1,-1 1 0,1-1 1,-1 1-1,1-2 0,0 1 0,-1 0 1,1-1-1,0 0 0,0-1 1,0 1-1,1-1 0,-1 1 0,0-2 1,1 1-1,0 0 0,0-1 0,0 0 1,0 0-1,0 0 0,1 0 1,0 0-1,0-1 0,0 0 0,0 0 1,1 1-1,0-1 0,-3-9 0,4 5-47,0 1 0,0-1 0,0 1 0,1-1-1,1 1 1,-1-1 0,1 1 0,1 0 0,0-1-1,0 1 1,0 0 0,1 0 0,8-15-1,-10 20-60,1-1-1,0 0 0,0 0 1,0 1-1,1-1 1,-1 1-1,1 0 0,0 0 1,0 0-1,0 0 0,1 0 1,-1 0-1,0 1 0,1 0 1,0 0-1,-1 0 0,1 0 1,0 0-1,0 1 0,0 0 1,0 0-1,1 0 1,-1 0-1,0 0 0,0 1 1,0 0-1,1 0 0,-1 0 1,6 1-1,-5 1-209,0 0 0,1 0-1,-1 0 1,0 1 0,0 0 0,0-1-1,8 8 1,37 34-2556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2:51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35 337 12051,'-25'-22'2566,"15"18"392,10 4-2916,4 4 39,-1 0-1,1-1 1,0 1-1,0-1 1,1 1 0,-1-1-1,1-1 1,-1 1-1,1-1 1,0 1-1,0-1 1,0-1 0,0 1-1,0-1 1,0 0-1,1 0 1,5 0-1,5 0-41,0 0-1,1-1 1,-1-1 0,19-3-1,-24 3-11,-1-1-1,1-1 1,-1 1 0,19-9-1,-27 10 31,-1 0-1,1 0 0,0 0 0,0 0 0,0 0 0,-1 0 1,1 0-1,0 0 0,-1-1 0,1 1 0,-1-1 1,0 1-1,1-1 0,-1 1 0,0-1 0,0 0 0,0 0 1,0 0-1,0 0 0,-1 1 0,1-1 0,-1 0 1,1 0-1,-1 0 0,1 0 0,-1 0 0,0 0 0,0-1 1,0 1-1,0 0 0,-1-4 0,-2-1 355,1 0 0,-1 1 0,0-1 0,0 0 0,-1 1 0,0 0 0,-9-11 0,-41-39 1728,1 0-938,51 53-1160,-23-34 246,24 35-293,1 1 0,-1 0 0,1-1 0,-1 1 0,1 0 0,-1-1 1,1 1-1,0-1 0,-1 1 0,1-1 0,0 1 0,0-1 0,0 1 0,0-1 1,1 1-1,-1-1 0,0 1 0,0-1 0,1 1 0,-1 0 0,1-1 0,0 1 0,-1 0 1,1-1-1,0 1 0,0 0 0,1-2 0,2 0-112,0 1 0,0-1-1,-1 1 1,2 0 0,-1 1 0,0-1 0,0 1-1,0 0 1,1 0 0,-1 0 0,1 0 0,-1 1-1,1 0 1,-1 0 0,7 0 0,0 1-444,0 0 1,1 1-1,-1 0 1,0 1 0,13 4-1,18 15-2492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2:51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13931,'11'-101'5169,"-11"126"-3793,0 12-439,-3 12-81,3 5 64,8-10-168,-3-14-168,16-10-304,0-7-136,4-13-88,12 5-24,-9-12-112,3-2-144,-4-6-368,-7-5-224,-7 3-488,-3-1-257,-10 1-1223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2:52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13 13363,'14'0'4897,"16"-5"-3969,-1 2-152,5-2-216,-5 7-272,-8 9-472,-1 4-456,-17 9-2312</inkml:trace>
  <inkml:trace contextRef="#ctx0" brushRef="#br0" timeOffset="1">1 273 10994,'1'-1'5450,"8"1"-393,8 0-4281,1 1-144,13 3-48,-2-3-96,1-1-856,4 5-776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2:36.8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0 260 11747,'15'6'1858,"-1"-1"1,1 0-1,17 2 1,-10-3-792,36 1 0,-24-5-909,0-1-1,56-10 0,-85 10-139,7 0-23,-1-2 0,0 1 1,12-6-1,-22 8 14,1 0-1,-1-1 0,0 1 1,1-1-1,-1 1 1,0-1-1,0 1 1,0-1-1,1 0 0,-1 1 1,0-1-1,0 0 1,0 0-1,0 0 1,0 0-1,-1 0 0,1 0 1,0 0-1,0 0 1,-1 0-1,1 0 1,0-1-1,-1 1 0,1 0 1,-1 0-1,0-1 1,1 1-1,-1 0 1,0-1-1,0 1 0,0 0 1,0-1-1,0 1 1,0 0-1,0-1 1,-1-1-1,-3-3 148,1 1 0,-2 0 0,1 0-1,-1 0 1,1 1 0,-1-1 0,0 1 0,-1 0 0,1 1-1,-1-1 1,-6-2 0,5 1 35,-45-22 1129,36 20-777,1-1 0,0 0-1,1-1 1,-19-15 0,32 23-519,0 1 1,0-1 0,0 0 0,-1 0-1,1 0 1,0 0 0,0 0-1,0 0 1,1 0 0,-1 0 0,0 0-1,0 0 1,1-1 0,-1 1 0,0 0-1,1-1 1,-1 1 0,1 0-1,0-1 1,0 1 0,-1 0 0,1-1-1,0 1 1,0-1 0,0 1 0,0 0-1,0-1 1,1 1 0,-1 0-1,0-1 1,1 1 0,-1 0 0,1-1-1,-1 1 1,1 0 0,-1-1 0,1 1-1,0 0 1,0 0 0,1-1-1,1-2-76,1 1 0,0 1-1,0-1 1,0 1-1,1-1 1,-1 1 0,1 0-1,-1 1 1,1-1-1,7-1 1,2 1-423,0 0 0,1 1 0,-1 1 0,0 0 0,0 1 0,1 0 0,-1 2 0,0-1 0,0 2 0,15 5 0,13 11-2478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39:09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14 11378,'5'-4'5386,"7"-1"-1298,12 2-3143,7 2-329,14 2-208,4 4-176,0 0-680,-7-2-472,-13 5-2169</inkml:trace>
  <inkml:trace contextRef="#ctx0" brushRef="#br0" timeOffset="1">1 192 15747,'0'2'5802,"8"3"-4642,10-2-632,19 0-592,13-1-536,15-2-1273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2:54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19 297 11803,'31'36'4307,"-22"-28"-141,-6-9-1690,-5-22-886,0 3-1664,1-25 162,-4-56 47,4 91-123,-1 0 0,1 0 0,-2 0 0,1 1 0,-1-1 0,-1 1 0,-8-16 0,12 24-14,0 1 0,-1-1 0,1 0 0,0 1 0,-1-1 0,1 1 0,-1-1 0,1 0 0,-1 1 0,1-1 0,-1 1 0,1 0 0,-1-1 0,1 1 0,-1-1 0,0 1 0,1 0 0,-1-1 0,0 1 1,-1 0-1,-5 8-63,3 22-37,4-25 85,1-1 0,0 0 0,0 0 0,0 1 0,1-1 0,-1 0 0,1 0 0,0 0 0,0-1 0,0 1 0,1 0 0,0-1 0,-1 1 0,7 5 0,-7-7 6,0-1 0,1 1 1,-1 0-1,0-1 1,1 0-1,-1 1 0,0-1 1,1 0-1,-1 0 1,1-1-1,0 1 0,-1 0 1,1-1-1,0 0 0,-1 1 1,1-1-1,0 0 1,-1-1-1,1 1 0,0 0 1,-1-1-1,1 1 1,0-1-1,-1 0 0,5-2 1,0 0 4,-1-1 1,-1 0-1,1 0 0,-1-1 1,1 0-1,-1 0 1,0 0-1,-1 0 0,8-11 1,-3 1 20,0-1-1,11-24 1,-8 22 73,-12 18-81,0 0 0,1 0-1,-1 0 1,0 0 0,1 0-1,-1 0 1,0-1-1,1 1 1,-1 0 0,0 0-1,1 0 1,-1 0 0,0 0-1,1 0 1,-1 0 0,0 1-1,1-1 1,-1 0-1,0 0 1,1 0 0,-1 0-1,0 0 1,1 0 0,-1 1-1,0-1 1,0 0-1,1 0 1,-1 0 0,0 1-1,0-1 1,1 0 0,-1 1-1,2 3 39,1 0-1,-1 0 0,0 0 0,-1 0 1,1 0-1,1 6 0,8 56 188,-11-56-364,1 1 1,1-1 0,0 1 0,0-1 0,1 0 0,0 0 0,9 19 0,-10-27 18,-1 0 0,0-1 0,0 1 0,1 0 0,-1 0 0,1-1 0,0 1 0,0-1 0,-1 1 0,1-1 0,0 0 0,0 0 0,0 0 0,0 0 0,0 0 0,1 0 0,-1 0 0,0-1 0,0 1 0,0-1 0,1 1 0,-1-1 0,0 0 0,1 0 0,-1 0 0,0 0 0,0-1 0,5 0 0,4-2-226,0-1 0,-1 0 0,0-1-1,18-10 1,6-2 175,-32 16 246,0 0 0,0 0 1,0 0-1,0 0 1,0 1-1,0-1 1,0 1-1,1-1 0,-1 1 1,0 0-1,0 0 1,0 0-1,1 0 1,-1 0-1,0 1 1,0-1-1,0 1 0,1-1 1,-1 1-1,0 0 1,0 0-1,0 0 1,0 0-1,0 0 0,0 0 1,-1 1-1,1-1 1,0 1-1,-1-1 1,1 1-1,-1-1 0,1 1 1,-1 0-1,0 0 1,0 0-1,0 0 1,0 0-1,0 0 0,0 0 1,0 0-1,-1 0 1,1 0-1,-1 1 1,1-1-1,-1 0 0,0 0 1,0 0-1,0 4 1,0-3 111,0 1 0,0-1 0,-1 1 1,1-1-1,-1 0 0,0 1 0,0-1 0,0 0 1,0 0-1,0 0 0,-1 1 0,0-1 0,-3 4 1,4-5-136,-1 0 0,1-1 0,-1 1 0,1-1 1,-1 0-1,1 0 0,-1 0 0,0 1 0,0-1 1,0-1-1,0 1 0,1 0 0,-1 0 0,0-1 0,0 1 1,0-1-1,-1 0 0,1 1 0,0-1 0,0 0 1,0 0-1,0 0 0,0-1 0,-2 0 0,1 0-30,1 0-1,-1 0 0,1 0 0,-1-1 0,1 1 1,0-1-1,0 0 0,0 1 0,0-1 0,0 0 1,0-1-1,0 1 0,0 0 0,1 0 1,-1-1-1,1 1 0,0-1 0,0 1 0,0-1 1,0 1-1,0-1 0,0 0 0,1 1 0,-1-4 1,0-1-79,0 0-1,0 0 1,0 0 0,1 0 0,0 0 0,1 0 0,-1 0 0,4-12 0,-4 17-17,0 1-1,1 0 1,-1-1-1,1 1 1,-1 0-1,1-1 1,0 1-1,0 0 1,-1 0-1,1-1 1,0 1-1,0 0 1,0 0 0,0 0-1,0 0 1,0 0-1,1 1 1,-1-1-1,0 0 1,0 0-1,1 1 1,-1-1-1,0 1 1,1-1-1,-1 1 1,0 0-1,1-1 1,-1 1 0,1 0-1,-1 0 1,0 0-1,1 0 1,-1 0-1,1 0 1,-1 0-1,1 1 1,1 0-1,6 2-524,0 0 0,-1 1-1,1 0 1,14 10 0,1 0-634,-16-11 947,0 1 0,0-1 0,0-1-1,0 0 1,0 0 0,1 0 0,12 0-1,-19-2 335,1 0 1,-1 0-1,0 0 0,0 0 0,1-1 0,-1 1 0,0-1 0,0 1 0,0-1 0,0 0 1,0 0-1,0 0 0,0 0 0,0 0 0,0-1 0,0 1 0,0 0 0,-1-1 1,1 0-1,-1 1 0,1-1 0,-1 0 0,1 0 0,-1 1 0,0-1 0,0 0 0,0 0 1,0 0-1,0-1 0,-1 1 0,1 0 0,-1 0 0,1-3 0,2-16 1119,-2 1 0,-1 0 0,0-1-1,-1 1 1,-8-39 0,9 59-1136,0-1 1,0 1-1,-1-1 0,1 1 0,0 0 0,0-1 1,0 1-1,0-1 0,0 1 0,0 0 1,0-1-1,0 1 0,0-1 0,0 1 1,0 0-1,0-1 0,0 1 0,0-1 0,0 1 1,1 0-1,-1-1 0,0 1 0,0 0 1,0-1-1,1 1 0,-1 0 0,0-1 1,0 1-1,1 0 0,-1-1 0,0 1 0,1 0 1,-1 0-1,0-1 0,1 1 0,-1 0 1,0 0-1,1 0 0,-1-1 0,1 1 1,-1 0-1,0 0 0,1 0 0,-1 0 0,1 0 1,-1 0-1,0 0 0,1 0 0,-1 0 1,1 0-1,-1 0 0,0 0 0,1 0 1,-1 0-1,1 1 0,28 9 315,-21-6-369,-1-1 17,301 131 2,-306-133-3,0 0 0,0 0 0,0 1 0,0-1 0,0 0 0,0 1 0,0-1 0,0 1 1,-1 0-1,1 0 0,-1-1 0,1 1 0,-1 0 0,2 3 0,-3-3 0,0-1 0,0 1 0,1-1 0,-1 1 0,0-1 0,0 1 0,-1-1 0,1 1 0,0-1 0,0 0 0,-1 1-1,1-1 1,-1 1 0,1-1 0,-1 0 0,0 1 0,1-1 0,-1 0 0,0 0 0,0 1 0,0-1 0,0 0 0,0 0 0,0 0 0,-2 1 0,-1 2-1,-1-1 1,0 1-1,0-1 0,-1 0 0,1-1 1,-1 1-1,1-1 0,-1 0 0,0 0 1,0-1-1,0 0 0,0 0 1,0 0-1,0-1 0,-6 0 0,7 0-16,1 0-1,0 0 0,0 0 0,0-1 1,-1 1-1,1-1 0,0 0 0,0-1 1,0 1-1,0-1 0,0 1 0,0-1 0,1 0 1,-1-1-1,1 1 0,-1-1 0,1 1 1,0-1-1,0 0 0,0 0 0,0-1 1,-3-5-1,5 8-31,0 0 0,1-1 0,-1 1 1,1-1-1,-1 1 0,1-1 0,0 1 0,0-1 1,-1 1-1,1-1 0,0 1 0,0-1 0,0 1 1,1-1-1,-1 1 0,0-1 0,1 1 1,-1-1-1,1 1 0,-1-1 0,1 1 0,-1 0 1,1-1-1,0 1 0,0 0 0,0 0 0,0-1 1,0 1-1,0 0 0,0 0 0,0 0 0,0 0 1,1 0-1,-1 1 0,0-1 0,1 0 0,-1 0 1,0 1-1,1-1 0,1 0 0,3-1-360,1-1 1,-1 1-1,1 0 0,0 1 1,0 0-1,0 0 0,10 0 0,15 3-1380,-8 4-148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2:54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0 235 13875,'86'44'6073,"-95"-61"-2920,-3-7-1137,2-18-1039,-1-5-241,5-5-432,-1 1-376,9 24-976,1 9-793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2:55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33 281 16780,'3'31'6089,"-4"-55"-4953,2 0-416,-2-14-208,2-4-232,1 0-648,-5-4-368,0 9-904,-9 4-505,-7 7-855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2:55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27 10938,'-31'-26'5057,"54"32"-2032,8-1-1353,6-3-167,11 6-497,-6-7-344,-5 3-360,2 4-128,-19-2-776,-2-3-472,-13 4-1937</inkml:trace>
  <inkml:trace contextRef="#ctx0" brushRef="#br0" timeOffset="1">218 114 12755,'-107'85'5809,"118"-85"-2048,9-2-2281,3 4-912,11 1-72,-7 0-240,-2 4-256,-2-2-768,-2 3-576,0-2-1241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2:55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1 150 11731,'92'37'5633,"-96"-50"-1488,-3-3-1945,2-12-928,0-4-183,5-4-561,4 5-200,5 10-768,1 11-409,8 14-855,0 4-480,8 5-529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2:56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21 10642,'0'0'348,"1"-1"-1,-1 0 1,1 1-1,-1-1 1,0 0-1,1 1 1,-1-1-1,0 0 1,1 0-1,-1 0 1,0 1-1,0-1 1,1 0-1,-1 0 1,0 0-1,0 1 1,0-1-1,0 0 1,-1-1-1,1 2-206,0-1 1,0 1-1,-1 0 0,1-1 0,0 1 0,-1 0 0,1-1 0,0 1 0,-1 0 0,1 0 0,-1-1 0,1 1 0,0 0 0,-1 0 0,1 0 0,-1 0 0,1-1 0,-1 1 0,1 0 0,-1 0 0,1 0 0,-1 0 0,1 0 0,-1 0 0,-2 1 115,-1-1 1,1 1-1,0-1 0,0 1 0,0 0 0,0 0 0,0 1 0,0-1 1,-5 4-1,0 0 66,-11 8 143,1 1-1,-20 19 1,35-30-444,-1 0 0,1 1-1,0-1 1,0 1 0,0 0 0,0 0 0,1 0-1,-1 0 1,1 1 0,0-1 0,0 1 0,1-1-1,0 1 1,-1 0 0,1 0 0,0 9 0,1-12-43,1 1 1,-1-1-1,1 1 1,0 0-1,0-1 1,0 1 0,0-1-1,0 0 1,1 1-1,-1-1 1,1 0 0,-1 0-1,1 0 1,0 0-1,0 0 1,0 0 0,0 0-1,0-1 1,0 1-1,0-1 1,1 1 0,-1-1-1,1 0 1,-1 0-1,4 1 1,5 1-92,-1 0 1,0 0-1,1-1 0,-1-1 1,14 1-1,26-3-122,0-2 1,64-12-1,-62 7 169,99-3 0,-144 11 75,-6-1-2,1 1 0,-1 0 0,0 0 0,0 0 0,1 0 1,-1 0-1,0 0 0,1 0 0,-1 0 0,0 0 0,0 1 0,1-1 1,-1 0-1,0 1 0,0-1 0,0 1 0,1 0 0,-1-1 0,0 1 1,0 0-1,0 0 0,0-1 0,1 3 0,-2-2 19,-1 0 0,1-1 0,-1 1 0,0 0-1,1 0 1,-1 0 0,0 0 0,1-1 0,-1 1 0,0 0 0,0-1 0,0 1-1,0 0 1,1-1 0,-1 1 0,0-1 0,0 0 0,0 1 0,0-1 0,0 0-1,-2 1 1,0 0 77,-6 2 36,1 0-1,-1-1 1,0 0 0,0-1-1,0 0 1,0 0-1,0-1 1,0 0 0,0 0-1,0-1 1,0 0 0,1-1-1,-15-4 1,18 4-84,0 0 0,0 0 1,0 0-1,0-1 0,1 1 0,-1-1 1,1 0-1,0 0 0,0-1 0,-7-7 1,9 8-40,0 0 0,0 0 0,0 0 0,1 0 1,-1 0-1,1 0 0,0-1 0,0 1 0,0-1 0,0 1 0,0-1 1,1 1-1,0-1 0,-1 1 0,2-1 0,-1 1 0,1-6 1,-1 6-34,1-1 1,0 1 0,0 0-1,1 0 1,-1 0 0,0 0-1,1 0 1,0 0 0,0 0-1,0 1 1,0-1 0,0 1 0,0-1-1,1 1 1,-1 0 0,1 0-1,0 0 1,-1 0 0,1 0-1,0 0 1,0 1 0,0 0 0,1-1-1,-1 1 1,0 0 0,0 1-1,0-1 1,1 1 0,-1-1-1,6 1 1,-1-1-226,1 1 0,-1 0 0,0 1 0,0 0 0,1 0 0,-1 1 0,0 0 0,0 0 0,0 1 0,0 0-1,9 5 1,24 21-2147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2:56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119 198 11418,'-99'-11'4589,"82"14"-2684,15 5-700,15 6 22,-6-10-1085,0-1-1,0 0 1,0 0 0,1-1-1,-1 0 1,1-1-1,-1 1 1,1-2-1,0 1 1,-1-1-1,16-1 1,2-1 37,1-2 0,32-8-1,-35 6-144,1-1-1,42-20 1,-64 27-21,-1-1 0,1 1 0,-1-1 0,0 0 0,1 1 0,-1-1 0,0 0 0,1 0 0,-1 0 1,0 0-1,0 0 0,0-1 0,0 1 0,0 0 0,0 0 0,0-1 0,-1 1 0,1 0 1,0-1-1,-1 1 0,1-1 0,-1 1 0,1-3 0,-1 2 25,-1 1 0,1-1 1,-1 0-1,1 1 0,-1-1 0,0 1 0,0-1 1,0 1-1,1-1 0,-1 1 0,-1-1 0,1 1 1,0 0-1,0 0 0,0 0 0,-1-1 0,-1 0 1,-9-6 326,0 1 1,0 1-1,-25-11 0,32 15-263,-19-7 303,12 5-245,0-1 1,0 0-1,0-1 1,1 0-1,-12-8 0,23 13-160,-1 1 0,1 0 0,-1 0-1,1 0 1,-1-1 0,1 1 0,0 0-1,-1 0 1,1-1 0,-1 1 0,1 0 0,0-1-1,0 1 1,-1-1 0,1 1 0,0 0-1,-1-1 1,1 1 0,0-1 0,0 1-1,0 0 1,0-1 0,-1 1 0,1-1-1,0 1 1,0-1 0,0 1 0,0-1-1,0 1 1,0-1 0,0 1 0,0-1 0,0 1-1,1-1 1,-1 1 0,0 0 0,0-1-1,0 1 1,0-1 0,1 1 0,-1-1-1,0 1 1,0 0 0,1-1 0,-1 1-1,0 0 1,1-1 0,-1 1 0,0 0 0,1-1-1,-1 1 1,1 0 0,-1 0 0,0-1-1,1 1 1,-1 0 0,1 0 0,0-1-1,27-5-315,6 5-36,0 1 0,1 1 0,-2 2 0,1 2 0,0 1 1,-1 1-1,0 2 0,0 1 0,-1 2 0,49 25 0,-76-34 382,0 0-1,0 0 0,-1 0 0,1 1 0,5 5 0,-10-9 22,1 1 0,0-1 0,0 1 0,-1 0 0,1 0 0,0-1 0,-1 1 0,1 0 0,-1 0 0,1 0 0,-1 0 0,1 0 0,-1 0 0,0 0 0,1 0 0,-1-1 0,0 1 0,0 0 0,0 0 0,0 0 0,0 0 0,0 0 0,0 0 0,0 0 0,0 0-1,0 0 1,0 0 0,-1 0 0,1 0 0,0 0 0,-1 0 0,1 0 0,-1 0 0,1 0 0,-1 0 0,1-1 0,-1 1 0,0 0 0,1 0 0,-3 1 0,-1 1 145,-1 0 1,0-1-1,0 1 1,-1-1-1,1 0 1,0 0-1,-1 0 1,1-1-1,-1 0 1,0 0-1,1 0 1,-9-1-1,3 1 44,-1-1 0,0-1-1,1 0 1,-24-5 0,32 5-212,-1-1 1,1 1 0,-1 0-1,1-1 1,0 0 0,0 0 0,-1 0-1,1 0 1,1 0 0,-1-1-1,0 1 1,1-1 0,-5-4-1,6 5-52,1 1 0,-1 0 0,0 0 0,1-1 0,-1 1 0,1-1 0,-1 1 0,1 0 0,0-1 0,0 1 0,-1-1 0,1 1 0,0-1 0,0 1 0,1-1 0,-1 1 0,0 0 0,0-1 0,1 1 0,-1-1 0,0 1 0,1 0 0,0-1 0,-1 1 0,1 0 0,0-1 0,0 1 0,-1 0 0,1 0 0,0 0 0,0 0 0,0 0 0,1 0 0,-1 0 0,2-1 0,3-2-249,-1 0 0,1 1 1,0 0-1,0 0 0,1 0 0,-1 1 0,1 0 1,-1 0-1,1 1 0,8-2 0,-2 2-586,0 0-1,1 1 0,-1 0 1,19 4-1,8 3-1435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2:57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46 11923,'34'-35'4922,"-29"27"-2117,-6 6-1704,-7 4 29,5 0-859,0 1-1,0 0 1,1 0 0,-1-1 0,1 1 0,0 1 0,0-1 0,0 0 0,0 0 0,0 1-1,-2 5 1,-11 47 470,9-32-442,-34 92 184,39-114-482,0 0 0,0 0 0,1 0 1,-1 0-1,1-1 0,-1 1 0,1 0 0,0 0 1,0 0-1,-1 0 0,1 0 0,1 2 1,-1-3-7,0-1 0,0 0 0,1 1 0,-1-1 0,0 1 0,0-1 0,1 0 0,-1 1 0,0-1 0,0 0 0,1 0 0,-1 1 0,0-1 0,1 0 0,-1 0 0,1 1 0,-1-1 0,0 0 0,1 0 0,-1 0 0,1 0 0,-1 0 0,0 1 0,1-1 0,-1 0 0,1 0 0,-1 0 0,1 0 0,-1 0 0,0 0 0,1 0 0,0-1 0,6-1-99,0 0 0,0 0 0,-1-1 0,1 0 0,6-5 1,8-2-248,0 2 30,1 2 0,0 0-1,0 2 1,1 0 0,29 0 0,116 5-173,-154 0 494,-1-1 5,-8 0 3,0 0 0,0 0 0,0 0-1,0 1 1,0-1 0,0 1 0,0 0 0,-1 1-1,1-1 1,5 3 0,-54 6 1546,36-9-1324,0 1 0,0-1 0,0-1 1,0 1-1,-1-1 0,1-1 1,0 1-1,0-1 0,-11-4 0,16 4-167,-1 0 0,1-1 0,0 0-1,0 1 1,0-1 0,0-1 0,0 1-1,0 0 1,0-1 0,1 1 0,0-1-1,-1 0 1,1 0 0,0 0 0,0 0-1,0 0 1,1 0 0,-1 0 0,1-1-1,0 1 1,0-1 0,0 1 0,-1-6-1,1 2-7,1-1 0,-1 1 0,1-1 0,1 1 0,0-1 0,0 1 0,0-1 0,4-12 0,-4 17-62,1 0 0,-1-1 1,0 1-1,1 0 1,0 1-1,-1-1 1,1 0-1,1 0 0,-1 1 1,3-3-1,-4 4-19,0 0-1,1 0 0,-1 0 0,1 0 0,-1 0 1,1 0-1,0 1 0,-1-1 0,1 1 1,0-1-1,-1 1 0,1 0 0,0-1 1,-1 1-1,1 0 0,0 0 0,0 0 1,-1 1-1,1-1 0,2 1 0,-1 0-104,-1 0-1,1 0 1,-1 0-1,1 0 0,-1 1 1,0-1-1,1 1 0,-1 0 1,0 0-1,0-1 0,0 1 1,-1 1-1,1-1 1,0 0-1,-1 0 0,1 1 1,-1-1-1,0 0 0,2 5 1,13 29-2207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3:00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247 273 12147,'15'43'4650,"-13"-31"-2347,-5-11-510,-5-14 3,6 0-1497,1 0 0,0 1 1,1-1-1,1 0 0,0 0 0,0 1 1,1-1-1,1 1 0,5-15 1,0 4-116,1 1 1,1 0 0,23-37-1,-30 55-144,16-24 150,-18 27-166,-1-1 1,1 1-1,0 0 1,1 0-1,-1-1 1,0 1-1,0 0 1,0 0-1,1 0 1,-1 0-1,0 1 1,1-1-1,-1 0 1,1 1-1,1-2 1,-15 19 476,-238 133-633,194-124-1149,6-4-636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2:58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165 427 13987,'-3'0'438,"0"0"-1,0 0 1,0-1-1,0 1 1,0-1-1,0 0 1,0 1-1,1-1 1,-1-1-1,0 1 1,-2-2-1,3 1-193,0 0 0,1-1 0,0 1 0,-1 0 0,1-1 0,0 1 0,0-1 0,0 1 0,0-1 0,1 0 0,-1 1 0,1-1 0,0 0 0,0-4 0,-6-125 572,6 89-1838,-2-1 0,-8-45 0,10 84 643,-1 1-1,0 0 1,0 0-1,0-1 0,-1 1 1,0 0-1,0 0 1,0 0-1,0 1 1,0-1-1,-5-5 1,5 7 50,0 1 0,0-1 0,0 1 0,0 0 0,0 0 0,0 0 0,-1 0 0,1 1 0,0-1 0,-1 0 0,1 1 0,0 0 0,-1-1 0,1 1 0,0 0 0,-1 0 0,1 0 0,0 1 0,-1-1 0,1 1 0,0-1 0,-4 2 0,-10 5 364,15 2 3288,2-8-2980,0 0 1,1 1 0,-1-1-1,1 0 1,0 0 0,-1 0-1,1 0 1,0 0 0,-1 0-1,1-1 1,0 1 0,0 0-1,0-1 1,0 1 0,2-1-1,36 5 1187,1-1-1,-1-2 0,0-2 1,71-9-1,14 0-642,-124 8-922,0 1 1,0 0-1,0 0 0,0-1 0,0 1 1,0 0-1,0 0 0,0 0 0,0 0 1,0 1-1,0-1 0,0 0 0,0 0 1,0 0-1,-1 1 0,1-1 0,0 1 1,0-1-1,0 0 0,0 1 0,-1 0 0,1-1 1,0 1-1,0-1 0,-1 1 0,1 0 1,0 0-1,-1-1 0,1 1 0,0 1 1,-6 9-1976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39:10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31 236 12643,'-30'39'8611,"30"-39"-8475,9-14 1282,44-132 2498,-52 145-3881,-1-1-1,1 1 1,-1 0-1,1-1 1,-1 1-1,1 0 1,0 0-1,0-1 1,0 1-1,0 0 1,0 0 0,0 0-1,0 0 1,0 0-1,0 0 1,0 0-1,3-1 1,-3 2-23,0 0 1,0 0 0,0 0 0,0 0 0,0 0 0,0 0 0,0 0 0,0 0 0,0 0 0,0 1 0,0-1-1,0 0 1,-1 0 0,1 1 0,0-1 0,0 1 0,0-1 0,0 1 0,1 1 0,4 3-8,0 1 1,0 1 0,0-1 0,8 15 0,-5-9 18,-5-6-22,1 1 0,1-1 0,-1 0 0,1 0 1,0-1-1,0 0 0,0 0 0,1 0 0,0-1 0,0 0 1,0-1-1,0 1 0,15 4 0,-21-8 14,0 0 0,0 0 0,0 0 0,0 0 0,0 0 0,0 0 0,0 0-1,0-1 1,0 1 0,0 0 0,0 0 0,0-1 0,0 1 0,0-1 0,0 1 0,0-1-1,-1 1 1,1-1 0,0 0 0,0 1 0,0-1 0,-1 0 0,1 1 0,0-1 0,-1 0-1,1 0 1,-1 0 0,1 0 0,-1 0 0,1 0 0,-1 1 0,0-1 0,1 0 0,-1 0 0,0 0-1,0 0 1,0 0 0,0 0 0,0 0 0,0-1 0,0 1 0,0 0 0,0-1 0,0-8 243,-1 1 0,0-1 0,-4-14 0,4 18-160,-4-15 236,-6-35 232,10 52-545,1 0-1,-1 0 1,1 0 0,0-1-1,0 1 1,1 0-1,-1 0 1,1 0-1,1-6 1,-1 8-94,0 1-1,0 0 1,0 0-1,0 0 1,1-1 0,-1 1-1,0 0 1,0 0 0,1 1-1,-1-1 1,1 0-1,-1 0 1,1 1 0,-1-1-1,1 1 1,-1-1 0,1 1-1,-1-1 1,1 1-1,0 0 1,-1 0 0,1 0-1,0 0 1,1 0 0,40 6-3115,-14 2 404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2:58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86 16532,'-73'85'6057,"99"-80"-4505,-4-5-976,30 6-264,-3 1-8,-10-11-344,7 6-240,-12-8-1144,0-6-656</inkml:trace>
  <inkml:trace contextRef="#ctx0" brushRef="#br0" timeOffset="1">371 135 10874,'95'-39'11619,"-99"37"-10075,3 1-232,-1-1-127,0 0-481,-1-7-456,0-12-1016,-4-38-713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2:59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 15283,'-5'-4'9282,"-2"21"-8354,-6 74-135,16-46-425,-4-11-184,-1-8-520,2-11-408,-1-4-1113,5-2-887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2:59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13179,'79'-80'4277,"-65"73"-3180,-9 11-419,-6 18 220,0-19-711,-4 15 344,-1 0-1,0-1 0,-1 1 0,-1-1 1,-1 0-1,0-1 0,-15 20 1,8-22 343,25-18-796,4 1-81,1 1 0,-1 0-1,0 0 1,1 1 0,-1 1 0,22 2 0,-23-1 3,1 0 0,-1 0 1,0-2-1,0 0 0,0 0 0,1-1 0,-1 0 1,20-7-1,-29 7 44,0 0 1,0 0 0,0 0-1,0 0 1,0 0 0,0-1-1,-1 1 1,1-1 0,-1 1-1,0-1 1,0 0-1,0 0 1,0 0 0,0 0-1,-1-1 1,3-5 0,-4 8-30,0 1 1,0 0-1,0 0 1,0 0-1,0 0 0,0-1 1,0 1-1,1 0 1,-1 0-1,0 0 1,0 0-1,0 0 1,0 0-1,0-1 1,0 1-1,1 0 1,-1 0-1,0 0 1,0 0-1,0 0 1,1 0-1,-1 0 1,0 0-1,0 0 1,0 0-1,0 0 1,1 0-1,-1 0 1,0 0-1,0 0 0,0 0 1,1 0-1,-1 0 1,0 0-1,0 0 1,0 0-1,0 0 1,1 0-1,-1 0 1,11 8 402,12 16 2,-17-17-329,-1-1-118,1-1 0,0-1 1,1 1-1,-1-1 0,1 0 0,0 0 0,0-1 1,0 0-1,0 0 0,1-1 0,-1 1 0,1-2 1,-1 1-1,1-1 0,0 0 0,-1-1 0,1 0 1,0 0-1,7-2 0,-8 1-263,0 0 1,0-1-1,0 0 1,0 0-1,0-1 1,-1 0-1,1 0 1,-1 0-1,0-1 1,0 0-1,0 0 1,-1-1-1,8-6 1,-11 7-58,0 1 1,1 0-1,-1 0 1,-1-1-1,1 1 1,0-1-1,-1 1 1,0-1-1,0 0 1,0 0-1,1-4 1,0-17-3478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3:00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14011,'47'-7'7126,"26"8"-6367,-32 0-372,-31-1-408,-2-1-145,0 1 0,0 1 0,0-1 0,0 1 0,11 3 0,-18-4 111,-1 1 1,1-1-1,-1 0 1,1 0-1,-1 0 1,1 0-1,-1 0 1,1 1-1,-1-1 1,1 0-1,-1 0 1,0 1-1,1-1 1,-1 0-1,1 1 1,-1-1-1,0 1 1,1-1-1,-1 0 0,0 1 1,0-1-1,1 1 1,-1-1-1,0 1 1,0-1-1,0 1 1,1-1-1,-1 1 1,0-1-1,0 1 1,0-1-1,0 1 1,0-1-1,0 1 1,0 0-1,-14 18-1967,-34 19-1225,40-33 2801,-101 59-1035,61-38 4907,47-26-3214,0 1 0,1-1-1,-1 0 1,0 1 0,0-1 0,1 1 0,-1-1 0,0 1 0,1-1 0,-1 1 0,0-1 0,1 1 0,-1 0 0,1-1 0,-1 1 0,1 0 0,-1-1 0,0 3 0,13 0 1586,35-8-1588,-39 4-257,25-4-1406,-3-1-1675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3:01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41 16484,'-15'-40'6169,"20"46"-4353,-2 1-367,-3 10-121,0 6-256,-18 2-648,7 4-176,-10-10-440,-3-2-504,6-8-1128,-3-1-945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3:02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28 12531,'1'-1'290,"-1"0"-1,0 0 1,0 0 0,0 0 0,0 0 0,-1-1 0,1 1-1,0 0 1,0 0 0,-1 0 0,1 0 0,0 1 0,-1-1-1,1 0 1,-1 0 0,0 0 0,1 0 0,-1 0 0,1 0 0,-1 1-1,0-1 1,0 0 0,1 1 0,-1-1 0,-2-1 0,1 2-44,0-1 0,0 1 0,0-1 0,0 1 1,0 0-1,0 0 0,0 0 0,0 0 0,0 0 0,0 0 1,0 1-1,-3 0 0,-3 1 68,0 1 0,1 0-1,-1 1 1,1-1 0,-10 8-1,-13 10 446,-41 38-1,59-48-734,1 1-1,0 1 0,0 0 0,2 0 0,-15 26 1,22-35-64,0 1 0,0 0 0,0-1 0,0 1 0,1 0 0,0 0 0,0 0 0,1 0 0,-1 5 0,1-8-13,0 1 1,0-1-1,1 0 0,-1 0 1,1 0-1,-1 0 0,1 0 0,0 0 1,0 0-1,-1 0 0,2 0 0,-1 0 1,0 0-1,0-1 0,1 1 1,-1 0-1,0-1 0,1 1 0,0-1 1,-1 1-1,1-1 0,0 0 0,0 0 1,2 2-1,3-1-160,-1 0 0,0 0-1,1 0 1,-1-1 0,1 0 0,-1 0 0,1-1 0,0 1-1,-1-1 1,1-1 0,11-1 0,9-4-949,39-11 1,-46 11 648,51-17-860,42-11 432,-98 31 1195,1 0-1,0 0 1,-1 2 0,1 0 0,18 2 0,-33-1-185,0 0 1,0 0-1,0 0 1,-1 0-1,1 0 1,0 0-1,0 0 1,-1 1-1,1-1 1,0 0-1,0 0 1,-1 1-1,1-1 0,0 1 1,-1-1-1,1 1 1,0-1-1,-1 1 1,1-1-1,-1 1 1,1-1-1,-1 1 1,1 0-1,-1-1 1,1 1-1,-1 0 1,0-1-1,1 2 1,-1 0 58,1 0 0,-1 0 0,0-1 0,0 1 1,-1 0-1,1 0 0,0-1 0,0 1 0,-1 0 0,1 0 1,-1-1-1,-1 3 0,0 2 180,-2 0-1,1 0 1,0-1-1,-1 1 1,0-1 0,-5 5-1,5-6-140,0-1-1,-1 0 1,1 0 0,-1 0-1,1-1 1,-1 0-1,0 0 1,0 0-1,0 0 1,0-1 0,0 0-1,0 0 1,-1 0-1,1 0 1,0-1-1,0 0 1,-1 0 0,-8-2-1,10 1-118,1 1-1,0-1 0,0 0 1,0 0-1,0 0 1,0-1-1,1 1 1,-1-1-1,0 1 0,0-1 1,1 0-1,0 0 1,-1 0-1,1-1 0,0 1 1,0 0-1,0-1 1,0 1-1,0-1 1,1 0-1,-1 0 0,1 0 1,0 1-1,-1-1 1,1 0-1,1-1 1,-1 1-1,0 0 0,1 0 1,0 0-1,0-6 1,0 0-130,0 0 0,1 0 0,0 1 0,0-1 0,1 1 0,1-1 0,-1 1 0,1-1 0,7-12 0,-9 18 2,1 1 1,0-1-1,0 0 1,0 1-1,0 0 0,0-1 1,1 1-1,-1 0 1,0 0-1,1 0 0,0 0 1,-1 1-1,1-1 1,0 1-1,0-1 0,0 1 1,0 0-1,0 0 1,0 1-1,0-1 0,1 1 1,-1-1-1,0 1 1,0 0-1,0 0 0,1 0 1,-1 1-1,0-1 0,0 1 1,4 1-1,3 1-201,1 1-1,0 0 1,-1 1-1,0 0 1,0 0-1,-1 1 0,1 1 1,15 14-1,-8-5 76,-1 1-1,0 0 0,17 27 1,-33-44 241,0 0 0,0 0 0,0 0 0,0 1 0,0-1 1,0 0-1,0 0 0,0 0 0,1 0 0,-1 0 0,0 0 1,0 0-1,0 1 0,0-1 0,0 0 0,0 0 1,0 0-1,1 0 0,-1 0 0,0 0 0,0 0 0,0 0 1,0 0-1,0 0 0,0 0 0,1 0 0,-1 0 0,0 0 1,0 0-1,0 0 0,0 0 0,0 0 0,1 0 1,-1 0-1,0 0 0,0 0 0,0 0 0,0 0 0,0 0 1,1 0-1,-1 0 0,0 0 0,0 0 0,0 0 0,0 0 1,0 0-1,0-1 0,0 1 0,1 0 0,-1 0 1,0 0-1,4-12 872,2-23-370,-5 27-288,9-46 495,18-56 1,-28 109-738,0 0 1,1-1-1,-1 1 0,1 0 0,-1-1 0,1 1 0,0 0 0,-1 0 0,1-1 1,0 1-1,0 0 0,0 0 0,1-1 0,-2 2-5,1 0 0,-1 0 0,0 0 0,0 0 0,1-1 0,-1 1 0,0 0 0,1 1 0,-1-1 0,0 0 0,1 0 0,-1 0 0,0 0 0,1 0 0,-1 0 0,0 0 0,1 0 0,-1 0 0,0 1 0,0-1-1,1 0 1,-1 0 0,0 0 0,0 1 0,1-1 0,-1 0 0,0 0 0,0 1 0,0-1 0,1 0 0,-1 0 0,0 1 0,0 0 0,15 38 54,-15-38-56,8 24-8,17 41 1,-22-59-6,1 0 1,0 0 0,0 0-1,1 0 1,0-1 0,0 0-1,0 0 1,1 0 0,11 9-1,-15-14 11,-1 0 1,1 0-1,0 1 0,0-1 0,0 0 0,1 0 0,-1-1 1,0 1-1,0 0 0,0-1 0,0 1 0,1-1 0,-1 0 1,0 0-1,1 0 0,-1 0 0,0 0 0,0 0 0,1-1 1,-1 1-1,0-1 0,0 0 0,0 1 0,0-1 0,0 0 1,0 0-1,0 0 0,0-1 0,0 1 0,0 0 0,0-1 1,-1 1-1,1-1 0,0 0 0,-1 1 0,0-1 0,1 0 1,-1 0-1,0 0 0,1-2 0,3-4 5,-1 0 1,0-1-1,0 1 0,-1 0 1,0-1-1,-1 0 0,0 0 1,1-14-1,-4-11 16,0 29-12,0-1 0,1 1 0,-1-1 1,2 0-1,-1 1 0,2-12 0,4 67-373,-6-47 327,0 12-583,0 0 0,2-1 0,-1 1 1,2 0-1,0-1 0,1 0 0,7 20 0,11 2-2637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3:02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14 353 13395,'79'-2'5021,"-79"2"-4937,1 0 0,-1 0-1,1 0 1,-1 0 0,1 0 0,-1 0-1,1-1 1,-1 1 0,1 0 0,-1 0 0,1 0-1,-1-1 1,1 1 0,-1 0 0,0-1-1,1 1 1,-1 0 0,1-1 0,-1 1 0,0 0-1,1-1 1,-1 1 0,0-1 0,0 1-1,1 0 1,-1-1 0,0 1 0,0-1 0,0 1-1,0-1 1,1 1 0,-1-1 0,0 1-1,0-1 1,0 0 0,-5-18 737,3 13-424,-11-46 1250,7 30-1237,0-1 0,2 1 0,0-1 0,1 0 1,1-35-1,3 54-396,0 0 1,0 0-1,0 0 0,1 0 1,-1 0-1,1 0 1,0 0-1,0 0 1,0 1-1,0-1 0,1 1 1,0-1-1,-1 1 1,1 0-1,0 0 1,1 0-1,-1 1 0,0-1 1,1 1-1,0 0 1,-1 0-1,1 0 1,0 0-1,0 0 0,0 1 1,0 0-1,8-2 1,-2 1 9,0 0 1,1 1-1,-1 0 0,1 0 1,-1 1-1,1 0 0,-1 1 1,1 1-1,-1-1 0,14 5 1,-22-6-22,0 1 0,0 0 0,1-1 0,-1 1 0,0 0 0,0 0 0,0 0 0,0 1 0,0-1 0,0 0 0,0 1 0,0 0 0,-1-1 0,1 1 0,0 0 1,-1 0-1,0-1 0,1 1 0,-1 0 0,0 1 0,0-1 0,1 2 0,-2-1 6,0-1 1,0 1-1,0 0 0,0-1 1,0 1-1,-1 0 0,1-1 1,-1 1-1,1-1 1,-1 1-1,0-1 0,0 1 1,-1-1-1,1 0 1,0 1-1,-3 2 0,-3 4 27,-1 0 0,0 0-1,0-1 1,-1 0 0,0-1-1,-1 0 1,-14 9 0,7-6-110,0-1-1,0-1 1,-1-1 0,1 0 0,-2-2 0,1 0 0,-1-1 0,-34 4 0,32-10-1362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3:03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43 306 17724,'1'-7'6537,"1"-20"-4960,-7-9-377,-13-15-200,10-5-224,0 5-648,1 6-448,15 22-1232,-4 13-897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3:03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16363,'17'-7'1701,"0"-1"-1,25-5 1,-41 13-1647,0-1 1,-1 1-1,1 0 1,0 0 0,0 0-1,0 0 1,0 0-1,0 0 1,-1 0-1,1 0 1,0 1 0,0-1-1,0 0 1,0 0-1,-1 1 1,1-1 0,0 0-1,0 1 1,-1-1-1,1 1 1,0-1 0,-1 1-1,1-1 1,0 1-1,-1 0 1,1-1-1,-1 1 1,1 0 0,-1-1-1,1 1 1,-1 0-1,1 1 1,3 27 395,-4-26-376,-2 23 18,0 0 0,-2-1 0,-1 0 0,-1 0 0,-1 0 0,-1-1 0,-1 0-1,-19 35 1,22-50-58,5-14 22,9-16-19,-3 16-37,-1 0 0,1 1 0,0-1 1,1 1-1,-1 1 0,1-1 0,-1 1 0,1 0 1,11-4-1,2 0-13,37-5 0,-44 10-9,-1 0 0,0 0 0,0-1 0,0 0 0,-1-1 0,1 0 0,-1-1 0,0 0-1,0-1 1,15-11 0,-8 0 112,-1-1-1,-1-1 1,-1 0-1,18-31 1,10-14 1291,-31 52-115,-8 23-279,0 6-820,2 1-314,1 0 0,1 0 1,0 0-1,1-1 0,1 0 0,1-1 0,0 0 1,1 0-1,1-1 0,20 20 0,-23-27-500,-8-7 440,1 0-1,-1 0 1,1 0-1,-1 1 1,0-1-1,1 0 1,-1 1-1,0-1 1,0 1-1,0-1 1,0 1-1,0-1 1,0 1-1,-1 0 1,1-1-1,-1 1 1,1 0-1,-1 0 1,1 2-1,-2 6-3190</inkml:trace>
  <inkml:trace contextRef="#ctx0" brushRef="#br0" timeOffset="1">248 199 13163,'11'0'5721,"31"6"-2784,10 4-1865,25 3-920,-6-6-56,-14-7-544,-3 3-488,-32-3-2497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3:05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1 263 11186,'4'7'955,"1"-1"-1,0 0 0,1 0 1,-1 0-1,1-1 1,0 0-1,11 8 0,-11-10-846,-1 0-1,1 0 1,0 0 0,0 0-1,0-1 1,1 0-1,-1 0 1,0-1 0,1 0-1,-1 0 1,1 0-1,-1-1 1,1 0 0,-1 0-1,1-1 1,0 0-1,-1 0 1,0 0 0,1-1-1,-1 0 1,0 0-1,0 0 1,0-1 0,9-6-1,-13 8-65,0 0-1,-1 0 1,1 0-1,-1 0 1,1 0-1,-1-1 1,1 1-1,-1-1 1,0 1-1,0-1 1,0 0-1,0 1 1,0-1-1,0 0 1,0 0-1,0 0 1,-1 1-1,1-1 1,-1 0-1,0 0 1,1 0-1,-1 0 1,0 0-1,0 0 1,0 0-1,0 0 1,0 0 0,-1 0-1,1 0 1,-1 0-1,1 0 1,-1 0-1,0 0 1,1 1-1,-3-4 1,-3-5 348,-1 0 1,1 1-1,-2 0 1,-15-16 0,17 18-175,-5-4 105,-45-50 916,52 55-1164,-1 0-1,1-1 0,0 1 1,0-1-1,1 0 0,0 0 1,0 0-1,-2-9 1,5 14-81,-1 1 1,1-1 0,0 1 0,0 0 0,1-1 0,-1 1 0,0-1 0,0 1-1,1-1 1,-1 1 0,1 0 0,-1-1 0,1 1 0,-1 0 0,1 0 0,0-1-1,0 1 1,0 0 0,0 0 0,-1 0 0,2 0 0,-1 0 0,0 0 0,0 0-1,0 0 1,0 1 0,0-1 0,1 0 0,-1 1 0,0-1 0,1 0 0,-1 1-1,0 0 1,1-1 0,-1 1 0,1 0 0,1 0 0,9-2-182,0 1 1,-1 0 0,19 1 0,-22 0 73,27 2-340,1 2 0,0 1 0,-1 1 1,0 3-1,-1 0 0,1 3 0,-2 0 0,46 25 1,-75-35 465,1 1 1,-1-1 0,0 1-1,0 0 1,0 0 0,0 1-1,-1-1 1,1 1-1,-1 0 1,0 0 0,0 0-1,0 0 1,0 1 0,-1-1-1,0 1 1,0-1-1,2 7 1,-4-8 65,0 0 0,1 0 0,-1 0 0,0 0 0,-1 0 0,1 0 0,0 0 0,-1 0 0,0 0 0,0 0 0,0 0 0,0 0 0,0 0 0,-1 0 1,1 0-1,-1-1 0,1 1 0,-1-1 0,0 1 0,0-1 0,0 0 0,-1 0 0,1 0 0,-1 0 0,1 0 0,-1 0 0,1-1 0,-5 3 0,4-2 16,0 0 1,0-1 0,0 1-1,-1 0 1,1-1-1,0 0 1,-1 0-1,1 0 1,-1 0-1,0-1 1,1 1-1,-1-1 1,1 0 0,-1 0-1,1 0 1,-1-1-1,0 1 1,1-1-1,-1 0 1,1 0-1,0 0 1,-1 0-1,1-1 1,0 1-1,0-1 1,-1 0 0,1 0-1,1 0 1,-1 0-1,0-1 1,0 1-1,1-1 1,0 1-1,-1-1 1,-1-3-1,0 0-78,0 0-1,1 0 0,0 0 0,0 0 0,0-1 0,1 1 0,0-1 0,0 0 0,1 1 0,0-1 0,0 0 0,0 0 0,1 0 0,0 0 1,0 1-1,1-1 0,2-10 0,-2 14-128,0-1 1,0 1-1,0-1 1,1 1-1,-1-1 1,1 1-1,0 0 1,0 0-1,0 0 1,0 0-1,1 0 1,-1 1-1,1-1 1,0 1-1,0-1 1,0 1-1,0 0 0,6-3 1,-5 4-141,0-1 0,1 1 0,-1 0 0,1 0 0,0 0 1,-1 1-1,1 0 0,0 0 0,0 0 0,-1 0 0,1 1 0,-1 0 0,1 0 0,7 2 0,37 15-2129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39:10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171 251 14459,'41'104'6097,"-41"-114"-3280,8-9-1273,-1-4-263,2-6-409,0-4-272,-1 1-528,-5 3-344,-3 1-752,2 8-481,-12 1-1079,-2 3-225</inkml:trace>
  <inkml:trace contextRef="#ctx0" brushRef="#br0" timeOffset="1">1 1 14195,'10'3'5841,"9"5"-3544,20 5-705,3-2-184,18-1-407,5-2-321,4-3-856,1 2-544,-18-2-1401,-7-2-936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3:05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78 12139,'81'-58'5059,"-80"58"-4918,0-1 0,0 1 0,0-1-1,0 0 1,0 0 0,-1 0 0,1 0 0,0 0-1,0 1 1,-1-1 0,1 0 0,0-1-1,-1 1 1,1 0 0,-1 0 0,1-2-1,-4 1 2660,-17 74 516,-12 37-2638,22-76-404,9-29-267,0 0 1,0 0-1,0-1 1,-1 1-1,0 0 0,0-1 1,0 1-1,0-1 0,0 1 1,-1-1-1,1 0 1,-1 0-1,0 0 0,0-1 1,0 1-1,-5 3 0,20-12-545,1 0-1,-1 2 0,1-1 0,0 2 1,0 0-1,0 0 0,0 1 0,21 0 1,126 5-1663,-74 0 1901,135-2 1647,-219-1-1254,-1 0 1,1 0 0,0 0-1,-1 1 1,1-1-1,0 0 1,-1 1-1,1-1 1,-1 1 0,1-1-1,0 1 1,-1 0-1,1 0 1,-1-1 0,0 1-1,1 0 1,-1 0-1,0 1 1,0-1 0,1 0-1,1 3 1,-3-3-5,0 0 1,0 0-1,0 0 1,0 0 0,0 0-1,0 0 1,0 0-1,0 0 1,-1 1 0,1-1-1,0 0 1,-1 0-1,1 0 1,-1-1 0,1 1-1,-1 0 1,1 0-1,-1 0 1,0 0 0,1 0-1,-1-1 1,0 1-1,0 0 1,1 0-1,-1-1 1,0 1 0,0-1-1,0 1 1,0-1-1,0 1 1,0-1 0,0 1-1,-2-1 1,-2 3 65,-1 0 0,0-1 0,0 0 0,0 0 0,-1-1-1,1 0 1,0 0 0,0 0 0,-1-1 0,1 1 0,0-2 0,-1 1 0,1-1 0,0 0 0,-1 0 0,1-1 0,0 1 0,0-1 0,0-1-1,0 1 1,1-1 0,-1 0 0,-9-7 0,11 6-139,-1 0-1,1 1 1,0-1-1,1-1 1,-1 1-1,1-1 1,0 1-1,0-1 1,0 0-1,0 0 1,1 0-1,0-1 1,0 1-1,1 0 1,-1-1-1,1 1 1,0-1-1,1 1 1,-1-1-1,1 0 1,0 1-1,1-1 1,-1 0-1,1 1 1,0-1-1,4-10 1,-4 11-43,1 1 1,0-1-1,0 1 1,1-1 0,-1 1-1,1 0 1,0 0-1,0 0 1,0 0 0,0 0-1,1 1 1,0 0-1,0-1 1,0 2-1,0-1 1,0 0 0,0 1-1,1-1 1,-1 1-1,1 0 1,0 1-1,-1-1 1,1 1 0,0 0-1,0 0 1,0 1-1,0-1 1,5 1-1,-3 0-150,1 1 0,-1-1 0,0 1 0,0 1 0,0-1 0,0 1 0,0 0-1,0 1 1,-1 0 0,1 0 0,-1 0 0,0 1 0,0 0 0,0 0 0,0 1 0,-1-1-1,1 1 1,6 9 0,10 21-2742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3:07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71 132 13211,'8'-12'1154,"0"0"1,0 0 0,16-16-1,-23 28-1091,0-1 0,-1 1 0,1 0 0,0-1 0,0 1 0,0 0 0,-1 0 0,1-1 0,0 1 0,0 0 0,0 0 1,-1 0-1,1 0 0,0 0 0,0 0 0,0 0 0,-1 0 0,1 1 0,0-1 0,0 0 0,0 0 0,-1 1 0,1-1 0,0 0 0,0 1 0,-1-1 0,1 1 0,0-1 0,-1 1 0,1-1 0,-1 1 0,1-1 0,-1 1 0,1 0 0,-1-1 0,1 1 0,-1 0 0,1 1 0,15 31 1328,-14-25-1139,0 1 0,0 0 0,-1-1 0,-1 1 0,1 0 0,-1 0 0,-1 0 0,0 0 0,0-1 1,-1 1-1,0 0 0,-3 8 0,4-12-154,0-1 1,-1-1-1,1 1 0,-1 0 1,0 0-1,0-1 1,0 1-1,0-1 1,-1 1-1,0-1 1,1 0-1,-1 0 1,0 0-1,-1-1 0,1 1 1,0-1-1,-1 1 1,1-1-1,-1 0 1,0 0-1,0-1 1,0 1-1,0-1 0,0 0 1,0 0-1,0 0 1,-6 0-1,8-2-59,-1 1 0,0-1 0,1 1 0,-1-1 1,0 0-1,1 0 0,-1 0 0,1-1 0,-1 1 0,1-1 0,0 1 0,-1-1 0,1 0 0,0 1 0,0-1 0,0 0 0,1-1 0,-1 1 0,0 0 0,1 0 0,-1-1 0,1 1 0,0-1 1,0 1-1,0-1 0,0 0 0,0 1 0,0-5 0,-3-8-20,1-1 0,1 0 1,-2-23-1,4 28-71,-1-59-177,1 63 70,1 0-1,0 1 0,0-1 1,1 1-1,-1-1 0,1 1 1,1 0-1,4-9 0,-7 14 75,1 0 1,-1 0-1,1 0 0,0 0 0,0 0 1,-1 0-1,1 0 0,0 0 1,0 0-1,0 0 0,0 1 0,0-1 1,0 0-1,0 1 0,0-1 0,0 1 1,0-1-1,0 1 0,0-1 1,0 1-1,1 0 0,-1 0 0,0-1 1,0 1-1,0 0 0,1 0 0,-1 0 1,0 0-1,0 1 0,0-1 1,1 0-1,1 1 0,1 1-283,0 0 0,-1 0 1,1 0-1,0 0 0,-1 1 0,0 0 0,1 0 0,4 5 1,21 28-2998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3:08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16 10362,'-8'42'6271,"9"-38"-5802,0 0 1,0-1-1,0 1 1,1-1-1,-1 1 0,5 5 1,-1 1 69,-3-4-370,1 0 0,0-1 1,1 0-1,-1 0 0,1 0 0,0 0 1,0 0-1,1-1 0,-1 1 1,1-1-1,0 0 0,0-1 1,0 1-1,1-1 0,-1 0 0,11 4 1,-11-6-108,-1 0 0,1 0-1,-1-1 1,1 1 0,-1-1 0,1 0 0,-1 0 0,1 0 0,-1-1 0,1 0 0,-1 0 0,1 0 0,-1 0 0,0-1 0,0 1 0,0-1 0,1 0-1,-2-1 1,1 1 0,0-1 0,0 1 0,-1-1 0,0 0 0,4-4 0,7-10 148,0 0 0,-1-1-1,20-37 1,-13 20-151,-20 35-79,0 0 0,0-1 0,0 1 0,0 0 0,0 0 0,0 0 0,0-1 0,1 1 0,-1 0 0,0 0 0,0 0 0,0-1 0,0 1 0,0 0 0,0 0 0,1 0 0,-1 0 0,0-1 0,0 1 0,0 0 0,0 0 0,1 0 0,-1 0 0,0 0 0,0 0 0,0 0 0,1 0 0,-1-1 0,0 1 0,0 0 0,0 0 0,1 0 0,-1 0 0,0 0 0,0 0 0,1 0 0,-1 0 0,0 0 0,0 0 0,1 1 0,2 10-800,-4 34-932,1-15 6,7-5-841,2 0-931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3:08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10882,'-34'102'4281,"32"-98"-3964,1 1 0,-1 0 0,1 0 0,1 0 0,-1 1 0,1-1 0,0 0 0,0 0 0,0 0-1,1 0 1,-1 0 0,1 0 0,1 0 0,-1 0 0,1 0 0,-1 0 0,1-1 0,1 1 0,-1-1 0,5 7 0,-3-5 73,-2-2-315,0-1 0,0 1 0,0-1 0,1 1 0,-1-1 0,1 0 0,0 0 0,0-1 0,0 1 0,1-1 1,-1 1-1,0-1 0,1 0 0,0 0 0,-1 0 0,1-1 0,0 1 0,0-1 0,0 0 0,5 0 0,-3 0 13,0-1 0,0 0 0,0-1 0,0 0 0,-1 0 0,1 0 0,0 0-1,0-1 1,0 0 0,-1 0 0,1-1 0,8-5 0,-6 3-36,0 0 1,0-1-1,0 0 1,-1 0-1,0-1 1,0 0-1,0 0 1,-1-1-1,0 0 1,-1 0-1,0 0 0,0 0 1,-1-1-1,0 0 1,0 0-1,-1 0 1,3-12-1,-5 17-225,-1 0-1,1 1 1,-1-1 0,0 0-1,0 0 1,0 0 0,0 0-1,-1 0 1,0 0 0,0 1-1,0-1 1,0 0-1,0 0 1,-1 1 0,0-1-1,-2-4 1,-10 2-1932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3:09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11755,'0'-2'7217,"11"28"-6281,28 41-152,-13-50-343,2 1-113,-1-14-208,-2-6-80,-4 0-88,-5-7-224,0-6-577,-4 2-375,-7-11-3881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3:09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12915,'8'0'4953,"14"3"-3121,8 0-712,13 1-327,9 2-201,1-6-480,1 0-384,-12 0-745,-14 0-519</inkml:trace>
  <inkml:trace contextRef="#ctx0" brushRef="#br0" timeOffset="1">21 134 13739,'0'3'5553,"0"1"-3328,15 2-1641,8 1-352,9-1-456,14 4-336,4-2-1033,2-1 249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3:10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13955,'87'-46'5157,"-86"46"-5086,-1-1 1,0 1-1,0 0 0,0 0 1,1 0-1,-1 0 0,0 0 1,0-1-1,1 1 0,-1 0 0,0 0 1,0 0-1,1 0 0,-1 0 1,0 0-1,0 0 0,1 0 1,-1 0-1,0 0 0,0 0 1,1 0-1,-1 0 0,0 0 0,0 0 1,1 0-1,-1 0 0,0 0 1,0 0-1,1 1 0,-1-1 1,0 0-1,0 0 0,1 0 1,-1 0-1,0 0 0,0 1 0,0-1 1,1 0-1,-2 13 881,-11 17-611,11-29-218,-5 12-9,-1-1-65,1 0-1,1 1 0,0-1 0,1 1 0,0 0 1,1 1-1,0-1 0,-1 23 0,2-25-146,2-11 70,0 0 0,1 0 0,-1 0 0,0 0 1,0 0-1,0 0 0,0 0 0,0 0 0,0 0 0,0 0 1,0-1-1,0 1 0,0 0 0,0 0 0,0 0 1,0 0-1,1 0 0,-1 0 0,0 0 0,0 0 0,0 0 1,0 0-1,0 0 0,0 0 0,0 0 0,0 0 0,0 0 1,0 0-1,0 1 0,1-1 0,-1 0 0,0 0 1,0 0-1,0 0 0,0 0 0,0 0 0,0 0 0,0 0 1,0 0-1,0 0 0,0 0 0,0 0 0,0 0 0,0 0 1,0 0-1,0 0 0,0 1 0,0-1 0,0 0 1,0 0-1,0 0 0,0 0 0,1 0-29,6-3-526,0 1 0,0 0 0,0 0 0,0 0 0,0 1 0,1 0 0,13 0 0,-11 1 227,0 0-1,0-1 0,0 0 0,17-6 0,-10 2 37,0-1-1,0-1 0,-1-1 0,0-1 1,-1 0-1,0 0 0,16-14 0,-11 5 2482,0 0-1,18-22 1,-38 40-2125,0 0 0,0 0 0,0 0 0,0-1 0,0 1-1,1 0 1,-1 0 0,0 0 0,0-1 0,0 1 0,1 0 0,-1 0 0,0 0 0,0 0 0,0 0 0,1 0 0,-1 0 0,0-1 0,0 1 0,1 0-1,-1 0 1,0 0 0,0 0 0,0 0 0,1 0 0,-1 0 0,0 0 0,0 0 0,1 0 0,-1 0 0,0 1 0,0-1 0,1 0 0,-1 0 0,0 0-1,0 0 1,0 0 0,1 0 0,-1 0 0,0 1 0,0-1 0,0 0 0,1 0 0,-1 0 0,0 0 0,0 1 0,0-1 0,0 0 0,0 0 0,1 0-1,-1 1 1,0-1 0,0 0 0,0 1 0,3 17 1146,-9 3-939,0 1 0,-1-1 0,-1 0 0,-1-1 1,-14 23-1,16-30-204,5-9-34,-14 25 54,16-28-59,0-1 1,-1 1 0,1 0 0,-1 0-1,1-1 1,-1 1 0,1 0 0,-1-1-1,1 1 1,-1 0 0,0-1 0,0 1-1,1-1 1,-1 1 0,0-1 0,0 1-1,1-1 1,-1 0 0,0 1 0,0-1-1,0 0 1,0 0 0,0 1 0,1-1-1,-1 0 1,0 0 0,0 0 0,0 0-1,-1 0 1,29-1-1521,58 4 867,0-4-1,0-4 1,0-3 0,100-23 0,-184 31 653,52-13 42,77-9 0,-129 22-11,-1 0 1,1 0-1,0 0 0,0-1 1,0 1-1,0 0 1,0 0-1,0 0 0,0 1 1,0-1-1,-1 0 1,1 0-1,0 0 0,0 1 1,0-1-1,0 0 1,0 1-1,-1-1 0,1 1 1,1 0-1,-2-1 18,0 1 0,0-1-1,0 1 1,0-1 0,0 1 0,0-1-1,0 1 1,0-1 0,-1 1-1,1-1 1,0 1 0,0-1 0,0 1-1,-1-1 1,1 1 0,0-1-1,-1 1 1,1-1 0,0 0 0,-1 1-1,1-1 1,0 1 0,-2-1 0,-29 22 1927,24-18-1681,-1-1 0,0-1 0,0 0 0,0 0 0,0 0 0,0-1 0,0 0 0,0-1 0,-1 0 0,1 0 0,-14-3 0,19 3-253,0-1 1,0 0-1,0 0 0,0 0 1,0 0-1,1 0 0,-1 0 1,1-1-1,-1 1 1,1-1-1,-1 0 0,1 0 1,0 0-1,0 0 0,0 0 1,0 0-1,0-1 0,0 1 1,1-1-1,-1 1 0,1-1 1,-1 1-1,1-1 1,0 0-1,0 0 0,1 0 1,-1 0-1,0 0 0,1 1 1,0-1-1,0 0 0,0 0 1,0 0-1,0 0 0,1-5 1,-1 5-97,0 1 1,1-1-1,-1 0 1,1 1 0,-1-1-1,1 0 1,0 1-1,0-1 1,0 1-1,1-1 1,-1 1-1,0 0 1,1-1-1,-1 1 1,1 0 0,0 0-1,0 0 1,0 0-1,0 1 1,0-1-1,0 0 1,1 1-1,-1-1 1,0 1-1,1 0 1,-1 0 0,1 0-1,-1 0 1,1 0-1,0 1 1,-1-1-1,1 1 1,0-1-1,-1 1 1,1 0-1,0 0 1,0 0 0,-1 1-1,1-1 1,0 1-1,-1-1 1,1 1-1,0 0 1,-1 0-1,1 0 1,-1 1-1,0-1 1,4 3 0,22 16-1792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3:10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 19492,'0'-1'6810,"-6"1"-5930,2 8-624,3-8-512,-1 0-616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3:10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16420,'-44'83'9249,"45"-78"-7984,4-2-665,-5-5-144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3:14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11098,'-3'0'590,"1"1"0,0-1-1,0 0 1,0 1-1,0-1 1,0 1-1,0-1 1,0 1-1,0 0 1,0 0 0,0 0-1,0 0 1,0 1-1,1-1 1,-1 0-1,-2 3 1,1-1-248,0 1-1,0 0 1,1-1 0,-1 1 0,1 0-1,0 1 1,-3 5 0,3-3-262,0-1 0,0 1 0,1 0 0,-1-1 0,2 1 0,-1 0 0,1 0 0,0 0 0,0-1 0,2 12 0,1-9-122,0 1 0,1-1 1,0 0-1,1-1 0,0 1 1,0-1-1,1 0 0,0 0 1,0-1-1,0 0 0,1 0 1,1 0-1,-1-1 0,1 0 1,0-1-1,0 1 0,1-1 1,-1-1-1,1 0 0,0 0 1,0-1-1,1 0 0,-1 0 1,16 1-1,-11-5-1352,-1-7-405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39:11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0 193 11947,'24'83'4998,"-23"-82"-4906,-1-1 0,0 1 1,0-1-1,0 0 0,0 1 1,1-1-1,-1 1 0,0-1 0,0 0 1,1 1-1,-1-1 0,0 0 0,1 1 1,-1-1-1,0 0 0,1 0 0,-1 1 1,0-1-1,1 0 0,-1 0 0,1 0 1,-1 1-1,0-1 0,1 0 0,-1 0 1,1 0-1,-1 0 0,1 0 0,-1 0 1,1 0-1,-1 0 0,0 0 1,1 0-1,-1 0 0,1 0 0,-1 0 1,1 0-1,-1-1 0,0 1 0,1 0 1,-1 0-1,1 0 0,-1-1 0,0 1 1,1 0-1,-1 0 0,0-1 0,1 1 1,-1 0-1,0-1 0,1 1 0,-1 0 1,0-1-1,1 0 0,17-21 937,-16 19-599,13-18 369,-2 0 0,0-1 0,-1-1 0,-1 1 0,-2-2-1,10-32 1,-17 49-670,-1 2-24,0 0 0,1 1-1,-1-1 1,1 0 0,0 1 0,0-1 0,1 1-1,-1 0 1,1 0 0,4-6 0,-6 10-96,-1 0 0,0 0 0,0-1 0,0 1 0,1 0 0,-1 0-1,0 0 1,0 0 0,0 0 0,1 0 0,-1 0 0,0 0 0,0 0 0,0 0 0,1 0 0,-1 0 0,0 0 0,0 0 0,0 0 0,1 0 0,-1 0 0,0 0 0,0 0 0,0 0-1,1 0 1,-1 0 0,0 0 0,0 1 0,0-1 0,0 0 0,1 0 0,-1 0 0,0 0 0,0 0 0,0 1 0,0-1 0,0 0 0,1 0 0,-1 0 0,0 0 0,0 1 0,0-1 0,0 0-1,0 0 1,0 0 0,0 1 0,0-1 0,0 0 0,0 0 0,0 0 0,0 1 0,0-1 0,0 0 0,0 1 0,3 15 39,-3-13-12,2 8-44,0 8-451,1 0-1,1 0 1,1 0-1,1 0 1,0-1-1,1 0 1,1-1-1,12 20 0,4-6-1979,-2-4-365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3:14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0 11915,'8'3'4913,"4"2"-2529,10 8-1656,6-3-136,1 3-280,7 7-376,0-9-880,-9 4-864</inkml:trace>
  <inkml:trace contextRef="#ctx0" brushRef="#br0" timeOffset="1">4 252 14259,'-4'3'5385,"4"2"-3792,10 0-1073,18-2-456,9 2-40,23 5-288,7 1-289,6 1-895,0-1 472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3:15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85 12331,'18'-85'5057,"-67"100"-2625,-6 1-1047,10 13-217,6 9-16,13-6-296,16 1-192,15-7-504,13-5-144,21-5-368,5-5-320,12-7-488,6-1-256,3-8-225,-1-1-103,-6-7-1785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3:15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66 140 7266,'81'-98'3856,"-79"97"-3653,-1-1-1,0 0 1,0 1-1,0-1 1,0 0-1,0 0 1,0 0-1,0 0 0,-1 0 1,1 0-1,-1 0 1,1-2-1,-1 4-117,0-1 0,0 0 1,-1 1-1,1-1 0,0 1 0,0-1 0,0 1 0,0-1 0,-1 1 1,1-1-1,0 0 0,0 1 0,-1-1 0,1 1 0,0 0 0,-1-1 0,1 1 1,-1-1-1,1 1 0,-1 0 0,1-1 0,-1 1 0,1 0 0,-1-1 0,-1 0 180,0 0 0,-1 1-1,1-1 1,0 1-1,0 0 1,0 0-1,0-1 1,-1 1-1,-3 1 1,-1 1 54,1 1-1,-1 1 1,1-1-1,0 1 1,0 0 0,0 0-1,1 1 1,-1-1 0,1 1-1,0 1 1,0-1 0,-4 7-1,8-10-266,-7 7 205,0 1-1,-11 19 0,18-27-244,-1 1 1,1-1 0,0 0 0,0 1 0,0-1-1,1 1 1,-1-1 0,1 1 0,-1-1 0,1 1-1,0 0 1,0-1 0,0 1 0,0 0-1,0-1 1,0 1 0,1-1 0,-1 1 0,3 4-1,1-1-31,0 0 0,1 0 0,0 0 0,0-1 0,0 0 0,0 0-1,1 0 1,0-1 0,0 0 0,0 0 0,1 0 0,-1-1 0,1 0-1,0 0 1,8 2 0,9 2-194,-1-1 0,1-1 1,32 3-1,-35-7-180,0 0 0,0-2 0,0 0 0,0-2 0,34-8 0,101-37-2570,-72 19 1520,-45 15 1014,-26 9 719,1 0 0,0 1 1,0 0-1,0 1 0,28-2 0,-41 5-207,-1 0 0,1-1-1,0 1 1,0 1 0,0-1 0,0 0 0,0 0-1,-1 0 1,1 0 0,0 0 0,0 1 0,0-1-1,0 0 1,-1 1 0,1-1 0,0 1 0,0-1 0,-1 1-1,1-1 1,0 1 0,-1-1 0,1 1 0,-1 0-1,1-1 1,-1 1 0,1 0 0,-1 0 0,1-1-1,-1 1 1,0 0 0,1 0 0,-1 0 0,0-1-1,0 1 1,1 0 0,-1 0 0,0 0 0,0 0-1,0 0 1,0-1 0,0 1 0,0 0 0,-1 0-1,1 0 1,0 0 0,0-1 0,0 1 0,-1 0-1,0 1 1,0 1 116,0 1-1,-1-1 0,1 1 0,-1-1 0,0 0 1,0 0-1,0 0 0,-1 0 0,1 0 0,-1 0 1,-5 4-1,-3 0 142,-1-1 1,0 0 0,0 0 0,0-1-1,0-1 1,-1 0 0,-15 2 0,21-5-205,0 0 0,0 0 0,0-1 1,1 0-1,-1 0 0,0-1 0,-8-1 1,12 1-88,1 0 0,-1 0 0,0 0 0,0 0 0,1 0 0,-1 0 0,0-1 0,1 1 0,0-1 0,-1 0 0,1 0 0,0 0 0,0 0 0,0 0 0,0 0 0,-3-6 0,3 4-30,0 0 0,1 0 0,-1 0 1,1 0-1,0 0 0,1-1 0,-1 1 0,1 0 0,-1-1 1,1 1-1,0-1 0,1 1 0,-1 0 0,1-1 1,0 1-1,0 0 0,0 0 0,1 0 0,-1 0 1,1 0-1,0 0 0,0 0 0,1 0 0,-1 1 1,1-1-1,0 1 0,5-6 0,-2 2-54,1 1 1,-1-1-1,1 1 0,1 1 0,-1-1 0,1 1 1,0 1-1,0-1 0,0 2 0,0-1 1,1 1-1,11-3 0,-17 5-36,1 1 0,0-1 0,-1 1 0,1 0 0,-1 0 0,1 0 0,0 1 0,-1-1 0,1 1 0,-1 0 1,1 0-1,-1 0 0,7 3 0,-8-3-51,0 1 0,-1-1-1,1 0 1,0 1 0,-1-1 0,1 1 0,-1 0 0,0-1 0,1 1 0,-1 0 0,0 0 0,0 0 0,0 0 0,0 0 0,0 0 0,-1 0 0,1 0 0,-1 0-1,1 0 1,-1 0 0,0 1 0,1 2 0,-5 33-2286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6:54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13 129 12859,'0'-1'187,"0"1"1,0 0 0,-1-1-1,1 1 1,0 0-1,0-1 1,0 1-1,-1 0 1,1 0 0,0-1-1,0 1 1,-1 0-1,1 0 1,0-1 0,-1 1-1,1 0 1,0 0-1,-1 0 1,1 0 0,0-1-1,-1 1 1,1 0-1,0 0 1,-1 0 0,1 0-1,0 0 1,-1 0-1,1 0 1,-1 0 0,1 0-1,0 0 1,-1 0-1,1 0 1,0 0 0,-1 0-1,1 1 1,0-1-1,-1 0 1,5 15 1136,1-4-810,51 175 2501,-37-142-2657,-11-25-180,-8-18-165,1-1 0,-1 1-1,0 0 1,0 0 0,0-1 0,1 1-1,-1 0 1,1-1 0,-1 1 0,0 0-1,1-1 1,-1 1 0,1 0-1,-1-1 1,1 1 0,0-1 0,-1 1-1,1-1 1,-1 0 0,1 1 0,0-1-1,-1 1 1,1-1 0,0 0 0,0 0-1,-1 1 1,1-1 0,0 0 0,0 0-1,-1 0 1,1 0 0,0 0 0,0 0-1,0 0 1,-1 0 0,1 0 0,0 0-1,0 0 1,-1-1 0,1 1-1,0 0 1,0 0 0,-1-1 0,1 1-1,0-1 1,-1 1 0,1 0 0,-1-1-1,2 0 1,2-3 45,0 1-1,0-1 0,-1 0 1,1 0-1,-1-1 1,4-5-1,12-22 238,-1-1-1,26-67 1,-24 39-37,-11 32 28,0 1 0,25-50 0,-33 77-300,-1 0-1,0 1 0,0-1 0,1 0 0,-1 1 1,0-1-1,1 0 0,-1 1 0,1-1 0,-1 0 1,1 1-1,-1-1 0,1 1 0,-1-1 0,1 1 1,0-1-1,-1 1 0,1-1 0,0 1 0,-1 0 1,1-1-1,0 1 0,-1 0 0,1 0 0,0 0 1,0-1-1,-1 1 0,1 0 0,1 0 0,-1 1-108,0 0-1,0 0 1,-1-1 0,1 1-1,0 0 1,0 0-1,-1 0 1,1 0-1,0 0 1,-1 0-1,1 0 1,-1 0-1,0 1 1,1-1-1,-1 0 1,0 0-1,0 0 1,1 2 0,2 20-2046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6:55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1 256 13779,'1'56'7667,"8"-79"-5503,17-37 0,5-14-630,-19 33-889,-6 21-135,0-1 1,17-34 0,-23 54-488,1 0-1,-1 0 1,1 0 0,-1 0-1,1 0 1,-1 0 0,1 0-1,0 0 1,-1 0 0,1 0-1,0 1 1,0-1 0,0 0-1,0 1 1,-1-1 0,1 0-1,0 1 1,0-1 0,0 1-1,0 0 1,0-1 0,2 1-1,-2 0-13,0 0-1,0 0 1,-1 1-1,1-1 1,0 1-1,0-1 1,0 0-1,0 1 1,-1 0-1,1-1 1,0 1-1,0-1 1,-1 1-1,1 0 1,-1-1-1,1 1 1,0 0-1,-1 0 1,0 0-1,1 0 1,4 9-38,-1 0 0,0 0 0,3 15 1,-4-16 3,4 15-428,2 0-1,1-1 1,1 0-1,18 28 1,-12-26-1960,28 32 0,-29-38-1143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6:55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15763,'13'2'6138,"5"-2"-3898,29 0-1840,13 0-232,6-5-800,6 1-624,-25-4-1361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6:50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154 296 15483,'-119'7'5898,"116"-22"-4058,-7-14-480,0-18-464,7-4-223,-5-1-801,8 4-385,16 17-1079,-5 1-736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6:50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65 12683,'71'-57'4507,"-71"56"-4309,0 1-1,1-1 0,-1 1 0,0-1 1,1 1-1,-1 0 0,1-1 1,-1 1-1,1-1 0,0 1 0,-1 0 1,1-1-1,-1 1 0,1 0 1,-1 0-1,1 0 0,0-1 0,-1 1 1,1 0-1,0 0 0,-1 0 1,1 0-1,0 0 0,-1 13 1708,-17 29-1388,13-35-48,-22 64 324,21-51-695,-2-1 0,0-1 0,-1 0 1,-1 0-1,0 0 0,-21 27 0,37-53-36,1 0 0,1 0 0,-1 1-1,1 1 1,0-1 0,1 1 0,-1 1 0,14-6-1,-8 6 29,1 1 0,-1 0 0,32-3 0,-41 7-82,1 0 0,-1 1 0,1-1 0,-1 1 0,0 0-1,1 1 1,-1-1 0,0 1 0,0 1 0,0-1-1,0 1 1,0 0 0,5 4 0,-8-5-222,1 1-1,-1-1 1,1 0 0,-1 0 0,1 0 0,0-1 0,-1 1-1,1-1 1,0 0 0,0 0 0,0 0 0,0-1 0,0 1-1,1-1 1,-1 0 0,0 0 0,0-1 0,0 1-1,0-1 1,0 0 0,0 0 0,0 0 0,0 0 0,4-3-1,16-11-2428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6:51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76 331 10674,'-40'47'10484,"37"-55"-8252,2-16-1922,1 18 425,-4-79 772,4 49-1299,-2 0 1,-1 0-1,-15-65 0,14 90-115,4 14-10,4 22-12,3-4-83,0 0 1,1 0 0,1 0-1,0-1 1,16 22 0,-22-37 11,0 0 1,0 0 0,1 0 0,0-1-1,0 0 1,0 1 0,1-1-1,-1-1 1,1 1 0,0-1 0,0 0-1,0 0 1,0 0 0,1-1-1,-1 0 1,1 0 0,-1 0 0,1-1-1,0 1 1,0-1 0,0-1 0,-1 1-1,1-1 1,0 0 0,9-1-1,-5-2-16,0 0-1,0 0 0,-1 0 1,1-1-1,-1-1 0,0 0 1,0 0-1,-1-1 0,1 0 1,-1 0-1,0-1 0,-1 0 1,0 0-1,0-1 0,0 0 1,-1 0-1,0 0 0,-1-1 1,6-13-1,-1-6 14,-6 14 55,-4 14-49,1-1 0,-1 1-1,0 0 1,0 0 0,0 0-1,0 0 1,0 0-1,1 0 1,-1 0 0,0 0-1,0 0 1,0 0-1,0 0 1,1 0 0,-1 0-1,0 0 1,0 0 0,0 0-1,0 0 1,1 0-1,-1 0 1,0 0 0,0 0-1,0 0 1,0 0 0,1 0-1,-1 0 1,0 0-1,0 0 1,0 0 0,0 0-1,1 0 1,-1 1 0,0-1-1,0 0 1,0 0-1,0 0 1,0 0 0,0 0-1,0 1 1,0-1-1,1 0 1,-1 0 0,0 0-1,0 0 1,0 0 0,0 1-1,0-1 1,0 0-1,0 0 1,0 0 0,0 1-1,0-1 1,0 0 0,0 0-1,0 0 1,0 1-1,1 4 15,0 0-1,0 0 1,-1 0 0,1 0-1,-1 0 1,0 1-1,-1-1 1,1 0-1,-1 0 1,0 0-1,-1 0 1,-1 6-1,-3 17 8,4-13-18,0 0 0,1-1-1,1 1 1,2 16 0,-2-25-8,1-1 1,0 0 0,1 0-1,-1 0 1,1 0 0,0 0-1,0 0 1,1 0-1,-1-1 1,1 1 0,0-1-1,0 1 1,1-1 0,-1 0-1,6 4 1,-9-8 4,1 1 1,0-1-1,0 1 1,0-1-1,0 1 1,0-1-1,0 0 1,-1 0-1,1 1 1,0-1-1,0 0 1,0 0-1,0 0 1,0 0-1,0 0 1,0 0-1,0 0 1,0 0-1,0-1 1,0 1-1,0 0 1,0 0 0,0-1-1,-1 1 1,1-1-1,0 1 1,0-1-1,0 1 1,0-1-1,-1 1 1,1-1-1,0 0 1,-1 1-1,1-1 1,0 0-1,0-1 1,24-34 176,-21 30-162,16-31 235,-2-1 0,21-60 0,4-11 523,-41 104-712,1 0 1,-1 0-1,1 0 1,0 1-1,1-1 0,3-3 1,-7 7-51,1 1 0,0-1 0,-1 0 0,1 1 0,0-1 0,0 1 0,-1-1 0,1 1 0,0-1 0,0 1 0,0 0 0,0-1 1,0 1-1,-1 0 0,1 0 0,0-1 0,0 1 0,0 0 0,0 0 0,0 0 0,0 0 0,0 0 0,0 1 0,0-1 0,0 0 0,0 0 0,-1 0 0,1 1 0,0-1 1,0 1-1,0-1 0,0 0 0,-1 1 0,1 0 0,0-1 0,0 1 0,-1-1 0,1 1 0,0 0 0,-1-1 0,1 1 0,-1 0 0,1 0 0,-1 0 0,1 1 0,6 11 42,-1 0-1,0 1 0,-1 0 1,0 0-1,-1 1 0,-1-1 0,2 24 1,7 22-160,-2-26-754,17 45-1,7-9-4285,-22-51-624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6:51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17028,'1'3'6561,"7"9"-4745,5-9-871,26 5-545,1-3-264,8 0-776,9 5-441,5-6-1167,1 8-881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39:11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15171,'0'-2'5625,"16"1"-4272,4-1-817,14 0-336,8-1-24,0 0-624,1-2-592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6:51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15523,'4'53'7730,"6"-1"-4671,-6-36-2843,-1-1 0,0 1 0,-2 0 0,1 0 0,-2 0 0,0 0-1,-4 24 1,4-38-193,-1-1 0,1 0 0,0 1 0,0-1 0,-1 1 0,1-1 0,0 1 0,1-1 0,-1 0 0,0 1 0,0-1 0,0 1 0,1-1 0,0 2 0,-1-3-14,0 1 0,1-1 0,-1 0 0,0 1 0,1-1 0,-1 0 0,0 0 0,1 1 0,-1-1 0,0 0 0,1 0 0,-1 0 0,0 0 0,1 1 0,-1-1 0,1 0 0,-1 0 0,0 0 0,1 0 0,-1 0 0,1 0 0,-1 0 0,1 0 0,-1 0 0,0 0 0,1 0 0,-1 0 0,1-1 0,-1 1 0,1 0 0,2-2 6,0 1-1,0-1 1,-1 0-1,1 0 1,-1 0-1,1 0 1,-1-1-1,0 1 1,1 0-1,-1-1 1,0 0-1,1-3 0,9-16 13,15-45 0,-20 46-17,1 1-1,19-34 0,-25 51-15,0 0-1,0 1 1,0 0 0,0 0 0,0-1 0,0 1-1,0 0 1,1 1 0,-1-1 0,1 0 0,0 1-1,-1-1 1,1 1 0,0 0 0,0 0 0,0 0 0,0 0-1,0 0 1,-1 1 0,2 0 0,-1-1 0,4 1-1,-5 0-52,-1 1-1,1-1 0,-1 0 1,1 1-1,-1-1 1,1 1-1,-1 0 0,1-1 1,-1 1-1,0 0 0,1 0 1,-1 0-1,0 0 0,0 0 1,0 0-1,1 0 0,-1 1 1,-1-1-1,1 0 1,0 0-1,0 1 0,0-1 1,-1 1-1,1-1 0,0 1 1,-1-1-1,0 1 0,1-1 1,-1 1-1,0-1 1,0 1-1,0-1 0,0 1 1,0 0-1,0-1 0,0 1 1,0-1-1,-1 1 0,1-1 1,-1 1-1,0 2 1,-1-1-22,1 0 1,-1 1 0,0-1 0,0 0-1,0-1 1,0 1 0,0 0 0,-1-1-1,1 1 1,-1-1 0,0 1 0,1-1-1,-1 0 1,0-1 0,0 1 0,-1 0-1,-4 1 1,3 0 86,0-1-1,1 1 1,-1 0-1,1 0 1,0 0-1,-8 8 1,-7 25 679,8-11 634,11-25-1288,-1 0 0,1 1 0,0-1 0,0 1-1,0-1 1,-1 1 0,1-1 0,0 1 0,0-1 0,0 1-1,0-1 1,0 1 0,0-1 0,0 0 0,0 1-1,0-1 1,0 1 0,0-1 0,0 1 0,0-1 0,1 1-1,-1-1 1,0 1 0,0-1 0,0 1 0,1-1-1,-1 0 1,0 1 0,1-1 0,-1 1 0,0-1 0,1 1-1,18 9 598,24-1-135,-7-5-482,0-2 0,0-1-1,0-2 1,42-6 0,-75 7-73,0 0 1,0-1 0,0 1-1,-1-1 1,1 0-1,0 0 1,-1 0 0,1 0-1,0 0 1,-1-1 0,0 1-1,1-1 1,3-3 0,3 7-203,-1 0 260,0 1 1,0-1 0,-1 2 0,1-1 0,12 9 0,-14-8-19,-1-1 1,1 0 0,-1 0-1,1 0 1,0-1 0,0 0 0,0 0-1,0 0 1,1-1 0,-1 0-1,12 0 1,45-2-1240,0-1-4212,-48 2 2757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6:52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15395,'47'2'7362,"-3"1"-4256,-17 0-3195,0-1 1,0-2-1,33-3 0,10-7-2687,-70 10 2697,0 0 1,-1 0-1,1 1 1,0-1-1,0 0 1,0 0-1,0 0 1,0 0-1,0 1 1,0-1-1,0 0 1,0 0-1,0 0 1,0 0-1,0 1 1,0-1-1,-1 0 0,1 0 1,0 0-1,1 1 1,-1-1-1,0 0 1,0 0-1,0 0 1,0 0-1,0 1 1,0-1-1,0 0 1,0 0-1,0 0 1,0 0-1,0 1 1,0-1-1,1 0 1,-1 0-1,0 0 1,0 0-1,0 0 1,0 1-1,0-1 1,1 0-1,-1 0 1,0 0-1,0 0 1,0 0-1,0 0 1,1 0-1,-1 0 1,0 0-1,0 0 1,-1 1-281,-12 10-709,-2 0-1,1-1 1,-20 9-1,-54 24 415,31-16 3230,56-27-2339,0 0 0,0 1-1,0-1 1,0 0 0,0 1 0,0-1 0,0 1 0,0-1 0,0 1 0,1 0-1,-1-1 1,0 1 0,0 0 0,1-1 0,-1 1 0,0 0 0,1 0 0,-2 2 0,16 0 2015,31-9-1374,21-13-2651,-38 8-354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6:48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3 466 12651,'6'-38'7804,"-7"-25"-5967,0 39-809,-1-18-183,-1 8-119,2 0 0,1 0 0,7-48-1,-7 81-685,0-1-1,0 1 0,0 0 1,0 0-1,1 0 0,-1 0 0,0 0 1,0 0-1,1 0 0,-1 0 0,1 0 1,-1 0-1,1 0 0,-1 0 1,1 0-1,0 0 0,0 0 0,-1 0 1,1 0-1,0 1 0,0-1 0,0 0 1,0 0-1,0 1 0,1-1 0,-1 1-13,0 0-1,1 0 1,-1 1-1,0-1 1,0 1-1,0-1 1,0 1-1,0-1 1,0 1-1,0 0 1,0-1-1,0 1 1,0 0-1,0 0 1,0 0-1,0 0 1,0 0-1,1 2 1,7 10 64,-1 0 0,12 24 0,-17-30-41,4 7-39,1 1-1,0-1 1,1-1 0,1 1-1,0-2 1,22 22 0,-26-29-10,1 0 0,-1 0 1,1 0-1,0-1 0,0 0 1,0-1-1,1 0 0,-1 0 1,1 0-1,-1-1 0,1 0 1,0-1-1,0 1 0,0-2 1,0 1-1,9-1 0,-15 0 10,0 0-1,0 0 1,0-1-1,0 1 0,0-1 1,0 1-1,0-1 1,0 1-1,0-1 1,0 0-1,0 0 0,0 0 1,0 0-1,-1 0 1,1-1-1,-1 1 1,1 0-1,-1-1 1,1 0-1,-1 1 0,0-1 1,1 1-1,-1-1 1,0 0-1,0 0 1,0 0-1,-1 0 0,1 0 1,0 0-1,-1 0 1,1 0-1,0-3 1,0-7 88,-1-1 0,0 1 0,0 0 0,-5-21 1,2 2 53,2 21-126,1 0-1,0 0 0,0 0 1,1 0-1,1 0 1,0 0-1,0 0 1,1 1-1,5-16 1,-5 21-48,-1-1 0,1 1-1,0 0 1,0 0 0,0 0 0,0 0 0,1 1 0,0-1 0,-1 1 0,1 0 0,1 0 0,-1 0 0,0 0 0,1 1 0,-1 0 0,1 0 0,0 0 0,0 1 0,-1-1-1,1 1 1,7-1 0,3 1-284,0 0-1,0 1 1,0 1-1,0 0 1,0 1-1,-1 1 1,1 0-1,-1 1 1,18 7-1,13 7-755,61 36 0,-101-52 1021,0 1-1,0 0 0,-1 1 0,1-1 1,-1 1-1,0 0 0,0 0 0,0 0 1,-1 0-1,1 1 0,-1 0 1,0-1-1,3 8 0,-5-9 66,0-1 0,0 1 1,-1-1-1,1 1 0,-1 0 0,0-1 0,1 1 0,-1 0 0,0-1 1,0 1-1,-1-1 0,1 1 0,-1 0 0,1-1 0,-1 1 0,0-1 0,0 1 1,0-1-1,0 0 0,0 1 0,0-1 0,-1 0 0,1 0 0,-1 0 1,0 0-1,0 0 0,0 0 0,0 0 0,-4 2 0,3-1 89,-1-1 0,1 0 1,-1 0-1,0 0 0,0-1 0,1 1 0,-1-1 0,0 0 0,-1 0 0,1-1 0,0 1 1,0-1-1,0 0 0,0 0 0,0 0 0,-1 0 0,1-1 0,0 0 0,-6-2 0,5 2 6,0-1-1,0 0 0,0 0 0,0 0 0,0-1 0,1 0 0,-1 0 0,1 0 0,0 0 0,0-1 0,0 1 0,0-1 0,1 0 0,-6-9 0,6 8-79,1 1 1,0-1-1,0 0 0,0-1 0,1 1 1,-1 0-1,1 0 0,0-1 0,1 1 1,0-1-1,-1 1 0,2 0 0,-1-1 1,1 1-1,-1 0 0,1-1 0,1 1 1,1-6-1,-2 8-144,1 1 1,-1-1 0,0 0-1,1 0 1,0 0 0,0 1-1,0-1 1,0 1 0,0 0-1,0-1 1,1 1 0,-1 0-1,1 0 1,-1 1 0,1-1-1,0 0 1,0 1-1,0 0 1,0 0 0,0-1-1,0 2 1,0-1 0,0 0-1,0 1 1,0-1 0,1 1-1,-1 0 1,0 0 0,0 0-1,0 1 1,1-1 0,2 2-1,30 8-2602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6:48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292 332 15819,'6'39'6738,"-6"-55"-3425,0-15-2113,-10-6-280,1-14-472,-8-2-336,-1 2-736,2 1-480,-13 8-1425,5 3-575</inkml:trace>
  <inkml:trace contextRef="#ctx0" brushRef="#br0" timeOffset="1">1 30 11458,'24'6'5554,"36"1"-1249,12-4-2529,2-3-1016,-2-3-184,-17-7-608,4 5-416,-15-1-1128,-5-1-601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6:49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0 321 13483,'2'1'488,"0"0"-1,0 0 1,-1 0-1,1 0 1,0 0 0,0 0-1,0-1 1,0 1-1,1-1 1,-1 1 0,0-1-1,0 0 1,0 0 0,0 0-1,0 0 1,0 0-1,1-1 1,1 0 0,0 0-203,0-1 1,0 1-1,-1-1 1,1 0 0,-1 0-1,1 0 1,-1-1-1,0 1 1,4-4 0,2-3-79,-1-1 1,0 0-1,0-1 0,-1 1 1,8-17-1,10-22 526,35-98-1,-58 141-703,-1 5-23,-1 0 0,1 0-1,-1 0 1,1 0 0,-1-1 0,0 1 0,1 0 0,-1 0 0,0 0 0,0-1 0,0 1 0,0 0 0,0 0 0,0-1 0,0 1-1,0 0 1,-1 0 0,1 0 0,0-1 0,-1 0 0,0 3-10,0 0 0,0 0-1,0 0 1,0 0 0,0 0 0,1 1-1,-1-1 1,0 0 0,1 0 0,-1 1-1,1-1 1,-1 0 0,1 1 0,-1-1 0,1 1-1,0 2 1,-1-3-17,-1 10-297,0-1 0,0 1 1,1 0-1,1-1 0,0 1 0,0 0 1,1 0-1,0-1 0,4 16 0,-3-18-182,0-1 0,0 0-1,1 1 1,0-1-1,1 0 1,0 0-1,0-1 1,0 1-1,1-1 1,0 0 0,0 0-1,0 0 1,9 6-1,16 7-3117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6:49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1187 66 8114,'0'-49'4609,"-21"39"-312,6 4-1305,14 11-711,5 13-441,14-1-816,5 9-407,19 0-1074,7-6-311,1-1-640,-9-10-408,-13-5-1041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6:53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1 226 12347,'0'-3'350,"0"0"0,0 0-1,0 0 1,1 0 0,-1 0 0,1 0 0,0-1 0,0 1 0,0 1 0,0-1 0,1 0 0,2-5 0,-1 6-155,-1 0 1,1 0-1,0 0 1,0 0-1,0 0 0,0 1 1,0-1-1,0 1 1,1 0-1,-1 0 0,0 0 1,7 0-1,117-20 1828,2 5 0,138 2 0,-101 6-1312,485-37 29,-280 21-614,-14 1-1029,-314 15-214,-28 5-3175,-23 10 1950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6:55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13427,'0'5'5241,"2"8"-3281,-2 2-631,-2 17-161,-1 9 48,-3 8-344,1 1-311,-5-6-457,2-5-369,8-8-1119,0-8-696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6:56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96 251 10442,'-95'37'7917,"99"-39"-5819,11-5-1408,-2 0-1,20-13 0,-23 10-378,-1 0-1,0 0 1,0-1 0,-1-1 0,12-21 0,27-66 1305,-31 63-794,-8 12-145,-6 17 108,-3 22-308,0-3-473,0 0-1,1-1 1,1 1-1,0 0 1,1 0-1,0-1 1,1 1-1,6 17 1,2-1-885,1 0 0,18 30 0,-4-14-1614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6:56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8 16484,'-3'-3'6321,"3"-2"-4641,13 5-520,25 3-559,9 4-233,14-4-832,4 0-521,12-3-1735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39:12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47 11674,'-8'-12'5764,"10"1"-3330,-1 9-2346,0 1 0,0-1 0,1 1 0,-1-1 0,1 1 1,-1 0-1,1 0 0,0 0 0,-1 0 0,1 0 0,0 0 0,0 0 1,0 1-1,2-2 0,0 1-27,0 0 0,0 0 1,-1 0-1,1 0 0,0 1 1,0-1-1,0 1 0,5 1 0,-8-1-41,0 0-1,0 0 0,0 0 0,0 1 1,0-1-1,-1 0 0,1 1 0,0-1 1,0 1-1,-1-1 0,1 1 0,0-1 1,-1 1-1,1 0 0,0-1 0,-1 1 1,1 0-1,0 1 0,0 0 10,0 0 1,-1 0-1,1-1 0,-1 1 0,1 0 1,-1 0-1,0 0 0,0 0 0,0 0 1,0 0-1,0 0 0,-1 3 0,-2 7 22,0 0 0,0-1 0,-1 1 0,-1-1 0,0 0-1,0 0 1,-12 15 0,3-5-4,-1-1 0,-30 30 1,53-52-11,0 0 0,0 1 1,0-1-1,0 2 0,0-1 1,0 1-1,1 0 0,-1 1 1,0 0-1,0 0 0,10 3 1,-12 0-27,0 0 1,-1 0 0,1 0-1,-1 1 1,0 0 0,-1 0-1,1 0 1,-1 1-1,0 0 1,5 9 0,-5-9-208,-1 0 1,1 0-1,0-1 0,1 1 1,0-1-1,-1 0 1,2 0-1,-1-1 1,0 1-1,8 3 1,3-3-1566,-1-5-427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6:56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99 212 13387,'-99'72'5513,"107"-87"-3280,-9-8-609,7-8-752,6-4-264,-8-8-592,9-1-336,-9-4-976,-1 4-689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6:57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98 13939,'22'-37'8079,"9"8"-7960,-19 19 758,-9 7-725,-1 1-1,1 0 1,0-1 0,0 1-1,1 1 1,-1-1-1,0 0 1,7-1-1,-9 3-97,0-1 0,0 1 0,0 0 0,1 0 0,-1 0 0,0 0-1,0 0 1,0 0 0,0 0 0,0 0 0,1 1 0,-1-1-1,0 0 1,0 1 0,0-1 0,0 1 0,0-1 0,0 1 0,1 0-1,0 1-14,-1 0-1,1 0 0,-1 0 0,0 0 1,0 0-1,0 1 0,0-1 0,0 0 0,0 1 1,-1-1-1,1 0 0,-1 1 0,0-1 1,1 1-1,-1-1 0,0 1 0,0-1 0,-1 0 1,1 1-1,0-1 0,-2 5 0,-1 3-23,-1-1-1,0 1 1,0-1-1,-1 0 1,0 0-1,-1-1 1,0 1-1,0-1 0,0-1 1,-1 1-1,-15 12 1,0-2 136,0-1 0,-2-1 0,-26 15 0,47-31 667,11-8-557,17-11-153,-16 15-133,-1 1 0,1 0 0,0 1 0,0 0 0,0 0 0,0 1 0,0 0 0,0 1 0,0 0 0,0 0 0,1 1 0,15 3 0,7 4-687,-1 1 0,41 19 0,-42-16-785,61 17 0,-57-21 1079,-19-4 535,1 0 1,0-1 0,0-1 0,0 0-1,0-1 1,30-2 0,-45 1-51,-1 0 1,0 0-1,1 0 0,-1 0 1,0 0-1,1 0 1,-1-1-1,0 1 1,0 0-1,1 0 1,-1 0-1,0-1 1,0 1-1,1 0 0,-1 0 1,0 0-1,0-1 1,0 1-1,1 0 1,-1 0-1,0-1 1,0 1-1,0 0 1,0-1-1,0 1 0,0 0 1,0-1-1,1 1 1,-1 0-1,0 0 1,0-1-1,0 1 1,0 0-1,0-1 1,0 1-1,0 0 0,-1-1 1,1 1-1,0 0 1,0-1-1,0 1 1,0 0-1,0 0 1,0-1-1,-1 1 1,1 0-1,0 0 0,0-1 1,0 1-1,-1 0 1,1 0-1,0-1 1,-15-17 908,12 15-718,-1-2-73,-32-41 888,34 43-1072,1 1-1,-1-1 1,1 0 0,-1 0-1,1 0 1,0 0-1,0 0 1,0 0 0,1-1-1,-1 1 1,1 0-1,0 0 1,0-1 0,0 1-1,1-6 1,-1 8-63,0 0-1,0 1 1,0-1-1,1 0 1,-1 0 0,0 1-1,1-1 1,-1 0-1,0 1 1,1-1 0,-1 0-1,1 1 1,-1-1 0,1 1-1,-1-1 1,1 1-1,0-1 1,-1 1 0,1-1-1,0 1 1,-1 0 0,1-1-1,0 1 1,-1 0-1,1-1 1,0 1 0,0 0-1,-1 0 1,1 0-1,0 0 1,0 0 0,0 0-1,-1 0 1,1 0 0,1 0-1,10 1-2103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6:57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158 283 13115,'0'0'10106,"0"-2"-9330,0 1-136,-2-43-432,-11-41-240,2 45-600,-6 4-464,-2 5-1065,3 2 25</inkml:trace>
  <inkml:trace contextRef="#ctx0" brushRef="#br0" timeOffset="1">24 7 13155,'-24'6'5625,"63"-16"-2976,8 9-745,15-1-976,-5 2-232,-2 0-768,-3 0-536,-1 5-1352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6:58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38 250 12475,'-16'68'5359,"16"-68"-5304,0 0 0,0 0-1,0 0 1,-1 0 0,1 0-1,0 0 1,0 0 0,0 0-1,0 0 1,0-1 0,0 1-1,0 0 1,0 0 0,-1 0-1,1 0 1,0 0 0,0 0-1,0 0 1,0 0 0,0 0-1,0 0 1,0 0 0,-1 0-1,1 0 1,0 0 0,0 0-1,0 0 1,0 0 0,0 0-1,0 0 1,0 0 0,-1 0-1,1 1 1,0-1 0,0 0-1,0 0 1,0 0 0,0 0-1,0 0 1,0 0 0,0 0-1,0 0 1,0 0 0,-1 0-1,1 0 1,0 1 0,0-1-1,0 0 1,0 0 0,0 0-1,0 0 1,0 0 0,0 0-1,0 0 1,0 1 0,0-1-1,0 0 1,0 0 0,0 0-1,0 0 1,0 0 0,0 0-1,0 1 1,0-1 0,0 0-1,0 0 1,0 0 0,-3-14 1623,2-21-332,3 9-896,2 0 0,1 0 0,1 0 0,1 1 0,1 0 1,1 1-1,18-34 0,-26 55-431,1 1 1,-1-1 0,1 1 0,0-1 0,0 1-1,0 0 1,0 0 0,1-1 0,-1 2-1,1-1 1,-1 0 0,1 0 0,-1 1-1,7-3 1,-8 4-28,0-1 1,1 1-1,-1 0 0,1 0 0,-1 0 0,0 0 1,1 0-1,-1 0 0,1 0 0,-1 1 1,0-1-1,1 0 0,-1 1 0,0-1 0,0 1 1,1-1-1,-1 1 0,0 0 0,0 0 0,0-1 1,1 1-1,-1 0 0,0 0 0,0 0 1,-1 0-1,1 0 0,0 0 0,0 0 0,0 1 1,-1-1-1,1 0 0,0 0 0,-1 1 0,1 1 1,0-2-19,-1 1-1,1 0 1,-1 0 0,1-1 0,-1 1 0,0 0 0,0 0 0,0 0 0,0-1 0,0 1-1,0 0 1,-1 0 0,1 0 0,-1-1 0,1 1 0,-1 0 0,1-1 0,-1 1 0,0 0 0,0-1-1,-2 3 1,-28 32-204,16-21 164,-67 63 12,65-64 121,10-8 148,19-8 20,36-7-267,0 2 0,68-1 0,99 10-1163,-197-2 1119,8 1-6,0 0 0,0 1 0,0 2 0,0 1 1,42 13-1,-68-18 87,1 0 1,0 0 0,0 0-1,0 0 1,0 0-1,-1 1 1,1-1-1,0 0 1,0 1-1,-1-1 1,1 0 0,0 1-1,-1-1 1,1 1-1,0-1 1,-1 1-1,1-1 1,-1 1 0,1 0-1,0-1 1,-1 1-1,0 0 1,1-1-1,-1 1 1,1 0-1,-1 0 1,0 1 0,-1-1 36,0 1 0,0 0 1,-1-1-1,1 1 1,-1-1-1,1 1 0,-1-1 1,0 0-1,0 1 1,1-1-1,-1 0 0,-2 1 1,-4 2 126,-1 0 0,1-1 0,-1 1 0,1-2 1,-1 1-1,0-1 0,0 0 0,0-1 0,0 0 1,0-1-1,0 0 0,-1 0 0,1-1 0,-11-2 1,16 3-118,0-1 0,-1 0-1,1 0 1,0-1 0,0 1 0,0-1 0,0 0 0,0 0 0,0 0 0,1 0 0,-1-1 0,1 0 0,-1 0 0,1 0 0,0 0-1,0 0 1,1 0 0,-1-1 0,0 1 0,1-1 0,0 0 0,0 0 0,0 0 0,1 0 0,-1 0 0,1 0 0,0 0 0,0-1 0,0 1-1,1 0 1,-1-6 0,1 6-56,0-1-1,0 0 1,0 1-1,1-1 1,0 1-1,0-1 1,0 1-1,0-1 1,1 1-1,0 0 1,0-1-1,0 1 1,0 0-1,0 0 1,1 1-1,0-1 1,0 0-1,0 1 1,5-4-1,-4 4-146,0 0-1,1 0 1,-1 1-1,1-1 1,0 1-1,0 1 1,0-1-1,0 1 1,0 0-1,0 0 1,0 0 0,1 0-1,-1 1 1,0 0-1,0 0 1,0 1-1,9 1 1,40 12-2403,-1 5-464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6:58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106 178 13267,'-53'40'4776,"52"-40"-4731,1 0 0,0 0 0,-1 1 0,1-1 1,0 0-1,0 0 0,-1 0 0,1 1 1,0-1-1,0 0 0,-1 0 0,1 1 0,0-1 1,0 0-1,0 1 0,-1-1 0,1 0 1,0 1-1,0-1 0,0 0 0,0 1 1,0-1-1,0 0 0,0 1 0,-1-1 0,1 0 1,0 1-1,0-1 0,1 0 0,-1 1 1,0-1-1,0 0 0,0 1 0,0-1 0,0 0 1,0 1-1,0-1 0,0 0 0,1 1 1,-1-1-1,0 0 0,0 1 0,0-1 1,1 0-1,-1 0 0,0 1 0,0-1 0,1 0 1,-1 0-1,0 0 0,1 1 0,-1-1 1,0 0-1,1 0 0,-1 0 0,0 0 0,1 0 1,-1 0-1,0 1 0,1-1 0,-1 0 1,23 2 420,-21-2-284,11 1 125,0-2 0,0 0 0,0 0 0,24-6 0,-32 6-242,0-1-1,-1 1 1,1-1 0,-1 1 0,1-1 0,-1-1 0,0 1-1,0-1 1,0 1 0,0-1 0,0 0 0,0 0 0,-1-1-1,0 1 1,0-1 0,3-4 0,-5 7-30,-1-1 0,1 1 0,-1 0 0,0 0 0,1-1 0,-1 1 0,0 0 0,0 0 0,0-1-1,0 1 1,0 0 0,0 0 0,0-1 0,-1 1 0,1 0 0,0 0 0,-1-1 0,1 1 0,-1 0 0,1 0 0,-1 0 0,0 0 0,1 0 0,-1 0 0,0 0 0,0 0 0,0 0 0,1 0 0,-3-1 0,-30-22 808,29 22-745,-172-87 2445,158 77-2321,22 9-237,12 2-218,195 36-4596,-143-21 179,117 10 1,-40-23 1002,-45-6 10017,-96 5-5916,1 0 0,0 0-1,-1 1 1,1 0 0,-1 0-1,1 0 1,-1 0-1,9 4 1,-13-5-382,1 1 0,0-1 0,0 1 0,0-1 0,0 1 0,0-1 0,0 1 0,-1-1 0,1 1 0,0-1-1,0 1 1,-1 0 0,1 0 0,-1-1 0,1 1 0,0 0 0,-1 0 0,1 0 0,-1 0 0,0 0 0,1-1 0,-1 1 0,0 0 0,1 0 0,-1 0 0,0 0 0,0 0 0,0 0 0,0 0 0,0 0 0,0 0-1,0 0 1,0 0 0,-1 0 0,1 0 0,0 0 0,0 0 0,-1 0 0,1 0 0,-1 0 0,1-1 0,-1 1 0,1 0 0,-1 0 0,1 0 0,-1-1 0,0 1 0,0 1 0,-5 3 119,0 0 0,0 1 0,0-2 0,0 1 0,-1-1 0,0 0 0,0 0 1,0-1-1,0 0 0,0 0 0,-1-1 0,1 0 0,-1 0 0,0 0 0,1-1 0,-1-1 1,0 1-1,0-1 0,0 0 0,0-1 0,1 0 0,-1 0 0,0-1 0,1 0 1,-1 0-1,1-1 0,0 0 0,-1 0 0,1-1 0,1 0 0,-1 0 0,1 0 0,-1-1 1,1 0-1,-9-10 0,13 13-167,0 0 1,0-1-1,0 1 1,0 0 0,1-1-1,-1 0 1,1 1-1,-1-1 1,1 0-1,0 0 1,0 0-1,0 0 1,1 0 0,-1 0-1,1 0 1,0 0-1,0 0 1,0 0-1,0 0 1,0 0 0,0 0-1,1 0 1,0 0-1,0-3 1,1 2-18,0 1 1,0-1-1,0 1 1,1 0 0,-1 0-1,1 0 1,-1 0-1,1 0 1,0 1-1,0-1 1,0 1-1,0 0 1,1 0-1,-1 0 1,1 0 0,-1 0-1,1 1 1,5-2-1,-2 1-187,1 1-1,0 0 0,0 0 0,-1 0 1,1 1-1,0 1 0,0-1 0,-1 1 1,1 0-1,0 1 0,-1 0 0,1 0 1,-1 1-1,0-1 0,0 2 0,13 6 1,16 15-2974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7:08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70 14235,'-44'-70'5265,"33"83"-3977,-1 5-151,11 10-17,2-4-152,20 6-344,7 0-176,9-12-280,6-1-64,-6-17-88,2-2-40,-8-6-472,-4-4-296,-4 3-1128,-6-1-169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7:09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13627,'2'-11'5513,"8"2"-3280,16-2-761,6 3-632,17 3-176,-3 0-408,-6-1-416,-10-1-936,-14 2-544,-15 12-897</inkml:trace>
  <inkml:trace contextRef="#ctx0" brushRef="#br0" timeOffset="1">26 145 11586,'10'3'4145,"16"0"-3505,15-3-343,17 13-353,-1-4-281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7:09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 10642,'-13'3'4881,"-8"5"-1672,-2 13-1377,-6 7-631,6 8-161,5 1-448,5 1-176,15-9-264,9-5-64,10-14-120,9 0-72,18-7-360,6-1-200,19-2-456,0-4-273,-14-10-311,-6-6-521,-12-4-2239</inkml:trace>
  <inkml:trace contextRef="#ctx0" brushRef="#br0" timeOffset="1">515 124 7578,'35'-58'3602,"-34"58"-3539,-1-1 0,0 1 0,0 0 0,0-1 0,0 1 1,1 0-1,-1 0 0,0-1 0,0 1 0,0 0 0,0-1 0,0 1 1,0 0-1,0-1 0,0 1 0,0-1 0,0 1 0,0 0 0,0-1 1,0 1-1,0 0 0,0-1 0,-1 1 0,1 0 0,0 0 0,0-1 1,0 1-1,0 0 0,-1-1 0,1 1 0,0 0 0,0 0 0,0-1 1,-1 1-1,1 0 0,0 0 0,-1 0 0,1-1 0,0 1 0,-17 1 1453,-16 11-13,28-8-1358,1 0 0,0 0 1,0 0-1,0 0 1,1 1-1,-1-1 1,1 1-1,0 0 0,1 0 1,-1 1-1,1-1 1,0 0-1,0 1 1,0-1-1,1 1 1,0 0-1,0-1 0,1 1 1,-1 0-1,1 0 1,1-1-1,-1 1 1,1 0-1,0 0 0,0-1 1,0 1-1,1-1 1,0 1-1,0-1 1,0 0-1,1 1 0,0-1 1,0 0-1,0-1 1,1 1-1,-1-1 1,1 1-1,8 5 0,-4-4-134,2 0-1,-1-1 0,0-1 1,1 1-1,0-1 0,0-1 1,0 0-1,1-1 0,-1 0 0,1 0 1,-1-1-1,1 0 0,-1-1 1,15-1-1,14-4-439,-1-1 1,59-17-1,-61 14-193,28-10-1137,-5 1-744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7:09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90 9618,'8'13'5068,"-7"-12"-4945,0-1-1,0 1 0,0 0 0,-1 0 0,1 0 0,0 0 0,-1 0 0,1 0 1,-1 0-1,1 0 0,-1 0 0,1 0 0,-1 0 0,0 0 0,1 1 0,-1-1 1,0 0-1,0 0 0,0 0 0,0 0 0,0 0 0,0 1 0,0-1 0,-1 0 1,1 0-1,0 0 0,-1 0 0,1 0 0,0 0 0,-1 0 0,0 0 0,1 0 1,-1 0-1,1 0 0,-1 0 0,0 0 0,0 0 0,0 0 0,1 0 0,-3 0 1,-1 3 149,-1 0 0,1-1 1,-1 0-1,0 0 0,0-1 1,0 1-1,-1-1 1,1 0-1,-1 0 0,1-1 1,-1 0-1,1 0 1,-1 0-1,0 0 0,1-1 1,-12-1-1,14 1-227,0-1-1,0 1 0,0-1 1,0 0-1,0 0 1,0 0-1,0 0 0,1 0 1,-1-1-1,1 1 0,-1-1 1,1 0-1,-1 0 1,1 0-1,0 0 0,0 0 1,0 0-1,0-1 1,0 1-1,0-1 0,1 1 1,-1-1-1,1 0 1,0 1-1,0-1 0,0 0 1,0 0-1,0 0 1,1 0-1,-1 0 0,1 0 1,0 0-1,0-5 1,0 4-72,0 0 0,0-1 0,1 1 0,0 0 0,0-1 0,0 1 0,0 0 0,0 0 0,1 0 0,0 0 1,0 0-1,0 0 0,0 0 0,1 1 0,0-1 0,-1 1 0,1 0 0,0 0 0,1 0 0,-1 0 0,0 0 1,1 1-1,0-1 0,-1 1 0,1 0 0,0 0 0,0 1 0,0-1 0,0 1 0,1-1 0,-1 2 0,0-1 1,1 0-1,-1 1 0,0 0 0,1 0 0,-1 0 0,0 0 0,1 1 0,-1-1 0,0 1 0,1 0 1,-1 1-1,0-1 0,0 1 0,0 0 0,0 0 0,-1 0 0,1 0 0,6 6 0,17 20-1141,-3 4-168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7:12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86 260 12899,'3'1'625,"-1"0"1,1 0 0,0 0 0,-1-1-1,1 1 1,0-1 0,0 1 0,-1-1-1,6 0 1,41-11-249,-40 8 141,22-6-262,-1-2 0,0-1 0,0-2 0,-1 0 0,-1-2 0,-1-1-1,0-2 1,-1 0 0,-1-2 0,40-42 0,-45 37 523,-20 26-756,0 0 0,1-1 0,-1 1 0,0 0 1,0 0-1,0 0 0,1-1 0,-1 1 0,0 0 0,0 0 0,0-1 0,0 1 0,0 0 0,1 0 0,-1-1 1,0 1-1,0 0 0,0 0 0,0-1 0,0 1 0,0 0 0,0-1 0,0 1 0,0 0 0,0 0 0,0-1 1,0 1-1,0 0 0,0 0 0,0-1 0,-1 1 0,1 0 0,0 0 0,0-1 0,0 1 0,0 0 0,0 0 1,-1-1-1,1 1 0,0 0 0,0-1 0,-13 11 718,-86 130 507,-4 9-1021,-171 209-138,271-354-92,-2 4-20,0 0 0,-1-1 0,0 1-1,0-1 1,-1 0 0,-10 8 0,17-18-50,0 1-1,0-1 1,0 1 0,0-1-1,0 1 1,1 0 0,-1-1-1,1 1 1,0 0 0,1-4-1,8-13-92,0 0 0,1 0 1,1 2-1,1-1 0,0 1 0,1 1 0,1 1 0,1 0 0,0 1 0,33-22 0,-13 12 148,2 2-1,1 1 0,0 2 0,59-19 0,-71 30 12,38-9 0,-55 15 6,1 1-1,-1 0 1,1 0-1,-1 1 1,1 1 0,19 2-1,-24-2 11,0 0 0,0 0 0,0-1 0,1 1 0,-1-1 0,0-1-1,0 1 1,0-1 0,0-1 0,0 1 0,0-1 0,9-3 0,-9 2 4,0 1 13,1-1-1,-1-1 0,0 1 0,0-1 0,0 0 0,-1 0 0,1-1 0,-1 0 1,5-5-1,37-53 187,-22 27-145,11-12 157,-35 48-219,-1 0 0,0 0 0,0 0 1,0-1-1,0 1 0,0 0 0,0 0 0,0 0 0,0 0 0,0-1 0,0 1 0,1 0 0,-1 0 0,0 0 0,0 0 0,0 0 0,0 0 0,1-1 0,-1 1 0,0 0 1,0 0-1,0 0 0,0 0 0,1 0 0,-1 0 0,0 0 0,0 0 0,0 0 0,1 0 0,-1 0 0,0 0 0,0 0 0,0 0 0,0 0 0,1 0 0,-1 0 0,0 0 0,0 0 1,0 0-1,1 0 0,-1 0 0,0 0 0,0 0 0,0 11 143,-6 17-5,5-28-142,-1 10 6,-15 59 12,17-65-57,-1-1-1,1 1 1,-1-1-1,1 1 1,0-1-1,1 1 1,-1-1-1,1 1 1,-1-1-1,1 1 1,0-1-1,0 1 1,1-1-1,-1 0 1,1 0-1,3 6 1,0-5-129,-1 0 0,1-1 0,0 1 0,0-1 0,0 0 1,0-1-1,1 1 0,-1-1 0,1 0 0,0-1 0,-1 1 0,1-1 0,0 0 0,8 0 1,12 0-1487,49-3 1,-20-5-977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39:12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14227,'2'-2'5857,"1"-4"-3120,10 3-1577,5 3-176,8 3-248,3 0-279,3 4-761,-1 1-465,2-2-1231,-1 4-953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7:12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7690,'8'-60'3304,"-15"60"-1351,12 6-1785,-6-4-256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7:13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7434,'0'0'12208,"2"0"-11502,55 10 836,-44-7-1329,0 0 1,0-1 0,1 0-1,-1-1 1,0-1 0,1 0-1,-1 0 1,1-2 0,22-4-1,-34 5-188,29-8 448,-24 7-227,-19 6-148,-11 3-89,2 1 1,-1 1-1,-34 20 0,49-25-7,1 0-1,-1 1 0,1-1 0,0 1 1,0 1-1,1-1 0,0 1 0,0 0 1,0 0-1,0 1 0,1-1 0,0 1 1,1 0-1,-6 12 0,9-17-2,0 0 1,-1 0-1,1 0 0,0 0 1,0 1-1,0-1 1,1 0-1,-1 0 0,0 0 1,1 0-1,-1 0 0,1 0 1,0 0-1,0-1 0,0 1 1,0 0-1,0 0 0,0 0 1,0-1-1,0 1 1,1-1-1,-1 1 0,1-1 1,-1 1-1,1-1 0,-1 0 1,1 0-1,0 0 0,0 0 1,-1 0-1,1 0 0,0 0 1,0 0-1,4 0 1,1 2 0,0-1 0,1 0 0,0 0 1,-1-1-1,1 0 0,0 0 0,0-1 1,11-1-1,-5-1-17,0-2 0,-1 0 0,1 0 0,-1-1 0,0-1 1,0 0-1,0-1 0,-1-1 0,0 1 0,11-11 0,18-17-120,48-51 1,-69 65 84,10-7-30,24-27-56,-49 51 125,-1-2-1,0 1 1,0 0-1,-1-1 1,1 0-1,-1 0 1,0 0-1,2-9 1,-25 31 29,6 1-3,2 0 0,0 1 0,1 1 0,-15 33 0,21-43-12,2 0 1,0 0-1,0 1 0,0-1 0,1 1 0,1-1 0,0 1 0,0 0 0,1 0 0,0-1 1,0 1-1,4 18 0,-3-24 5,0 0 0,0-1 0,1 1 0,-1-1 0,1 0 0,0 1 0,0-1 0,0 0-1,0 0 1,0 0 0,0 0 0,1 0 0,0-1 0,-1 1 0,1-1 0,0 0 0,0 1 0,4 0 0,-2-1 7,-1 0 1,1-1-1,0 1 1,0-1-1,-1 0 0,1-1 1,0 1-1,0-1 1,0 0-1,0-1 0,0 1 1,5-2-1,7-2 30,0 0 1,0-2-1,-1 0 1,0-1-1,0-1 0,22-14 1,-15 6-13,-15 10 28,0 1-1,0-1 1,1 1-1,0 1 1,12-5-1,-21 8-34,1 1 0,0 0 1,-1 0-1,1 0 0,-1 0 0,1 0 0,0 0 0,-1 0 0,1 0 0,-1 0 0,1 0 0,0 0 0,-1 0 0,1 0 0,-1 0 0,1 1 0,0-1 0,-1 0 0,1 0 0,-1 1 0,1-1 0,-1 0 0,1 1 1,-1-1-1,1 1 0,-1-1 0,1 1 0,-1-1 0,0 1 0,1-1 0,-1 1 0,0-1 0,1 1 0,-1-1 0,0 1 0,0-1 0,0 1 0,1 0 0,-1 0 0,3 32 484,-2-14-248,0-17-248,-1 0 0,1 0-1,0-1 1,-1 1 0,1 0 0,0-1-1,0 1 1,0 0 0,0-1 0,1 1-1,-1-1 1,0 0 0,1 1 0,-1-1-1,0 0 1,1 0 0,0 0 0,-1 0-1,1 0 1,2 1 0,0-1 2,-1 0 0,1 0 0,0 0 0,1 0 0,-1-1 1,0 1-1,0-1 0,0 0 0,5-1 0,-1 0-5,0 0-1,-1-1 0,1 0 1,-1 0-1,1-1 1,-1 0-1,0 0 0,0-1 1,11-7-1,-14 8-92,-1 0 0,1 0 0,-1 0 0,0 0 1,0-1-1,0 1 0,-1-1 0,0 0 0,1 0 0,-1 0 0,0 0 0,-1 0 0,1 0 0,-1-1 0,0 1 0,0-1 1,0 1-1,0 0 0,-1-1 0,0 1 0,0-1 0,-1-6 0,-1-1-318,-1 0-1,-1 0 1,0 0 0,0 0-1,-1 0 1,-11-17 0,16 29 438,0 0 0,0 0 1,0 0-1,0 0 0,0 0 0,0 0 1,0-1-1,0 1 0,0 0 1,1 0-1,-1 0 0,0 0 0,0 0 1,0 0-1,0 0 0,0-1 0,0 1 1,0 0-1,0 0 0,0 0 1,1 0-1,-1 0 0,0 0 0,0 0 1,0 0-1,0 0 0,0 0 0,0 0 1,0 0-1,1 0 0,-1 0 0,0 0 1,0 0-1,0 0 0,0 0 1,0 0-1,0 0 0,1 0 0,-1 0 1,0 0-1,0 0 0,0 0 0,0 0 1,0 0-1,0 0 0,1 0 1,-1 0-1,0 0 0,0 0 0,0 0 1,0 0-1,0 0 0,0 1 0,0-1 1,0 0-1,0 0 0,1 0 1,-1 0-1,0 0 0,0 0 0,18 7 1605,4 1-1615,-7-3-62,1 0 1,0-2-1,1 0 0,-1 0 0,0-2 0,1 0 0,24-1 1,-14-4-1248,-9 3-671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7:14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291 290 10970,'-15'58'4575,"13"-54"-2867,1-8-113,6-32 577,2 3-1793,2 0 0,0 0 0,2 1 0,2 0 0,27-49 0,-38 75-303,2 0-1,-1 1 0,1-1 0,-1 1 1,2 0-1,-1 0 0,0 0 0,1 1 0,0-1 1,0 1-1,11-6 0,-16 10-72,0-1 0,0 1 0,0 0 1,0 0-1,0 0 0,0 0 0,0 0 0,0 0 0,1 0 0,-1 0 0,0 0 0,0 0 0,0-1 0,0 1 1,0 0-1,0 0 0,1 0 0,-1 0 0,0 0 0,0 0 0,0 0 0,0 0 0,0 0 0,0 0 1,1 0-1,-1 0 0,0 0 0,0 0 0,0 0 0,0 0 0,0 0 0,1 0 0,-1 0 0,0 1 0,0-1 1,0 0-1,0 0 0,0 0 0,0 0 0,0 0 0,1 0 0,-1 0 0,0 0 0,0 0 0,0 0 0,0 1 1,0-1-1,0 0 0,0 0 0,0 0 0,0 0 0,0 0 0,0 0 0,0 1 0,0-1 0,0 0 1,0 0-1,-5 12 117,-15 13 62,-8-3-1,0-1 0,-55 30 1,-70 26 43,139-70-255,4-2-215,1 0 1,-1-1-1,0 0 0,0 0 1,0-1-1,-1-1 1,-14 3-1,25-5 209,0 0-1,0 0 1,0 0-1,-1 0 1,1 0 0,0 0-1,0 0 1,0 0 0,0 0-1,0 0 1,-1 0-1,1 0 1,0 0 0,0 0-1,0 0 1,0 0-1,-1 0 1,1 0 0,0 0-1,0 0 1,0 0 0,0 0-1,0 0 1,-1 0-1,1 0 1,0 0 0,0 0-1,0-1 1,0 1-1,0 0 1,0 0 0,-1 0-1,1 0 1,0 0 0,0 0-1,0-1 1,0 1-1,0 0 1,0 0 0,0 0-1,0 0 1,0 0-1,0-1 1,0 1 0,0 0-1,0 0 1,0 0 0,0 0-1,0-1 1,0 1-1,0 0 1,0 0 0,4-9-2229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7:15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156 126 12803,'-1'8'5353,"-9"5"-3241,-3 3-447,-3 2-137,-18-5-384,6-3-224,2-10-175,2-12-121,22-20-280,0-12-104,12-8-240,18 7-96,9 28-472,5 16-280,-6 27-833,-15 11-519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7:15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61 351 13547,'-34'33'5036,"33"-33"-4959,1 0 1,0 0 0,-1 1 0,1-1-1,0 0 1,-1 0 0,1 0 0,-1 0-1,1 0 1,0 0 0,-1 0-1,1 0 1,-1 0 0,1 0 0,-1 0-1,1 0 1,0 0 0,-1 0 0,1 0-1,-1 0 1,1 0 0,0-1 0,-1 1-1,1 0 1,0 0 0,-1 0-1,1-1 1,0 1 0,-1 0 0,1 0-1,0-1 1,-1 1 0,1 0 0,0-1-1,0 1 1,-1 0 0,1-1 0,0 1-1,0 0 1,0-1 0,-1 0-1,-5-16 1002,6 16-1060,-3-18 234,1-2 0,1 1 0,1 0 0,1 0 0,0 0 0,2 0 0,0 0 0,1 1 0,1-1 0,10-24 0,-11 36-231,0 0 0,0 0-1,1 0 1,0 0 0,0 1-1,1 0 1,0 0 0,0 0-1,8-5 1,-10 8-18,0 0 0,0 1 0,1 0 0,-1 0 0,1 0 0,0 0 0,0 1 0,0 0 0,0 0 0,0 0 0,0 0 0,1 1 0,-1 0 0,1 0 1,-1 1-1,9-1 0,-13 1-4,1 0 0,-1 1 0,0-1 0,1 0 0,-1 1 1,0-1-1,1 0 0,-1 1 0,0 0 0,0-1 0,0 1 0,1 0 1,-1-1-1,0 1 0,0 0 0,0 0 0,0 0 0,0 0 1,-1 0-1,1 0 0,0 0 0,0 1 0,-1-1 0,1 0 1,-1 0-1,1 0 0,-1 1 0,1-1 0,-1 0 0,0 1 0,1-1 1,-1 0-1,0 1 0,0-1 0,0 0 0,0 1 0,0-1 1,-1 0-1,1 1 0,0-1 0,-1 3 0,-2 7 9,-1-1-1,1 0 0,-1 1 1,-7 9-1,6-8-6,0-3-2,1 1 22,-1 0-1,0-1 0,-9 13 1,17-25-47,0 1 1,0-1 0,1 1 0,-1 0 0,0 0 0,1 0-1,-1 0 1,1 1 0,0 0 0,5-2 0,-8 2 27,0 1 0,1-1 0,-1 1 1,1-1-1,-1 1 0,1 0 0,-1 0 0,1 0 1,-1 0-1,1 0 0,-1 0 0,1 0 0,-1 0 1,1 0-1,-1 1 0,0-1 0,1 0 0,-1 1 1,1-1-1,-1 1 0,0 0 0,1 0 0,-1-1 1,0 1-1,0 0 0,0 0 0,1 0 1,-1 0-1,0 0 0,0 0 0,-1 1 0,2 1 1,20 58 101,-16-42-42,0-1 1,1-1 0,15 29 0,-18-40-36,0 0 1,1 0-1,-1-1 1,1 0-1,0 0 1,1 0-1,-1 0 1,1-1-1,0 0 1,0 0-1,0-1 0,0 1 1,13 3-1,-8-3 33,0-1-1,1-1 0,-1 0 1,0 0-1,1-2 1,-1 1-1,1-1 0,-1-1 1,15-2-1,-19 2-98,0 0-1,0-1 1,0 0-1,0 0 1,0 0 0,0-1-1,-1 0 1,1-1-1,-1 0 1,0 0-1,0 0 1,0 0 0,-1-1-1,1 0 1,-1 0-1,4-6 1,-6 7-299,-1 1 0,0-1 1,0 1-1,-1-1 0,1 0 0,1-6 0,5-13-2193,1 2-37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7:16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7 14315,'16'0'5641,"16"-2"-3672,4-1-329,10 4-360,-6-1-375,-2 2-593,-8-2-304,-8-2-745,-5-1-655</inkml:trace>
  <inkml:trace contextRef="#ctx0" brushRef="#br0" timeOffset="1">1 125 14395,'9'2'5921,"9"4"-2992,15-4-1937,12 0-224,14-2-312,-6-2-416,-4 4-1272,-3-6-608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7:17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40 8394,'1'-1'372,"0"0"1,-1-1 0,1 1 0,-1 0-1,1-1 1,-1 1 0,0-1-1,1 1 1,-1-1 0,0 1-1,0-1 1,0 1 0,0-1-1,0 1 1,0 0 0,-1-1-1,1 1 1,0-1 0,-2-1 0,2 2-183,-1 0 0,0 0 0,0 1 0,0-1 0,0 0 0,0 1 0,1-1 0,-1 1 0,0-1 0,0 1 0,0-1 0,-1 1 0,1-1 0,0 1 0,0 0 0,0 0 0,0 0 0,0 0 0,-2 0 0,-7 0 372,0 1 0,0 1 0,0 0 0,-15 4-1,22-5-393,-13 4 137,0 1 1,0 0-1,1 1 0,0 1 1,-27 17-1,35-20-221,1 0 1,-1 1-1,1-1 1,0 1-1,0 0 0,1 1 1,-1-1-1,1 1 1,1 0-1,0 1 1,0-1-1,0 1 0,-5 14 1,9-20-80,-1 0 0,1-1 0,-1 1 0,1 0 1,-1 0-1,1 0 0,0-1 0,0 1 0,0 0 1,0 0-1,0 0 0,1 0 0,-1-1 0,0 1 0,1 0 1,-1 0-1,1 0 0,0-1 0,0 1 0,-1 0 0,1-1 1,0 1-1,2 1 0,-1-2-2,0 1-1,0-1 1,0 0 0,0 0-1,0 0 1,0-1 0,0 1-1,0 0 1,0-1 0,1 0-1,-1 1 1,0-1 0,0 0-1,0 0 1,1 0 0,2-1-1,5 0 0,1-1 0,0-1-1,-1 0 1,0 0 0,1-1-1,11-6 1,-10 4 128,-1 0-1,0 0 1,-1-1 0,1-1-1,-1 0 1,-1 0 0,0-1-1,13-14 1,-24 27-14,1-1 0,-1 1 0,1-1 0,1 1 0,-1 0 0,0-1 0,1 1 0,0 0 0,0 0 0,0-1 0,0 6-1,8 43-220,-7-48-63,0 0 1,0 0-1,1 0 1,-1 0-1,1 0 1,0 0 0,0-1-1,0 1 1,0-1-1,1 0 1,-1 1-1,1-1 1,0 0-1,0 0 1,0-1-1,0 1 1,0-1 0,1 1-1,-1-1 1,1 0-1,0 0 1,4 1-1,26 9-2736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7:18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197 133 9050,'38'-30'3385,"-37"30"-3312,-1 0 0,1-1 0,-1 1 1,0 0-1,1 0 0,-1-1 0,1 1 1,-1 0-1,1 0 0,-1 0 0,1 0 1,-1 0-1,1 0 0,0 0 0,-1 0 1,1 0-1,-1 0 0,1 0 0,-1 0 1,1 0-1,-1 0 0,1 0 0,-1 0 1,1 1-1,-1-1 0,1 0 0,-1 0 1,1 1-1,-1-1 0,0 0 0,1 1 1,-1-1-1,1 0 0,-1 1 0,0-1 1,1 1-1,-1-1 0,0 0 0,0 1 1,1-1-1,-1 1 0,0-1 0,0 1 1,0-1-1,1 2 0,3 19 2351,-5-17-2113,0 1-1,0 0 1,0 0 0,-1-1 0,1 1 0,-1-1-1,0 0 1,-1 1 0,1-1 0,-1 0 0,1 0-1,-1-1 1,0 1 0,-1 0 0,1-1-1,-1 0 1,1 0 0,-1 0 0,0 0 0,0 0-1,0-1 1,0 0 0,-1 0 0,-5 2-1,4-1-126,-1 0-1,0-1 1,1 0-1,-1 0 1,0 0-1,0-1 1,0 0-1,0-1 1,0 1-1,0-1 1,0-1-1,0 1 0,0-1 1,0 0-1,-14-5 1,18 4-138,-1 0 0,0 0 0,1 0 0,-1-1 0,1 1 0,0-1 0,0 0 0,0 0 0,0-1 0,0 1 0,1 0 0,-1-1 0,1 0 0,0 1 0,0-1 1,0 0-1,-1-7 0,1 5-11,1-1 0,0 1 0,0-1 0,0 1 0,1-1 0,0 1 0,0-1 0,1 1 0,0-1 0,0 1 0,2-8 0,-1 9-55,0 0 1,0-1-1,0 1 1,0 0 0,1 0-1,0 1 1,0-1-1,0 1 1,1-1-1,0 1 1,-1 0 0,10-7-1,-10 9-39,1 0-1,-1 0 1,1 0 0,-1 0-1,1 1 1,0 0-1,0-1 1,-1 2-1,1-1 1,0 0 0,0 1-1,0-1 1,0 1-1,0 0 1,0 0 0,0 1-1,0-1 1,0 1-1,6 2 1,1 1-369,-1 0 1,1 1-1,-1 0 0,0 0 1,0 1-1,-1 1 1,12 8-1,24 25-2295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7:18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30 105 14323,'88'-35'5563,"-88"34"-5467,1 1 0,-1 0 0,0-1 0,0 1 0,0 0 0,1 0 0,-1 0 0,0-1 0,0 1 0,1 0 0,-1 0 0,0 0 0,1 0 0,-1 0 0,0-1 1,0 1-1,1 0 0,-1 0 0,0 0 0,1 0 0,-1 0 0,0 0 0,1 0 0,-1 0 0,0 0 0,1 0 0,-1 0 0,0 0 0,1 0 0,-1 1 0,0-1 0,0 0 0,1 0 1,-1 0-1,0 0 0,1 1 0,-1-1 0,0 0 0,0 0 0,1 0 0,-1 1 0,0-1 0,0 0 0,0 0 0,1 1 0,-1-1 0,0 0 0,0 0 0,0 1 0,0-1 1,0 0-1,0 1 0,1-1 0,-1 0 0,0 1 0,0-1 0,0 1 0,-6 16 261,4-14 180,-9 26-219,-3 0 1,0 0-1,-2-2 1,0 0 0,-36 43-1,56-74-418,0 0 0,0 0 1,1 0-1,0 1 0,-1-1 0,1 1 0,0 0 1,1 1-1,-1-1 0,8-1 0,63-13-1716,-55 13 1182,39-11 0,-41 8 606,-1 0 0,0-1 0,22-14 1,-34 18 57,0 0-1,-1 0 1,1-1 0,-1 0 0,0 0 0,0 0 0,-1-1 0,1 1 0,-1-1 0,-1 0-1,1 0 1,4-12 0,26-70 1165,-29 80-1092,2-4 1827,3 27-393,-3 5-1255,0 2 0,8 35 0,-12-37-651,2-1 0,1 0 1,14 35-1,5-8-3963,-21-38 1039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7:19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23461,'9'5'632,"3"-4"-152,19 6 352,11-7-239,8-7-1322,7-1-863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39:12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10 11690,'-3'-1'11891,"0"-4"-10387,3 3-1736,0 1-560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7:19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9266,'24'-64'5169,"-30"82"-56,1 10-3673,1 8-839,0-6-65,7-2-192,3 1-112,9-12-176,1-3-24,9-7-160,-3-9-184,-1-8-632,4-4-417,-9-7-1439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7:19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22 271 12355,'-21'-80'4717,"21"79"-4619,-1 0 1,1 0 0,1 0-1,-1 0 1,0 0 0,0 0-1,0 0 1,0 0 0,1 0 0,-1 0-1,1 0 1,-1 0 0,0 0-1,1 0 1,0 0 0,-1 0-1,1 0 1,-1 1 0,1-1-1,0 0 1,0 0 0,-1 1-1,1-1 1,0 0 0,0 1-1,0-1 1,0 1 0,0-1 0,0 1-1,0 0 1,0-1 0,0 1-1,0 0 1,0 0 0,0-1-1,0 1 1,1 0 0,5-1 316,0-2-108,0 0 0,0 1 0,1 0 1,-1 1-1,1-1 0,12 1 1,-18 0-345,0 1-1,0 0 1,0 0 0,0 0 0,0 1-1,0-1 1,0 0 0,0 1-1,0-1 1,0 1 0,0 0 0,0-1-1,0 1 1,0 0 0,0 0 0,-1 1-1,1-1 1,0 0 0,-1 0 0,1 1-1,-1-1 1,1 1 0,-1 0 0,0-1-1,0 1 1,0 0 0,0 0 0,1 2-1,-2-3-51,0 0-1,0 0 1,0 0-1,0 0 1,-1 0-1,1 0 1,0 0-1,-1-1 1,1 1-1,-1 0 1,1 0-1,-1 0 1,1 0-1,-1 0 1,1-1-1,-1 1 1,0 0-1,0-1 1,1 1-1,-1 0 1,0-1-1,0 1 1,0-1-1,1 1 1,-1-1-1,0 0 1,0 1-1,0-1 1,0 0-1,0 1 1,-2-1-1,-4 3-320,0 1 319,1 0-1,-1 1 1,1 0-1,-1 0 1,2 0-1,-1 1 1,-8 11-1,12-15 182,1-1 1,0 1-1,0 0 0,0 0 0,0 0 1,0 1-1,0-1 0,0 0 0,1 0 1,-1 0-1,1 0 0,0 1 1,-1-1-1,1 0 0,0 0 0,0 1 1,1-1-1,-1 0 0,0 0 1,1 1-1,-1-1 0,1 0 0,0 0 1,0 0-1,0 0 0,0 0 0,0 0 1,0 0-1,0 0 0,1 0 1,1 2-1,0-1-169,0 0-1,0 0 1,0-1 0,0 1-1,0-1 1,0 0 0,0 0 0,1 0-1,-1 0 1,1 0 0,0-1-1,-1 1 1,1-1 0,0 0-1,0 0 1,0-1 0,0 1 0,0-1-1,0 0 1,0 0 0,0 0-1,-1 0 1,6-2 0,24-7-2180</inkml:trace>
  <inkml:trace contextRef="#ctx0" brushRef="#br0" timeOffset="1">349 0 10770,'0'8'11627,"2"2"-9155,2-8-2056,24 11-496,55 22-1152,-44-20-576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7:20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 12787,'-1'2'8161,"-4"5"-6563,-1 0-943,-2 9-182,0 0 0,1 1 0,0 0 0,-5 27 0,8-28-418,0 0-1,-2 0 0,0-1 1,0 0-1,-16 25 0,15-29-37,-1-1 0,0 0 0,-1 0 0,0-1 0,0 0 0,-1-1 0,-22 15 0,27-24-45,12-8-20,19-12-265,-14 17-126,0 0 1,0 0 0,1 1-1,-1 0 1,1 1-1,0 1 1,-1 0 0,26 2-1,7 3-2254,52 12 0,-90-15 2517,0 1 335,-1-1-1,1-1 0,-1 1 0,1-1 0,9-1 0,-14 1-19,-1 0 1,0 0 0,1 0-1,-1-1 1,0 1-1,0 0 1,1-1 0,-1 1-1,0-1 1,0 0-1,0 1 1,0-1 0,0 0-1,0 0 1,0 1-1,0-1 1,0 0-1,0 0 1,0 0 0,0 0-1,-1 0 1,1-1-1,0 1 1,-1 0 0,1 0-1,-1 0 1,0 0-1,1-1 1,-1 1 0,0 0-1,1-1 1,-1 1-1,0-2 1,-1-25 1278,-1 0 0,-1 0 0,-12-45 0,13 61-1253,2 12-196,0 0 0,0 0 1,0 0-1,0 1 0,0-1 0,0 0 0,0 0 0,0 0 0,0 0 0,0 0 1,1 0-1,-1 0 0,0 0 0,0 0 0,0 0 0,0 0 0,0 1 0,0-1 0,1 0 1,-1 0-1,0 0 0,0 0 0,0 0 0,0 0 0,0 0 0,0 0 0,1 0 0,-1 0 1,0 0-1,0 0 0,0 0 0,0 0 0,0 0 0,0-1 0,1 1 0,-1 0 0,0 0 1,0 0-1,0 0 0,0 0 0,0 0 0,0 0 0,0 0 0,1 0 0,-1 0 1,0 0-1,0-1 0,0 1 0,0 0 0,0 0 0,0 0 0,0 0 0,0 0 0,0 0 1,0-1-1,0 1 0,0 0 0,0 0 0,0 0 0,2 1-338,11 9-2099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7:21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17 201 12891,'-17'48'4730,"18"-48"-4691,-1 0 0,0 0 1,0 0-1,0 0 0,0 0 0,0 0 0,1 0 0,-1 0 0,0 0 0,0 0 1,0 0-1,0 0 0,1 0 0,-1 0 0,0 0 0,0 0 0,0 0 1,0 0-1,0 0 0,1 0 0,-1 0 0,0 0 0,0 0 0,0 0 1,0 1-1,0-1 0,1 0 0,-1 0 0,0 0 0,0 0 0,0 0 1,0 0-1,0 0 0,0 1 0,0-1 0,0 0 0,1 0 0,-1 0 1,0 0-1,0 0 0,0 1 0,0-1 0,0 0 0,0 0 0,0 0 1,0 0-1,0 1 0,0-1 0,0 0 0,0 0 0,0 0 0,0 0 0,0 0 1,0 1-1,0-1 0,0 0 0,0 0 0,0 0 0,-1 0 0,1 0 1,0 1-1,0-1 0,0 0 0,0 0 0,0 0 0,0 0 0,0 0 1,-1 1-1,10-9 1506,-5 1-1200,0 0 0,-1-1 0,0 0 0,-1 1 0,1-1-1,-1 0 1,-1 0 0,0 0 0,0 0 0,0-1 0,-1-8-1,3-23 349,-3 39-674,1-7 105,1 0 0,-1 1 1,1-1-1,4-9 0,-6 16-120,1 0 0,-1 0 0,0 1 0,1-1 1,-1 0-1,0 1 0,1-1 0,-1 0 1,1 1-1,-1-1 0,1 0 0,-1 1 0,1-1 1,0 1-1,-1-1 0,1 1 0,0 0 1,-1-1-1,1 1 0,0-1 0,-1 1 0,1 0 1,0 0-1,0-1 0,0 1 0,-1 0 1,1 0-1,0 0 0,0 0 0,-1 0 0,1 0 1,0 0-1,0 0 0,0 0 0,-1 0 1,1 1-1,0-1 0,0 0 0,-1 1 1,1-1-1,0 0 0,0 1 0,-1-1 0,1 1 1,-1-1-1,1 1 0,0-1 0,-1 1 1,1-1-1,-1 1 0,1-1 0,-1 1 0,1 0 1,0 1-1,14 14-39,0 0 1,-1 1 0,-1 1-1,0 0 1,15 31-1,-28-48 30,0 0 0,1 0 0,-1 0 0,0 0 0,1-1 0,-1 1 0,1 0-1,-1 0 1,1-1 0,0 1 0,-1 0 0,1-1 0,-1 1 0,1-1 0,0 1 0,0-1 0,1 1 0,-2-1 6,0 0 0,1 0 0,-1 0 0,1 0 0,-1 0 0,0 0 0,1 0 0,-1 0 0,1 0 0,-1 0 0,0 0 0,1 0 0,-1 0 0,0-1 0,1 1 0,-1 0 0,0 0 0,1-1 0,-1 1 0,0 0 0,0 0 0,1-1 0,-1 1 0,0 0 0,0-1 0,1 1 0,-1-1 0,1 0 16,0-1 0,-1 0 0,1 0 0,0 1 0,-1-1-1,0 0 1,1 0 0,-1 0 0,0 0 0,0 0-1,0 0 1,0 1 0,0-1 0,0 0 0,-1 0 0,1 0-1,-1-2 1,-11-23 220,7 17-105,0 0 1,1 0-1,0-1 0,1 1 0,0-1 0,-1-11 1,4 20-145,0 0 1,0 0-1,0 0 1,0 0-1,0 0 1,1 1-1,-1-1 0,1 0 1,-1 0-1,1 1 1,0-1-1,-1 0 1,1 0-1,0 1 1,0-1-1,0 1 1,2-3-1,-1 3-66,0-1 0,1 0 0,-1 1 0,1 0 0,-1-1 0,1 1 0,-1 0 0,1 0 0,-1 1 0,1-1 0,0 1 0,0-1 0,-1 1 0,1 0 0,3 0 0,-1 0-282,0 0 0,0 1 0,-1-1 0,1 1-1,0 0 1,-1 1 0,1-1 0,-1 1 0,1 0 0,5 3 0,18 11-2289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7:22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76 12075,'12'-65'5183,"-12"55"-2743,-2 9-936,-3 10 207,2 9-1197,0 0 0,1 0 0,1 0 0,1 0 0,0 0 0,4 20 0,0 28-158,-5-60-300,2 13 13,-1-20-63,0 1 1,0 0 0,0 0 0,0 0 0,0 0-1,0-1 1,0 1 0,0 0 0,0 0 0,1 0-1,-1 0 1,0 0 0,0 0 0,0-1 0,0 1-1,0 0 1,0 0 0,0 0 0,1 0 0,-1 0-1,0 0 1,0 0 0,0 0 0,0 0 0,0 0-1,1 0 1,-1-1 0,0 1 0,0 0-1,0 0 1,0 0 0,0 0 0,1 0 0,-1 0-1,0 0 1,0 0 0,0 0 0,0 1 0,1-1-1,-1 0 1,0 0 0,0 0 0,0 0 0,0 0-1,0 0 1,1 0 0,-1 0 0,0 0 0,0 0-1,0 0 1,0 1 0,0-1 0,0 0 0,0 0-1,1 0 1,-1 0 0,0 0 0,0 1 0,16-29 46,2 0 0,1 2 1,1 0-1,1 1 0,1 1 1,35-29-1,-51 49-40,1 0-1,0 0 1,0 0 0,0 1-1,0 0 1,14-3-1,-19 5-47,1 0 0,0 1 0,-1-1 0,1 1 0,0-1 0,-1 1 0,1 0 0,0 0 0,0 0 0,-1 1 0,1-1 0,0 1 0,-1-1 0,1 1 0,0 0 0,-1 0-1,1 0 1,-1 0 0,1 0 0,-1 1 0,4 2 0,-5-3-6,-1-1 0,0 1-1,1-1 1,-1 1 0,0-1-1,0 0 1,1 1 0,-1-1 0,0 1-1,0-1 1,0 1 0,0-1 0,0 1-1,0-1 1,0 1 0,0-1 0,0 1-1,0-1 1,0 1 0,0-1-1,0 1 1,0-1 0,0 1 0,-1-1-1,1 1 1,0-1 0,0 1 0,-1-1-1,1 1 1,0-1 0,0 0-1,-1 1 1,1-1 0,-1 1 0,1-1-1,0 0 1,-1 1 0,1-1 0,-1 0-1,1 0 1,-1 1 0,-26 13-750,16-8 523,-21 12 57,-51 41 1,82-58 242,0-1 0,0 1 0,0-1 0,0 1 0,0-1 0,0 1 0,0 0 0,1 0 0,-1 0 0,0-1 0,0 1 0,1 0-1,-1 0 1,1 0 0,-1 0 0,0 0 0,1 0 0,0 0 0,-1 0 0,1 0 0,0 1 0,-1-1 0,1 0 0,0 0 0,0 0-1,0 0 1,0 0 0,0 0 0,0 1 0,0-1 0,1 0 0,-1 0 0,0 0 0,1 0 0,-1 0 0,0 0 0,1 0 0,0 0-1,-1 0 1,1 0 0,-1 0 0,1 0 0,0 0 0,0 0 0,0-1 0,-1 1 0,1 0 0,0 0 0,0-1 0,1 1 0,3 2 92,0 0 0,1 0 0,-1-1 0,0 0 1,1 0-1,-1 0 0,1-1 0,7 1 0,9 0-15,-11-2-199,1 1 0,-1 0 0,1 1 0,-1 0 0,0 1 0,1 0 0,-1 0 0,-1 2 0,1-1 0,15 10 0,-25-13 93,1-1-1,-1 1 1,0-1 0,0 1 0,0-1-1,0 0 1,1 1 0,-1-1 0,0 0-1,0 0 1,0 0 0,1 0 0,-1 0-1,0 0 1,0 0 0,1 0 0,-1 0-1,0-1 1,0 1 0,0-1 0,1 1-1,-1-1 1,0 1 0,0-1 0,0 1-1,0-1 1,0 0 0,0 0 0,0 1-1,0-1 1,0 0 0,-1 0 0,1 0-1,1-2 1,4-5 91,0 0-1,-1-1 0,7-12 1,-8 14-43,23-42 767,44-58 1,-71 107-801,0 0 0,0 0 0,0-1 0,0 1 1,1 0-1,-1 0 0,0 0 0,0 0 0,0 0 0,0 0 1,0 0-1,0 0 0,1 0 0,-1 0 0,0 0 0,0 0 1,0 0-1,0 0 0,0 0 0,0 0 0,1 0 0,-1 0 1,0 0-1,0 0 0,0 0 0,0 0 0,0 0 1,1 0-1,-1 0 0,0 0 0,0 0 0,0 0 0,0 0 1,0 0-1,0 0 0,1 0 0,-1 0 0,0 0 0,0 0 1,0 0-1,0 1 0,0-1 0,0 0 0,0 0 1,0 0-1,0 0 0,1 0 0,-1 0 0,0 1 0,0-1 1,0 0-1,6 13 433,4 28-275,-7-29-101,5 16-669,1-1 1,0 0-1,26 47 1,-20-50-1608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7:22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48 14307,'-92'-48'5905,"106"52"-3480,1-4-1265,13 5-960,3 1-448,-2-3-1312,-5 7-889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7:22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23 10722,'-27'-20'10550,"24"20"-10362,-1-1-1,1 0 0,0 1 0,0-1 0,0 1 1,0 0-1,0 0 0,0 0 0,-1 1 1,1-1-1,0 1 0,0 0 0,0 0 0,0 0 1,-3 1-1,-26 8 434,-56 28 1,79-33-589,-1 0 0,1 1 0,-1 0 0,2 1 0,-1 0 0,1 0 0,0 1 0,0 0 0,-12 18 1,19-25-26,0 1 0,0 0 0,0-1 0,0 1 1,0 0-1,0 0 0,1 0 0,-1 0 1,0 0-1,1 0 0,0 0 0,-1 0 0,1 0 1,0 0-1,0 0 0,0 0 0,1 0 1,-1 0-1,0 0 0,1 0 0,1 3 1,-1-2-3,1-1 1,-1 1-1,1-1 1,0 1 0,0-1-1,1 0 1,-1 0-1,0 0 1,1 0 0,-1 0-1,1 0 1,-1-1-1,4 2 1,4 1 4,-1 0 0,1 0 0,0-1 0,0-1 0,1 0 0,-1 0 0,19 0 0,-11-2-32,-1-1-1,0 0 1,30-8-1,-41 8 22,0 0 0,-1-1-1,1 0 1,-1 0 0,0-1-1,1 1 1,-1-1 0,0-1-1,0 1 1,-1 0 0,1-1 0,-1 0-1,0 0 1,0-1 0,4-4-1,2-5 64,-8 14 159,-17 24-148,11-20-461,1 1 1,0 0-1,0 0 1,1 0-1,-1 0 0,1 1 1,0-1-1,1 1 0,-3 10 1,4-16 350,-1 20-2809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7:23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87 10818,'57'-72'4424,"-57"72"-4376,1 0-1,-1 0 1,0 0 0,1-1 0,-1 1-1,0 0 1,0 0 0,0-1 0,1 1-1,-1 0 1,0-1 0,0 1 0,0 0-1,0 0 1,0-1 0,1 1 0,-1 0-1,0-1 1,0 1 0,0 0 0,0-1-1,0 1 1,0 0 0,0-1 0,0 1-1,0 0 1,0-1 0,0 1 0,0 0-1,-1-1 1,1 1 0,0 0 0,0-1-1,0 1 1,0 0 0,0-1 0,-1 1-1,1 0 1,0 0 0,0-1 0,-1 1-1,1 0 1,0 0 0,0-1 0,-1 1-1,1 0 1,0 0 0,0 0 0,-1 0-1,1-1 1,0 1 0,-1 0 0,1 0-1,0 0 1,-1 0 0,1 0 0,0 0-1,-1 0 1,1 0 0,-25 3 1497,20-2-1162,-6 1 54,1 1 0,-1 0 0,1 1 0,-1 0 0,1 0 0,1 1 0,-1 1 1,0 0-1,-13 11 0,18-13-344,0 0 0,0 1 1,0-1-1,1 1 1,0 1-1,0-1 0,0 0 1,0 1-1,1 0 1,0 0-1,0 0 0,0 0 1,1 0-1,0 1 1,0-1-1,1 1 1,-1 8-1,1-13-115,1 0 1,0 0 0,0 1-1,0-1 1,1 0-1,-1 0 1,0 0-1,1 0 1,-1 0-1,1 1 1,0-1-1,0 0 1,0 0-1,0-1 1,0 1-1,0 0 1,0 0 0,1 0-1,-1-1 1,1 1-1,-1-1 1,1 1-1,0-1 1,-1 0-1,1 1 1,0-1-1,0 0 1,0 0-1,0 0 1,0 0-1,0-1 1,0 1 0,0-1-1,0 1 1,0-1-1,1 0 1,-1 1-1,0-1 1,4-1-1,3 1-154,0-1 0,0 0-1,-1 0 1,1-1-1,-1-1 1,1 1 0,-1-1-1,15-8 1,-11 3 159,0 0 0,-1 0 0,-1-1 0,1-1 1,11-13-1,-25 34-49,1-1 0,1 1 0,-1 0 0,2 0 0,0 0 1,0 0-1,2 14 0,-1-22-134,0-1 0,0 1-1,0-1 1,0 1 0,0 0 0,0-1 0,1 0-1,-1 1 1,1-1 0,0 0 0,0 0 0,0 0 0,0 0-1,0 0 1,0 0 0,0-1 0,1 1 0,4 2-1,22 6-2500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7:23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12931,'64'-19'5889,"-55"-9"-2464,-10 1-1657,2-4-984,3 3-176,-1 14-504,5 2-464,5 22-8706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9:57:23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219 123 14323,'5'1'1435,"0"1"1,1 0-1,-1 0 0,0 1 1,8 5-1,-12-8-1353,-1 0 1,1 1-1,-1-1 0,1 0 1,-1 1-1,1-1 0,-1 1 1,0-1-1,1 1 0,-1-1 0,1 1 1,-1-1-1,0 1 0,0-1 1,1 1-1,-1 0 0,0-1 1,0 1-1,0-1 0,1 1 1,-1 0-1,0 1 0,-1-2 25,1 1 0,-1 0-1,1 0 1,-1 0 0,0-1-1,1 1 1,-1 0 0,0-1-1,1 1 1,-1 0 0,0-1-1,0 1 1,0-1 0,0 1-1,1-1 1,-1 0 0,0 1-1,0-1 1,0 0 0,-2 1-1,-15 4 530,0-1 0,0-1-1,0 0 1,-19 0-1,28-3-507,0 0-1,0 0 1,0-1-1,0 0 0,0 0 1,0-1-1,0 0 1,1-1-1,-1 0 1,-10-5-1,17 6-112,0 1 0,0 0 0,0-1 0,0 1 0,0-1 0,0 1 0,1-1 0,-1 0 0,0 0-1,1 0 1,-1 0 0,1 0 0,0 0 0,0 0 0,0-1 0,0 1 0,0 0 0,0-1 0,1 1 0,-1-1 0,1 1 0,0 0 0,-1-1 0,1 1 0,0-1 0,1 1-1,-1-1 1,1-4 0,0 3-9,1 0-1,-1-1 0,1 1 1,0 0-1,0-1 0,0 1 1,1 1-1,0-1 0,-1 0 1,1 0-1,1 1 1,-1 0-1,7-6 0,-4 5-117,1-1-1,-1 1 1,1 0-1,0 1 1,0-1-1,1 2 1,-1-1-1,1 1 1,-1 0-1,1 0 1,0 1-1,0 0 1,0 0-1,-1 1 1,1 0-1,0 1 1,0 0-1,0 0 1,0 0 0,-1 1-1,1 0 1,-1 1-1,1-1 1,-1 2-1,10 5 1,7 11-2890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39:16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16107,'21'-63'5970,"-4"64"-4490,4-1-696,16 0-248,9 0-176,1-3-288,0 0-96,-13 0-728,5 1-536,-14 2-1241,4 3-1223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2:31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12987,'18'10'5858,"4"13"-4928,-16-15-489,27 33 646,-27-32-847,0-1 0,1 0 1,0 0-1,0 0 0,0-1 0,1 0 1,0-1-1,11 7 0,-19-13-216,1 0 0,-1 0 0,1 0 1,-1 0-1,0 0 0,1 0 0,-1 0 0,1 0 0,-1 0 0,0 0 0,1 0 0,-1 0 1,1 0-1,-1 0 0,0 0 0,1 0 0,-1 0 0,0-1 0,1 1 0,-1 0 1,1 0-1,-1-1 0,0 1 0,0 0 0,1 0 0,-1-1 0,0 1 0,1 0 1,-1-1-1,0 1 0,0 0 0,0-1 0,1 1 0,-1-1 0,9-17 413,-8 14-328,20-67 763,-18 56-1080,1 1 0,0 0 0,1 0 0,12-25 0,-17 38 136,0 1 0,0-1 0,1 1 1,-1-1-1,0 1 0,1-1 1,-1 1-1,1-1 0,-1 1 0,0-1 1,1 1-1,-1 0 0,1-1 1,-1 1-1,1-1 0,0 1 1,-1 0-1,1 0 0,-1-1 0,1 1 1,1 0-1,14 7-2593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2:31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0 176 14643,'0'0'6001,"0"-9"-3520,0-12-1329,2-6-232,1-7-392,-3-1-215,8 13-481,2 7-361,3 4-1255,5 9-640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2:32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1 158 10154,'62'16'4729,"-53"2"-1520,-4 1-1849,12 6-512,-11-7-87,2-2-113,4-1-144,7-4-216,10-1-56,-3-10-144,2-4-16,-8-9-464,-3 5-328,-4-3-689,-4 1-471</inkml:trace>
  <inkml:trace contextRef="#ctx0" brushRef="#br0" timeOffset="1">102 0 9050,'0'0'4657,"19"7"-240,2-4-3417,7-1-608,9 2-72,-11-4-408,-1 5-432,-11-5-1752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2:32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14267,'5'1'4801,"16"7"-4537,10-3-312,8 0-424,3 5-912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2:32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1 143 12963,'3'6'648,"-2"-5"-406,-1 0 0,1 1-1,-1-1 1,1 0-1,0 0 1,-1 0 0,1 0-1,0 0 1,0 0 0,0 0-1,0 0 1,0 0-1,0 0 1,0-1 0,2 2-1,-2-3-33,1 0-1,-1 0 1,0-1-1,0 1 1,0 0-1,0-1 1,0 1-1,0-1 1,0 1-1,-1-1 1,1 1-1,-1-1 1,1 1-1,0-4 1,6-21 1472,-6 22-1561,-1 0 0,1 1 0,0-1 0,0 0 0,0 0 0,1 1 0,-1-1 0,1 1 1,0-1-1,0 1 0,0 0 0,0 0 0,0 0 0,1 0 0,-1 0 0,1 0 0,6-4 0,-8 7-122,0-1 0,0 1-1,-1 0 1,1 0 0,0 0 0,0 0-1,0 0 1,0 0 0,0 0 0,0 0-1,-1 0 1,1 0 0,0 0 0,0 1-1,0-1 1,0 0 0,0 1 0,-1-1-1,1 1 1,0-1 0,0 0 0,-1 1 0,1 0-1,1 0 1,16 20-434,-11-11 168,0-3 92,0 1-1,1-1 0,0-1 0,0 0 0,0 0 0,1 0 0,16 7 0,-24-13 194,-1 1-1,0-1 1,1 0-1,-1 0 1,0 0-1,1 0 1,-1 0-1,0 0 0,1 0 1,-1 0-1,0 0 1,1 0-1,-1 0 1,0 0-1,1 0 0,-1 0 1,0 0-1,1 0 1,-1 0-1,0 0 1,1 0-1,-1 0 1,0 0-1,1-1 0,-1 1 1,0 0-1,1 0 1,-1 0-1,0-1 1,0 1-1,1 0 1,-1 0-1,0-1 0,0 1 1,1 0-1,-1 0 1,0-1-1,0 1 1,0 0-1,0-1 1,1 0-1,1-19 1053,-2 6-1236,1 3 192,-2 5-19,1-1 0,1 1 0,-1 0 0,1 0 1,0 0-1,0 0 0,1 0 0,0 0 0,0 0 0,0 0 0,1 1 0,3-6 0,-6 10-39,1 0-1,0 0 1,0 0-1,0 0 1,0 0-1,0 0 0,0 1 1,0-1-1,0 0 1,0 1-1,0-1 0,0 0 1,0 1-1,0 0 1,1-1-1,-1 1 1,0 0-1,0-1 0,1 1 1,-1 0-1,0 0 1,0 0-1,1 0 0,-1 0 1,0 1-1,0-1 1,1 0-1,-1 0 1,0 1-1,0-1 0,0 1 1,0-1-1,0 1 1,1 0-1,-1-1 1,0 1-1,0 0 0,0 0 1,-1-1-1,3 3 1,1 1-91,-1 1 1,0-1 0,0 1 0,0-1 0,0 1 0,-1 0 0,1 0-1,1 6 1,-3-5 125,0-1-1,1 0 0,0 1 0,0-1 1,1 0-1,-1-1 0,1 1 1,0 0-1,0-1 0,1 1 1,-1-1-1,1 0 0,0 0 0,0-1 1,1 1-1,-1-1 0,1 0 1,-1 0-1,1 0 0,0-1 1,0 0-1,0 0 0,0 0 0,1 0 1,-1-1-1,0 0 0,1 0 1,-1 0-1,1-1 0,5 0 1,-6 0-114,0 0 0,-1 0 1,1-1-1,0 0 1,0 0-1,-1 0 1,1-1-1,-1 1 1,1-1-1,-1 0 0,0 0 1,0-1-1,0 1 1,0-1-1,0 0 1,-1 0-1,1 0 1,-1 0-1,5-6 0,-4-4-1332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2:33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109 100 12331,'-32'-94'4457,"48"94"-3521,15-3-384,0 1-184,6 2-88,-3 0-696,-22 2-424</inkml:trace>
  <inkml:trace contextRef="#ctx0" brushRef="#br0" timeOffset="1">0 120 12547,'7'0'5081,"25"6"-2953,-7-3-840,17-1-615,2 5-121,-18-7-512,7 4-504,-22-4-1217,0 0-3344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2:27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70 286 9778,'-69'-39'10050,"91"31"-8914,1-13-87,10-13 127,6-9 16,-10-2-112,-11 6-63,-13 6-9,-1 16-128,0 10-240,-3 7-176,12 20-288,-8 6-56,10 16-200,0 2-360,-12 0-1128,0-5-897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2:27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14 11883,'-1'-9'10570,"15"6"-9402,12 2-304,25 9-448,-9-7-72,3 6-768,3 4-608,-11-11-1320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2:27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120 106 9642,'3'-81'4432,"-4"79"-4276,1 1 0,1 0-1,-1 0 1,0 0 0,0 0 0,0 0 0,0 0 0,1 0 0,-1 0 0,1 0 0,-1 0 0,1 0 0,-1 0 0,1 0 0,-1 0 0,1 0 0,0 0-1,-1 0 1,1 1 0,0-1 0,0 0 0,0 1 0,1-2 0,-2 2-90,1 0 0,-1 0 0,0 0-1,1 0 1,-1-1 0,0 1 0,1 0 0,-1 0-1,0 0 1,1 0 0,-1 0 0,0 0 0,1 0 0,-1 1-1,0-1 1,1 0 0,-1 0 0,0 0 0,1 0 0,-1 0-1,0 0 1,0 1 0,1-1 0,-1 0 0,0 0-1,1 0 1,-1 1 0,0-1 0,0 0 0,0 0 0,1 1-1,-1-1 1,0 0 0,0 1 0,1-1 0,-2 6 241,-1 1 0,1-1-1,-1 0 1,0 0 0,0-1 0,-1 1 0,1 0 0,-1-1 0,-1 0 0,-7 10 0,6-7-63,-92 124 1636,92-126-1774,0 7 652,14-8-379,30-9-243,-16 1-91,52 10-82,-61-4-494,0-1 1,0 0 0,1-1 0,-1-1-1,0-1 1,24-2 0,-16-6-1546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2:28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209 252 12075,'-5'0'10191,"5"-10"-9625,0 6-539,0-13 15,0 0 1,-1 1-1,-6-28 0,5 37-140,0 0 1,-1-1-1,0 1 0,0 0 0,-1 0 1,0 1-1,0-1 0,0 1 1,-1 0-1,0 0 0,-9-8 0,8 8-26,0 0 1,-1 1-1,0 0 0,0 1 0,0-1 0,0 1 0,-1 1 0,0-1 0,0 1 1,0 1-1,0-1 0,0 1 0,0 1 0,-1 0 0,1 0 0,-15 0 1,45 1 1222,0 1 1,27 5 0,35 3-1005,-57-7-479,39 7-1,-28 0-265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39:17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17340,'3'0'6401,"17"0"-4769,11-2-295,11-1-249,18 3-192,5 1-552,-6 4-104,-9 2-232,-19-2-240,-13-1-920,-8 3-584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2:28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15 292 12371,'-9'-31'8751,"7"-20"-5671,1 9-1638,0 31-1213,0 0 0,0 0-1,1 0 1,0 0 0,1 1 0,4-19 0,-4 26-236,0-1 0,0 1 0,0 0 0,1 0 0,-1 0 0,1 0 1,0 1-1,-1-1 0,1 0 0,1 1 0,-1-1 0,0 1 0,1 0 1,-1-1-1,1 1 0,-1 0 0,1 1 0,0-1 0,0 0 0,0 1 1,0 0-1,0 0 0,0 0 0,1 0 0,-1 0 0,4 0 0,-6 0-27,0 1 0,1 0 0,-1-1 0,0 1-1,0 0 1,1 0 0,-1 0 0,0 0-1,1 0 1,-1 0 0,0 0 0,0 0-1,1 0 1,-1 0 0,0 1 0,0-1 0,1 1-1,-1-1 1,0 1 0,0-1 0,0 1-1,0 0 1,0 0 0,0-1 0,0 1-1,0 0 1,0 0 0,0 0 0,0 0 0,-1 0-1,1 0 1,0 0 0,-1 0 0,2 2-1,-2-1 9,0 1 0,0-1 0,0 0 0,0 1 0,0-1-1,0 0 1,-1 0 0,1 0 0,-1 1 0,1-1 0,-1 0 0,0 0-1,0 0 1,0 0 0,0 0 0,-1 0 0,1 0 0,-2 2-1,-29 32 88,31-34-40,-1-1-1,0 1 0,0 0 1,0 0-1,-1-1 0,1 1 1,0-1-1,0 0 0,-1 1 1,1-1-1,-1 0 0,1-1 1,-6 2-1,22-1-728,0 0 1,0 1-1,0 0 1,0 1-1,0 1 0,-1 0 1,1 1-1,22 11 1,-30-14 222,-1 1 1,1-1-1,0-1 1,0 1-1,0-1 1,6 0-1,-6 0 513,0-1 1,0 0-1,-1-1 0,1 1 0,0-1 1,6-1-1,-11 1 112,0 1 0,0-1 0,0 0 0,0 1 0,0-1 0,0 0 0,0 0 0,0 1 0,0-1 0,-1 0 0,1 0 0,0 0 0,0 0 0,-1 0 0,1 0 0,-1 0 0,1 0 0,-1 0 0,1 0 0,-1-1 0,0 1 1,1 0-1,-1 0 0,0 0 0,0 0 0,0-1 0,0-1 0,-4-36 2674,3 36-2593,-18-99 1906,16 97-3363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2:28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1 136 12555,'0'0'129,"0"0"-1,0 1 1,0-1 0,1 0 0,-1 1 0,0-1 0,1 0 0,-1 1-1,0-1 1,1 0 0,-1 1 0,0-1 0,1 0 0,-1 0 0,0 1 0,1-1-1,-1 0 1,1 0 0,-1 0 0,0 0 0,1 0 0,-1 0 0,1 1-1,-1-1 1,1 0 0,-1 0 0,1 0 0,-1 0 0,0-1 0,1 1 0,-1 0-1,2 0 1,6-16 1997,3-45-847,-4 17 768,-5 42-1055,0 8-610,1 7-147,-3-13-213,1 5 44,1 0-1,-1 0 1,1 0-1,0 0 1,5 8-1,-7-12-65,1 0 1,-1 0-1,1-1 1,-1 1-1,1 0 0,-1-1 1,1 1-1,-1 0 1,1-1-1,-1 1 0,1-1 1,0 1-1,-1-1 1,1 1-1,0-1 0,-1 1 1,1-1-1,0 0 1,0 1-1,-1-1 0,1 0 1,0 0-1,0 1 1,0-1-1,0 0 0,-1 0 1,1 0-1,0 0 1,0 0-1,0 0 0,0 0 1,-1-1-1,1 1 1,0 0-1,0 0 0,0-1 1,-1 1-1,1 0 1,0-1-1,0 1 0,-1-1 1,1 1-1,0-1 1,-1 1-1,1-1 0,-1 1 1,1-1-1,0-1 1,60-73 133,-60 75-128,-1-1 0,0 1 0,0 0 0,0 0 0,0 0 0,1-1 0,-1 1 0,0 0 0,0 0-1,0 0 1,1-1 0,-1 1 0,0 0 0,0 0 0,1 0 0,-1 0 0,0 0 0,1 0 0,-1 0 0,0-1 0,0 1 0,1 0 0,-1 0-1,0 0 1,0 0 0,1 0 0,-1 0 0,0 0 0,1 1 0,-1-1 0,0 0 0,0 0 0,1 0 0,-1 0 0,0 0 0,0 0 0,1 0-1,-1 1 1,0-1 0,0 0 0,1 0 0,-1 0 0,0 0 0,0 1 0,0-1 0,1 0 0,-1 0 0,0 1 0,0-1 0,0 0 0,0 0-1,0 1 1,0-1 0,0 0 0,1 0 0,-1 1 0,0-1 0,0 0 0,0 1 0,0-1 0,0 0 0,0 0 0,0 1 0,0-1 0,0 0-1,0 1 1,-1-1 0,3 32 286,-1-17-184,1 23 59,-2-27-314,0 0 0,1-1 0,0 1 0,1-1 1,0 1-1,6 16 0,11 10-1307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2:29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88 12931,'-27'-88'5233,"15"108"-3241,8 10-679,-5-2-417,5 6-56,5-8-144,7-5-192,10 0-312,7-8-64,20 0-128,-3-8-80,10-5-512,-14-6-416,-12-9-985,-5 4-351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2:29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13307,'36'-8'6183,"21"3"-5002,-24 2-611,12-3-310,-17 2-816,55 0-1,-71 7-619,-12 3 136,-21 7-374,9-9 1125,-7 2-44,0 1-1,-29 16 1,43-21 530,0 2 0,0-1 0,1 1 0,-1-1 0,1 1 0,-1 0 0,1 1 0,0-1 0,1 1 0,-1 0 0,1 0 0,0 0 0,-4 8 0,7-12-161,0-1 0,0 1 0,0-1 0,0 1 0,0-1 0,0 1 1,0-1-1,0 1 0,0-1 0,0 1 0,0-1 0,0 1 0,0-1 0,0 1 1,1-1-1,-1 0 0,0 1 0,0-1 0,0 1 0,1-1 0,-1 1 1,0-1-1,1 0 0,-1 1 0,0-1 0,1 0 0,-1 1 0,0-1 0,1 0 1,-1 0-1,1 1 0,-1-1 0,1 0 0,-1 0 0,1 0 0,-1 1 1,0-1-1,1 0 0,0 0 0,25 5 57,-20-5-38,35 5-335,7-2-848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2:30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13139,'24'51'2787,"-11"-30"1067,-13-30-3624,1-1-1,0 0 1,0 1 0,1-1-1,0 1 1,0-1-1,1 1 1,0 0 0,1 0-1,0 0 1,1 1-1,9-15 1,-14 22-221,1 1 1,-1-1-1,0 0 0,1 1 1,-1-1-1,1 0 1,-1 1-1,1-1 0,-1 1 1,1-1-1,0 1 0,-1-1 1,1 1-1,0 0 1,-1-1-1,1 1 0,0 0 1,-1-1-1,1 1 0,0 0 1,0 0-1,-1 0 1,1 0-1,0 0 0,0 0 1,-1 0-1,1 0 0,1 0 1,-1 0-1,0 1-1,1 0 1,-1 0 0,0-1 0,0 1 0,1 0 0,-1 0 0,0 0-1,0 0 1,0 1 0,0-1 0,0 0 0,0 2 0,20 45 12,-20-46-22,5 20-32,9 22-116,-14-42 137,0 1 1,1-1-1,-1 1 1,0-1-1,1 0 1,0 1-1,0-1 1,-1 0-1,1 0 1,0-1 0,1 1-1,-1 0 1,4 2-1,-6-4 12,1 1 0,0-1-1,0 0 1,0 1 0,0-1 0,0 0-1,0 0 1,0 0 0,0 0 0,0 0-1,0 0 1,0 0 0,0 0 0,0 0-1,0 0 1,0-1 0,0 1 0,0 0-1,0-1 1,0 1 0,0 0 0,0-1-1,1-1 1,1 0 20,-1 0-1,1 0 1,-1 0-1,0-1 1,0 1 0,0-1-1,3-4 1,0-3 105,-1 0 1,1 0-1,4-17 0,-4-23 284,-5 43-483,0-1 1,1 1-1,0 0 0,3-13 0,2 13-1185,7 10-584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2:30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165 317 14051,'-10'-34'8406,"5"-19"-6314,0 2-1721,3 35-712,-1 0 0,-1 0 0,-1 1-1,0 0 1,-11-24 0,14 35 46,0 0-1,-1 0 1,1 0 0,-1 1-1,0-1 1,0 0 0,-1 1-1,1 0 1,0 0 0,-1 0-1,0 0 1,0 0 0,0 1-1,0 0 1,0 0 0,0 0-1,-1 0 1,1 1-1,-1-1 1,1 1 0,-1 0-1,1 1 1,-10-1 0,13 1 295,1 0 0,0-1 0,-1 1 0,1 0 0,0 0 0,-1 0 0,1 0 1,0 0-1,-1 0 0,1 0 0,-1 0 0,1 0 0,0 0 0,-1 0 0,1 0 0,0 1 0,-1-1 1,1 0-1,0 0 0,-1 0 0,1 0 0,0 0 0,-1 1 0,1-1 0,0 0 0,-1 0 0,1 1 1,0-1-1,0 0 0,-1 0 0,1 1 0,0-1 0,0 0 0,0 1 0,-1-1 0,1 0 0,0 1 1,0-1-1,0 0 0,0 1 0,0-1 0,0 1 0,0-1 0,0 0 0,0 1 0,0 0 0,0-1 76,1 1 0,-1 0 0,1 0-1,-1 0 1,1-1 0,-1 1-1,1 0 1,0-1 0,-1 1 0,1-1-1,0 1 1,-1 0 0,1-1-1,0 0 1,0 1 0,0-1 0,-1 1-1,1-1 1,1 0 0,22 7 919,106 32-794,-95-23-2153</inkml:trace>
  <inkml:trace contextRef="#ctx0" brushRef="#br0" timeOffset="1">279 148 14571,'124'102'5737,"-120"-117"-3768,6-6-321,-24-16-416,10 6-279,1 3-569,0 2-360,11 13-1065,-6 10-895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2:58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25 237 14155,'-7'0'11747,"6"-1"-10363,-6-28-584,-3-67-200,12 45-520,6 14-264,5 22-920,-6 7-745,2 11-551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2:59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95 10906,'56'-80'4579,"-55"79"-4498,-1 1 1,0-1 0,1 1 0,-1-1-1,0 1 1,0-1 0,1 1-1,-1-1 1,0 1 0,0-1 0,0 1-1,0-1 1,0 1 0,0-1-1,1 1 1,-2-1 0,1 0 0,0 1-1,0-1 1,0 1 0,0-1-1,0 0 1,-10-1 1055,-16 12 11,24-9-1007,-28 12 756,16-8-646,-1 1 0,2 0-1,-1 1 1,1 0 0,0 1 0,1 1 0,0 0 0,0 0 0,-13 15 0,23-21-233,0 0 0,0-1 1,0 1-1,1 0 0,-1 0 0,1 0 1,0 0-1,0 1 0,0-1 1,0 0-1,1 0 0,-1 1 1,1-1-1,0 0 0,0 0 1,0 1-1,0-1 0,2 6 0,-1-7-11,-1 0 0,1 0-1,0 0 1,0 0-1,0 0 1,0 0-1,0 0 1,1 0-1,-1 0 1,0-1-1,1 1 1,-1 0-1,1-1 1,0 0 0,0 1-1,-1-1 1,1 0-1,0 0 1,0 0-1,0 0 1,0 0-1,0 0 1,0 0-1,1-1 1,-1 1-1,0-1 1,0 0 0,4 1-1,5-2 12,1 1 0,-1-1 0,1-1 1,-1 0-1,0 0 0,0-1 0,0-1 0,17-7 0,10-7 174,36-25 0,-53 30-25,-20 12-157,-1 1 0,0 0 1,1 0-1,-1 0 0,0-1 1,0 1-1,1 0 1,-1 0-1,0 0 0,1 0 1,-1 0-1,0 0 1,1 0-1,-1-1 0,0 1 1,1 0-1,-1 0 0,1 0 1,-1 0-1,0 1 1,1-1-1,-1 0 0,0 0 1,1 0-1,-1 0 1,0 0-1,0 0 0,1 0 1,-1 1-1,0-1 0,1 0 1,-1 0-1,0 0 1,0 1-1,1-1 0,-1 1 1,5 16 210,-6 29-463,0-37-97,3 12-1272,3-4-1013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2:59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0 204 13027,'36'5'4614,"-36"-5"-4498,1-1-1,-1 1 1,1 0-1,-1 0 1,1-1-1,-1 1 1,1 0-1,-1-1 1,0 1-1,1-1 1,-1 1-1,1-1 1,-1 1-1,0-1 1,0 1-1,1-1 1,-1 1-1,0-1 1,0 1-1,1-1 1,-1 1-1,0-1 1,0 1-1,0-1 1,0 0-1,0 1 1,0-1-1,0 1 1,0-1-1,0 0 1,-1-25 1059,0 20-650,0-17 554,2 0 0,4-38 0,-5 60-1067,0 0 0,1 1 1,-1-1-1,0 0 0,0 1 0,0-1 1,1 0-1,-1 1 0,0-1 0,1 0 1,-1 1-1,0-1 0,1 1 0,-1-1 1,1 1-1,-1-1 0,1 1 0,-1-1 1,1 1-1,-1-1 0,1 1 0,0 0 0,-1-1 1,1 1-1,0 0 0,-1 0 0,1-1 1,0 1-1,-1 0 0,1 0 0,0 0 1,-1 0-1,1 0 0,0 0 0,0 0 1,-1 0-1,1 0 0,0 0 0,-1 0 1,1 0-1,0 1 0,-1-1 0,1 0 1,0 0-1,-1 1 0,1-1 0,0 0 1,-1 1-1,1 0 0,27 19 4,8 26-330,-31-38 259,-1-1 0,2 0 0,-1-1 0,1 1-1,0-1 1,0 0 0,0 0 0,1-1-1,0 0 1,0 0 0,10 4 0,-17-8 66,1-1-1,-1 0 1,1 0 0,-1 0-1,0 1 1,1-1 0,-1 0-1,1 0 1,-1 0 0,1 0-1,-1 0 1,1 0 0,-1 1-1,1-1 1,-1 0 0,1-1-1,-1 1 1,0 0 0,1 0-1,-1 0 1,1 0 0,-1 0-1,1 0 1,-1 0 0,1-1-1,-1 1 1,0 0 0,1 0-1,-1-1 1,1 1 0,-1 0-1,0-1 1,1 1 0,-1 0-1,0-1 1,0 1 0,1 0-1,-1-1 1,0 1 0,0-1-1,1 1 1,-1-1 0,0 1-1,0 0 1,0-1 0,0 1 0,0-1-1,0 1 1,0-1 0,0 1-1,0-1 1,0 1 0,0-1-1,0 1 1,0-1 0,-5-33 663,3 26-491,-7-31 503,6 33-601,1 0 0,1-1 0,-1 1 0,1-1 0,0 0 0,0 1 0,1-1 0,0 0 0,0 1 0,2-11 1,-2 16-108,1 1 1,-1-1 0,0 0-1,0 1 1,0-1 0,1 1-1,-1-1 1,1 0 0,-1 1 0,0-1-1,1 1 1,-1-1 0,1 1-1,-1-1 1,1 1 0,-1-1 0,1 1-1,-1 0 1,1-1 0,0 1-1,-1 0 1,1-1 0,0 1-1,-1 0 1,1 0 0,0 0 0,-1-1-1,1 1 1,0 0 0,-1 0-1,1 0 1,0 0 0,-1 0 0,1 0-1,0 1 1,28 9-3455,-9 2 716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3:00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265 114 10986,'-11'12'4817,"-7"10"-2544,-16 1-25,-1-2-47,-5-3-345,-4-13-359,8-13-449,5-8-224,17-20-384,12-2-176,15-2-248,13 4-72,11 15-264,2 1-152,0 24-432,0 12-441,-3 16-1007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1:32:37.2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12 11266,'16'-4'10883,"-5"6"-6530,-9 0-4354,0 0 1,0 0 0,-1 0 0,1 0 0,0 0 0,-1 0-1,1 1 1,1 3 0,7 12 816,61 87-241,-66-99-535,-1 0 0,1-1-1,0 0 1,0 0-1,1 0 1,-1 0 0,1-1-1,8 5 1,-13-8-13,1 0 0,0 0 0,0 0 0,-1 0 0,1 0 0,0 0 0,0-1 0,0 1 0,0-1 0,0 1 0,0-1 0,1 0 0,-1 0-1,0 1 1,0-2 0,0 1 0,0 0 0,0 0 0,0-1 0,0 1 0,0-1 0,0 1 0,0-1 0,0 0 0,0 0 0,0 0 0,-1 0 0,1 0 0,0-1 0,-1 1 0,1 0 0,-1-1 0,3-1 0,0-4 46,0 0-1,0 0 1,-1-1 0,0 1 0,0-1 0,-1 1-1,0-1 1,0 0 0,0 0 0,-1 0 0,0-15-1,-1 11-77,1 1 0,1-1 0,0 1 0,7-20 0,-9 30-58,0 0 0,1 0 0,-1 0 0,1 0 0,0 1 0,-1-1 0,1 0 0,0 0 0,-1 1 0,1-1 0,0 0 0,0 1 0,0-1 0,-1 0-1,1 1 1,0-1 0,0 1 0,0 0 0,0-1 0,0 1 0,0 0 0,0 0 0,0-1 0,0 1 0,0 0 0,2 0 0,26 5-2716,-1 6 836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39:17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9026,'-4'5'9072,"2"11"-6468,2-8-1689,-5 32 408,1-12-979,0 0 0,2 0 1,1 0-1,2 0 0,0 0 0,7 32 0,-8-57-340,1 0 0,0-1-1,-1 1 1,1 0 0,0-1-1,1 1 1,-1-1 0,0 1 0,1-1-1,0 1 1,-1-1 0,1 0-1,0 0 1,0 0 0,0 0-1,0 0 1,1 0 0,-1-1-1,0 1 1,1-1 0,-1 1-1,5 0 1,-4-1 6,1 0 0,-1-1 0,1 0 0,0 0 0,0 0 0,-1 0 0,1 0-1,0-1 1,-1 1 0,1-1 0,-1 0 0,1 0 0,-1-1 0,1 1 0,-1-1 0,7-3 0,-1-1 53,0-1 0,0 1 0,-1-2 0,0 1 0,0-1 1,-1 0-1,0-1 0,0 0 0,-1 0 0,0 0 0,0-1 0,4-11 1,-4 6-209,0-1 0,-1 1 0,-1-1 0,0 0 0,-1 0 0,-1 0 0,0-26 0,-2 33-2023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3:01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25 292 12491,'-1'1'2933,"-4"-11"3080,-2-25-4740,-4-47-1,10 73-1104,1 0-1,0 0 0,1 0 0,0 1 0,1-1 0,0 0 1,0 0-1,1 1 0,6-16 0,-7 20-142,0 0-1,0 0 0,1 0 1,-1 0-1,1 0 1,0 1-1,0-1 0,0 1 1,1 0-1,-1 0 0,1 0 1,0 0-1,0 1 1,0 0-1,0-1 0,0 1 1,0 1-1,9-4 1,-11 5-39,-1-1 1,1 1 0,-1 0 0,1-1 0,-1 1-1,1 0 1,-1 0 0,1 0 0,-1 0 0,1 0-1,0 1 1,-1-1 0,1 0 0,-1 1 0,1-1-1,-1 1 1,0-1 0,1 1 0,-1 0 0,1-1-1,-1 1 1,0 0 0,0 0 0,0 0 0,1 0-1,-1 0 1,0 1 0,0-1 0,0 0 0,0 0-1,-1 1 1,1-1 0,0 0 0,-1 1 0,1-1-1,0 1 1,-1-1 0,0 1 0,1-1 0,-1 1-1,0 1 1,1 1 8,-1-1 0,0 1 0,0 0-1,-1-1 1,1 1 0,-1 0 0,0 0 0,0-1-1,0 1 1,0-1 0,0 1 0,-1-1 0,0 0-1,1 1 1,-1-1 0,-4 4 0,5-6 10,-1 3 8,-1-1 1,0 1 0,0-1-1,0 0 1,0 0 0,0 0-1,-1-1 1,1 1 0,-1-1-1,1 0 1,-1 0 0,0 0-1,0 0 1,0-1 0,0 1-1,-9 0 1,22 0-142,-1-1-1,0 1 1,-1 1-1,1-1 1,0 1-1,-1 1 1,1-1-1,8 7 1,-5-4 3,0 0 13,0 1 1,0 0 0,9 9 0,16 10-15,-34-26 140,-1 1 0,0-1-1,0 0 1,0 1 0,0-1 0,0 0 0,0 1 0,0-1 0,1 0 0,-1 0 0,0 0 0,0 0 0,0 0-1,0 0 1,0-1 0,1 1 0,-1 0 0,0 0 0,0-1 0,0 1 0,2-2 0,0 0 79,0 0-1,0 0 1,0 0 0,-1 0 0,1-1 0,-1 1 0,3-4 0,2-3 349,-1 0-1,-1 0 1,9-19 0,-8 7 253,0 2 238,-6 19-929,0-1 1,0 1 0,1 0-1,-1 0 1,0 0 0,1 0-1,-1 0 1,0-1 0,1 1-1,-1 0 1,0 0 0,1 0 0,-1 0-1,0 0 1,1 0 0,-1 0-1,0 0 1,1 0 0,-1 0-1,0 0 1,1 0 0,-1 0-1,0 1 1,0-1 0,1 0-1,-1 0 1,0 0 0,1 0-1,-1 0 1,0 1 0,0-1-1,1 0 1,-1 0 0,0 1-1,0-1 1,1 0 0,-1 0-1,0 1 1,0-1 0,0 0-1,1 0 1,-1 1 0,0-1-1,0 0 1,0 1 0,0 0-1,25 31-494,-13-15-296,1-1 1,0-1-1,1 0 1,21 17-1,7-1-1786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3:01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10834,'22'1'5449,"13"2"-47,21 6-5050,-1-9-128,10 6-48,-8 1-168,-5-7-1168,-7 9-361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3:01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152 310 15971,'1'1'252,"1"0"0,-1 0 0,0 0 0,0-1 0,1 1 0,-1-1-1,0 1 1,1-1 0,-1 1 0,1-1 0,-1 0 0,1 0-1,-1 0 1,0 0 0,1 0 0,-1 0 0,1 0 0,-1 0 0,1 0-1,-1-1 1,3 0 0,-4 0-67,1-1 0,-1 0 0,1 1 0,-1-1-1,0 0 1,1 1 0,-1-1 0,0 0 0,0 1 0,-1-1 0,1 0 0,0 1-1,0-1 1,-1-2 0,-2-27-123,3 10-89,-1 0 1,-1 1-1,-9-41 1,8 51-475,0 0 1,-1 1-1,1-1 1,-2 1-1,1 0 1,-1 0 0,-1 1-1,0-1 1,-13-14-1,16 21 208,0-1 0,-1 0 1,1 1-1,-1-1 0,1 1 0,-1 0 0,0 0 0,0 1 0,0-1 0,0 1 1,0 0-1,-6-1 0,3 1 292,1 0 0,-1 1 0,0 0 1,1 0-1,-1 1 0,-10 2 0,25-3 986,1 1 0,-1 1 0,0-1 0,13 6 0,-2-2-338,218 56-1406,-187-51-761</inkml:trace>
  <inkml:trace contextRef="#ctx0" brushRef="#br0" timeOffset="1">729 167 9962,'-6'10'4665,"-20"11"-1320,-10 0-1193,-10-4-135,-7-3-49,1-12-360,-2-12-223,18-17-305,10-9-216,26-11-368,5 8-216,26 13-304,3 4-120,12 24-80,1 14-128,-6 12-824,-6 8-720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3:16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9962,'7'3'4721,"4"2"-824,14 16-2785,6 12 0,3 19 65,-2 8-129,-3 8-424,2 2-176,-10-7-248,-11 1-80,-20-8-32,-19 5-56,-16-3-104,-7-8-216,0-4-720,4-5-424,3-20-657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3:18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 10882,'-8'3'5586,"-7"15"-1218,-16 31-2231,-4 18-129,-4 32-383,6 5-241,19 8-656,12-11-208,25-17-728,14-6-400,28-24-1304,16-2-705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5:02.3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499 1 7866,'-26'3'1291,"1"0"1,-1 2 0,1 2 0,-38 13-1,39-10-739,1 0 0,0 2 0,1 1 0,-34 25 0,40-25-413,0 0 1,1 1-1,1 1 1,0 1 0,0 0-1,2 0 1,0 1-1,1 1 1,1 0 0,0 1-1,2 0 1,0 0-1,1 0 1,-5 25-1,10-33-63,0 0-1,1-1 1,0 1-1,0 0 1,1 0-1,1-1 1,0 1-1,0 0 1,1-1-1,1 1 0,4 11 1,-4-14-17,0-1 0,1 1-1,0-1 1,1 0 0,-1 0 0,1-1 0,1 1 0,-1-1 0,1 0-1,0-1 1,1 1 0,-1-1 0,1 0 0,0-1 0,8 4-1,12 5 34,1-2-1,1-1 1,-1-1-1,1-1 1,1-2-1,41 5 1,-4-7-86,119-5 1,-159-1 2,0 0 0,0-2 0,0 0 0,-1-2-1,27-10 1,-44 13-4,0-1 0,0 0 0,-1-1 0,1 1-1,-1-2 1,0 1 0,0-1 0,-1 0 0,0-1 0,0 0-1,0 0 1,-1 0 0,0-1 0,-1 0 0,1 0-1,-2-1 1,7-13 0,-7 10-4,0-1 1,-1 0-1,0 0 1,-1-1-1,-1 1 1,0 0-1,-1-1 1,0 1-1,-1-1 1,0 1-1,-1 0 1,-1 0-1,0 0 1,-1 0-1,-5-14 1,3 13 5,0 0 1,-1 1 0,-1-1 0,0 2-1,0-1 1,-2 1 0,1 0 0,-1 1-1,-1 0 1,0 0 0,-1 1 0,0 1-1,-14-9 1,10 10 10,0 1 0,0 0 1,-1 1-1,1 1 0,-1 1 0,0 1 0,-1 0 1,1 1-1,0 0 0,-1 2 0,-26 2 0,24 0-162,0 0-1,1 1 1,-1 2-1,1 0 1,0 1-1,0 0 1,1 2-1,-1 0 1,-26 18-1,39-22-211,1 1 0,-1-1 1,1 1-1,0 1 0,-6 8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5:03.1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0 409 10642,'8'0'4433,"2"-5"-2456,22-5-417,17-3 112,39-8-95,35-10-201,25-13-552,13-11-200,10-10-224,-5 10-104,-10 12-136,-23 11-24,-35 14-128,-22 2 32,-37 17-464,-10 6-352,-27 6-824,-9 3-465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5:03.7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 3 8858,'-12'-2'5417,"-9"8"5221,48 9-10523,-18-10 374,110 62 412,-117-66-871,1 1 0,0 0 1,-1 0-1,1 1 0,-1-1 0,0 1 1,0-1-1,0 1 0,0 0 1,0-1-1,0 1 0,-1 0 1,1 0-1,-1 0 0,0 0 1,0 1-1,0-1 0,0 0 0,-1 0 1,1 1-1,-1-1 0,0 0 1,0 1-1,0-1 0,0 0 1,-1 1-1,1-1 0,-3 5 0,1-1 12,-1 1 0,0 0 0,0-1-1,-1 1 1,1-1 0,-2 0-1,1-1 1,-1 1 0,0-1 0,-10 10-1,11-12-74,-1 1 0,1-1 0,0 1 0,-6 10-1,-1 12-3156,9-15 788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5:06.7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38 215 13179,'-36'107'8466,"36"-110"-6258,-1-15-408,2-3-239,-1-18-641,0-4-288,3-9-680,-3 5-336,0 7-936,0 2-689,7 17-727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5:07.1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 30 13859,'-2'-2'5721,"-3"-4"-456,5 4-4280,0 0-281,39-7-488,39 1-160,-40 11-440,-7-3-313,-4 0-863,3 11-568,-17-4-2817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39:18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153 345 15595,'2'-13'5850,"0"-10"-4170,-2-3-680,0-10-376,1-3-176,-1-4-808,0-5-608,-11 6-1320</inkml:trace>
  <inkml:trace contextRef="#ctx0" brushRef="#br0" timeOffset="1">41 36 13931,'-40'-36'5617,"82"49"-3352,15-1-697,1-9-576,6 7-328,-12-9-760,0 3-632,-15 2-992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5:07.5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345 496 13123,'10'0'5529,"3"0"-2888,18-8-1617,6 2-136,4-4-408,-1-1-208,-6 9-608,-4-5-632,-14 3-1369</inkml:trace>
  <inkml:trace contextRef="#ctx0" brushRef="#br0" timeOffset="1">25 210 13987,'-25'-39'5617,"45"31"-3552,8-5-425,-6-16-584,-10-7-256,14 7-512,-10-2-80,7 20-568,4 2-544,-9 5-1336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5:07.8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40 161 13555,'-39'91'5849,"55"-112"-2808,17-8-1641,-14-9-176,19-4-391,-11-3-289,-7 4-344,7 13-312,-6 20-1305,-1 11-815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5:09.1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191 220 13227,'-1'-28'2194,"3"-48"1,-2 75-2111,0-1-1,0 1 1,1-1 0,-1 1 0,1 0 0,-1-1-1,1 1 1,-1 0 0,1-1 0,0 1 0,0 0 0,0 0-1,0 0 1,-1 0 0,1 0 0,1 0 0,-1 0-1,0 0 1,0 0 0,0 0 0,0 1 0,1-1-1,-1 0 1,0 1 0,1-1 0,-1 1 0,0 0-1,1-1 1,-1 1 0,1 0 0,-1 0 0,0 0 0,1 0-1,-1 0 1,3 0 0,0 1 154,1-1 0,-1 1 0,0 0 0,1 0 0,-1 1-1,0-1 1,0 1 0,4 2 0,-5-2-71,-1 0-1,1 0 0,-1 0 1,0 0-1,1 0 0,-1 0 1,0 1-1,0-1 0,-1 1 1,1 0-1,0-1 0,-1 1 1,1 0-1,-1 0 0,0 0 1,0 0-1,1 5 0,-2-3-23,1 0-1,-1 1 0,0-1 1,-1 0-1,1 0 0,-1 0 1,0 0-1,0 0 0,-1 0 0,-2 6 1,1-4-28,1-1 1,-2 0-1,1 0 1,-1 0-1,1 0 1,-2-1-1,1 1 1,-1-1-1,1 0 1,-1 0-1,-1-1 0,1 0 1,-1 0-1,0 0 1,1 0-1,-11 3 1,10-6-57,1 0-1,-1 0 1,0-1 0,0 0-1,0 0 1,0 0 0,0-1 0,0 0-1,1 0 1,-1 0 0,0-1-1,1 0 1,-1 0 0,1 0-1,0-1 1,-1 0 0,1 0 0,0 0-1,1-1 1,-1 1 0,1-1-1,-7-7 1,3 2-48,-1 1-1,2-1 1,-1 0-1,2-1 1,-1 0-1,1 0 1,1-1-1,-1 1 1,2-1-1,-5-17 1,7 24-31,1 0 1,1 0-1,-1 0 1,1-1-1,0 1 1,0 0-1,0-1 1,0 1-1,1 0 1,-1 0-1,1 0 1,0-1-1,1 1 1,-1 0-1,1 0 1,0 0-1,0 1 1,0-1-1,0 0 1,0 1-1,1-1 1,0 1-1,0 0 1,0 0-1,0 0 1,0 0-1,0 1 1,1-1-1,5-2 1,-3 2-150,1 0 1,0 0 0,0 0-1,0 1 1,0 0-1,1 1 1,-1 0 0,1 0-1,-1 0 1,0 1-1,1 0 1,-1 1 0,1 0-1,-1 0 1,0 0 0,11 4-1,-4 0-499,-1 1-1,23 12 0,30 24 477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5:09.5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201 0 13123,'-21'17'5377,"-15"10"-3345,-11 11-623,6 2 7,9 6-72,9 1-167,23-2-385,8-9-240,13-13-416,8-13-160,12-14-136,-5-7-152,4-9-344,-4 1-201,-15-2-727,-3 5-424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5:10.5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34 251 11298,'2'65'3984,"-4"-56"-609,-4-14-2171,-4-11-117,6 3-426,0 1 0,1-1 0,1 0 0,0 0 0,-1-25 0,7-66 1329,-4 100-1933,1 0-1,0 0 0,-1 0 1,1 0-1,1 0 0,-1 0 1,0 0-1,1 0 0,0 0 0,0 1 1,0-1-1,1 0 0,-1 1 1,1 0-1,0 0 0,3-4 1,-1 4-40,0-1 0,0 1 0,0 0 0,0 0 0,0 1 0,1-1 0,0 1 1,-1 0-1,1 1 0,9-2 0,-14 3-16,0-1 0,0 1 0,0 0-1,-1 0 1,1 0 0,0 0 0,0 0 0,0 0 0,0 0 0,0 0-1,-1 0 1,1 1 0,0-1 0,0 0 0,0 0 0,-1 1-1,1-1 1,0 0 0,0 1 0,-1-1 0,1 1 0,0-1 0,-1 1-1,1 0 1,0-1 0,-1 1 0,1 0 0,0 0 0,0 1 0,-1 0 1,1 0-1,0 0 1,-1 0-1,0 1 1,1-1 0,-1 0-1,0 0 1,0 0-1,0 0 1,-1 3-1,0 2 0,0 1-1,-1-1 0,0 0 1,0 0-1,-1-1 0,-4 9 0,-8 6-32,12-18 58,0 1 0,1-1 0,-1 1-1,1 0 1,0 0 0,-3 7 0,4-9-17,1-1 1,0 1-1,0-1 1,0 1-1,0-1 1,0 1-1,0-1 1,0 0-1,0 1 1,1-1-1,-1 1 1,1-1-1,-1 0 1,1 1 0,-1-1-1,1 0 1,0 1-1,-1-1 1,1 0-1,0 0 1,0 0-1,0 0 1,0 0-1,0 0 1,2 2-1,25 19-164,0-2-1,1-1 1,1-1-1,51 22 1,-73-37-445,0 0 1,0 0 0,1-1-1,-1 0 1,16 2-1,10-6-2136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5:10.8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 49 12411,'22'-40'3304,"-18"32"-774,-14 36-379,5-13-1140,0 0 0,-5 25 0,9-35-815,1 1 0,-1-1 1,1 1-1,0-1 1,0 1-1,1-1 0,-1 0 1,1 1-1,0-1 1,1 0-1,2 7 1,-3-9-130,1 0 1,0 0 0,1-1 0,-1 1-1,0 0 1,1-1 0,0 0 0,-1 1-1,1-1 1,0 0 0,0-1 0,0 1-1,5 2 1,42 14 136,-45-16-332,0-1 1,0 0-1,0 0 0,0-1 1,0 1-1,0-1 1,0 0-1,0 0 1,1-1-1,-1 0 0,0 0 1,0 0-1,-1 0 1,1-1-1,0 1 0,0-1 1,-1-1-1,1 1 1,-1-1-1,0 1 1,1-1-1,-1 0 0,-1-1 1,1 1-1,0-1 1,-1 0-1,0 1 0,0-2 1,4-5-1,14-25-1905,-8-2-376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5:11.2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11 13067,'5'-4'5401,"11"2"-2937,-1-3-983,1 7-97,10 4-400,3-1-288,5 5-608,-11-7-280,5 13-824,-15-4-536,-3-3-1265,-1 6-1000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5:11.5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12 319 11626,'-4'5'4866,"-4"5"-2706,8-5-424,12 0-511,2-4-193,14 6-552,8-7-128,8 1-448,-12-1-384,5-4-1000,3 2-769</inkml:trace>
  <inkml:trace contextRef="#ctx0" brushRef="#br0" timeOffset="1">386 1 12683,'-2'6'5569,"-1"9"-2280,8 0-1609,1-1-48,15 15-351,0-6-313,2 5-632,1 6-104,-11-11-448,0-2-424,-8-5-865,-5-6-695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5:12.4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 15435,'2'-2'7778,"3"5"-3625,1 7-3585,1 11-288,53 52-232,-45-50-184,-7-5-720,-3 0-456,-7-10-1265,-5-2-392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5:14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10 14059,'-41'-7'5433,"41"4"-3720,4 6-313,4 9-304,2 4-192,6 8-408,-2-1-184,9 2-200,0-6-88,3 2-344,-2 2-216,-6-10-544,3 2-320,-9-9-449,-1-4-663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39:1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1 249 16075,'4'-9'6458,"3"-22"-3882,1-12-1063,5-2-721,-6-2-264,-1 6-888,1 18-464,-3 14-1641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5:15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10 196 10738,'-9'-4'12723,"9"3"-11667,0-1-344,0 0-127,0 1-129,27-12-136,50-70-344,-40 44-304,-1 6-993,-17 16-695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5:15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48 8194,'-11'-37'3366,"10"26"1695,-6 12-2212,6 0-2728,1 0 1,-1-1-1,1 1 1,-1 0 0,1 0-1,0-1 1,-1 1 0,1 0-1,0 0 1,0 0 0,-1 0-1,1 0 1,0-1 0,0 1-1,0 0 1,0 2 0,0-2 25,-4 99 355,3-96-496,1-1-1,0 1 0,0 0 0,0 0 1,0 0-1,1 0 0,-1 0 1,1-1-1,0 1 0,0 0 0,0-1 1,4 7-1,-3-7-10,0-1 1,0 0-1,0 0 1,1 0-1,-1 0 1,1 0-1,-1-1 0,1 1 1,0-1-1,-1 1 1,1-1-1,0 0 1,0 0-1,5 1 0,0 0-127,0-1-1,1 1 0,-1-1 1,1-1-1,-1 0 0,1 0 1,9-2-1,-12 2-330,0-2 0,0 1-1,-1 0 1,1-1 0,-1 0-1,1-1 1,4-2 0,7-4-3306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5:15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48 12627,'5'0'5201,"16"-2"-2833,-11-6-927,17-1-633,9 0-128,6 5-408,1-3-272,-13 2-864,-7 2-536</inkml:trace>
  <inkml:trace contextRef="#ctx0" brushRef="#br0" timeOffset="1">0 181 12763,'4'0'4793,"1"4"-3553,11-3-744,8 2-368,4 1 24,8-1-616,1-5-768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5:16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30 203 8258,'-29'35'4030,"29"-35"-3961,0 0 0,0 1-1,0-1 1,0 0 0,-1 0 0,1 0-1,0 0 1,0 0 0,0 1 0,0-1 0,0 0-1,0 0 1,0 0 0,0 0 0,0 1 0,0-1-1,1 0 1,-1 0 0,0 0 0,0 0-1,0 0 1,0 1 0,0-1 0,0 0 0,0 0-1,0 0 1,0 0 0,0 0 0,1 0-1,-1 1 1,0-1 0,0 0 0,0 0 0,0 0-1,0 0 1,0 0 0,1 0 0,-1 0 0,0 0-1,0 0 1,0 0 0,0 0 0,1 0-1,-1 0 1,0 0 0,13 2 1173,17-3-939,-28 1-147,4 0-48,0 0 0,0-1 0,0 0 1,0 0-1,0-1 0,0 1 0,-1-1 0,1 0 0,-1-1 0,9-4 1,-12 6-36,-1 0 0,0-1 0,0 1 0,1 0 0,-1 0 0,0-1 1,0 1-1,0-1 0,0 1 0,-1-1 0,1 1 0,0-1 1,0 1-1,-1-1 0,1 0 0,-1-2 0,0 1 74,0 0-1,0 0 1,0 0-1,0 1 1,-1-1-1,1 0 1,-1 0 0,0 0-1,0 0 1,0 0-1,0 1 1,-3-4-1,-2-4 298,0 1 0,-1-1 1,-9-8-1,10 11-257,0 0 1,0 1 0,1-2 0,0 1 0,-7-15 0,11 20-201,1 1 0,0 0 1,-1-1-1,1 1 1,0-1-1,0 1 0,-1 0 1,1-1-1,0 1 1,0-1-1,1 1 0,-1 0 1,0-1-1,0 1 1,1-1-1,-1 1 0,1 0 1,-1 0-1,1-1 1,-1 1-1,1 0 1,0 0-1,0-1 0,0 1 1,-1 0-1,1 0 1,0 0-1,0 0 0,1 0 1,-1 1-1,0-1 1,0 0-1,0 0 0,1 1 1,-1-1-1,0 1 1,0-1-1,1 1 0,-1-1 1,1 1-1,1 0 1,5-3-433,0 2 0,1-1 0,-1 1 0,17 1 0,-16 0-273,0 1 1,0 0 0,0 0 0,0 1-1,12 4 1,4 4-2281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5:16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1 181 5913,'18'46'3873,"-22"-33"312,1 3-2017,3 7-1079,7 1-169,-7-4-336,8-1-192,-2-6-224,2-3-64,10-4-104,-6-2 32,1-6-24,-10-3-16,2-5-192,3 2-192,0-5-536,4-5-264</inkml:trace>
  <inkml:trace contextRef="#ctx0" brushRef="#br0" timeOffset="1">6 11 13771,'14'-2'5369,"9"-5"-3969,-3 6-183,15 9-425,-9-5-320,2 5-264,0-4-72,-6-6-816,-12-3-504,-3 8-1817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5:17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11506,'6'1'4665,"-1"9"-2768,6-8-801,2 6-512,9-3-72,17-5-464,-15 0-448,9-5-1040,7 5-657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5:17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0 13315,'-51'29'6179,"30"-18"-5039,1 1 0,-33 26 0,47-33-1048,1 0 0,-1 0 0,1 1 0,1 0-1,-1 0 1,1 0 0,0 1 0,0-1 0,1 1-1,-1 0 1,2 0 0,-5 13 0,7-18-93,0-1 1,0 1 0,-1 0-1,1-1 1,0 1 0,0 0-1,0-1 1,1 1 0,-1-1-1,0 1 1,1 0 0,-1-1-1,1 1 1,-1-1 0,1 1-1,0-1 1,0 1 0,0-1-1,2 3 1,-1-1-3,1 0 0,0-1-1,0 1 1,0-1 0,0 0 0,0 0 0,1 0-1,4 2 1,-1-1 4,-1-1 0,1 0-1,0 0 1,-1 0-1,1-1 1,0 0 0,0 0-1,0-1 1,8 0-1,-5-2-13,-1 1 0,0-1-1,0-1 1,0 0-1,0 0 1,-1-1-1,1 0 1,-1-1 0,0 1-1,0-2 1,0 1-1,-1-1 1,0 0 0,10-12-1,-8 4 257,-8 9-40,-5 6-37,3 0-151,-1 1 0,1 0 0,0 0 0,-1 0 0,1 0 0,0 0 0,1 0 0,-1 1 0,0-1 0,1 0-1,-1 0 1,1 1 0,-1-1 0,1 0 0,0 0 0,0 5 0,0 1-27,0-6 8,-1 4-73,0 0 0,1 0 0,0 0 0,1 0 0,-1 0 0,3 11 0,-2-15 14,0 1 0,0-1 0,0 0 0,0 0 0,0 0 0,0 0 0,1 0 0,-1 0 0,1 0 0,-1-1 0,1 1 0,0-1 0,0 1 0,0-1 0,0 1 0,0-1 0,0 0 0,0 0 0,0 0 0,0 0 0,0 0 0,1-1 0,-1 1 0,0 0 0,4-1 0,-4 1 22,0-1 1,0 0-1,0 0 0,0 0 1,0 0-1,-1 0 0,1 0 0,0 0 1,0 0-1,0-1 0,0 1 0,0-1 1,-1 0-1,1 1 0,0-1 1,-1 0-1,1 0 0,0 0 0,-1 0 1,1 0-1,-1-1 0,0 1 1,1 0-1,-1-1 0,2-2 0,1-2 11,-1-1 0,1 0 0,-1 0 0,-1 0-1,3-11 1,-4 12 42,1 0-1,0 0 1,0 0-1,1 0 0,-1 0 1,1 0-1,7-9 1,37-45 1307,-48 92 628,-5-19-1729,3-7-176,1 1 1,-1-1-1,1 0 1,0 1 0,-1 9-1,3-15-55,0 0-1,0 0 1,0 0-1,0 0 1,0-1-1,0 1 1,0 0-1,1 0 1,-1 0-1,0-1 1,0 1-1,1 0 1,-1 0-1,0-1 1,1 1-1,-1 0 1,1 0-1,-1-1 1,1 1-1,1 1 1,-1-2-30,0 1 0,1-1 0,-1 1 0,0-1 0,1 1 0,-1-1 0,1 0 0,-1 0 0,0 0 0,1 0 0,-1 0 0,1 0 1,-1 0-1,1 0 0,-1 0 0,3-1 0,-2 0-70,1 0 0,-1 0 1,1-1-1,-1 1 0,0-1 1,0 1-1,0-1 0,0 0 1,0 1-1,0-1 0,0 0 1,0 0-1,-1-1 0,1 1 0,-1 0 1,1 0-1,-1-1 0,0 1 1,0-1-1,0 1 0,0-1 1,-1 0-1,1 1 0,-1-1 1,1 0-1,-1 1 0,0-1 0,0 0 1,0-2-1,-6-13-1094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5:18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38 12907,'-4'-9'1170,"-5"-6"1676,8 15-2789,1 0-1,-1 0 1,1 0-1,0 0 0,-1 0 1,1 0-1,-1 0 0,1 0 1,0 0-1,-1 0 1,1 0-1,0 0 0,-1 1 1,1-1-1,0 0 0,-1 0 1,1 0-1,0 1 0,-1-1 1,1 0-1,0 1 1,-1-1-1,1 0 0,0 0 1,0 1-1,0-1 0,-1 0 1,1 1-1,0-1 0,0 1 1,0-1-1,0 0 1,0 1-1,0-1 0,-1 0 1,1 1-1,0-1 0,0 1 1,0-1-1,0 0 0,1 1 1,-3 4 172,1-1-1,0 1 1,0-1 0,0 1-1,0 0 1,1-1 0,0 1 0,0 0-1,0-1 1,1 1 0,-1 0-1,1-1 1,0 1 0,3 5 0,-3-7-95,0 0 0,1 0 0,-1-1 0,1 1 1,0 0-1,0-1 0,0 1 0,0-1 0,0 0 1,0 0-1,1 0 0,-1 0 0,1 0 0,-1 0 1,1-1-1,0 1 0,0-1 0,0 0 0,0 0 1,0 0-1,0 0 0,5 1 0,-7-2-96,-1 0-1,1 0 1,0 0 0,0 0-1,0 0 1,0-1 0,0 1-1,-1 0 1,1 0 0,0 0-1,0-1 1,0 1 0,-1 0-1,1-1 1,0 1-1,0-1 1,-1 1 0,1-1-1,0 1 1,-1-1 0,1 1-1,-1-1 1,1 0 0,-1 1-1,1-1 1,-1 0 0,1 1-1,-1-1 1,0 0-1,1 0 1,-1 0 0,1 0-1,5-32 271,-5 22-195,13-63-982,-14 74 740,1-1 0,-1 0 0,1 0 0,-1 1 0,1-1 0,0 0 1,-1 1-1,1-1 0,0 0 0,-1 1 0,1-1 0,0 1 0,0-1 0,0 1 0,0 0 1,-1-1-1,1 1 0,0 0 0,0-1 0,0 1 0,0 0 0,0 0 0,0 0 1,1 0-1,11-1-2263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5:18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10330,'47'82'5553,"-50"-94"-392,3-7-3496,-2-9-329,1 0-496,-1-1-248,-1 8-712,1 5-496,6 8-1464,5 8-2425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5:19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42 10466,'36'-34'4040,"-25"27"-1235,-7 9-1533,-6 11 2372,-5 6-3211,2-6-306,0 0 0,-1 0 0,0-1 0,-1 0 0,-1 0 0,0 0 0,-12 13 0,15-23 35,7-1-1975,70 15-1481,-50-12 118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39:18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42 13363,'36'-41'4578,"-36"41"-4542,0 0 1,0 0-1,0 1 0,0-1 0,0 0 1,0 0-1,0 0 0,0 1 0,0-1 1,1 0-1,-1 0 0,0 0 0,0 0 1,0 1-1,0-1 0,0 0 0,0 0 0,0 0 1,0 0-1,0 0 0,1 1 0,-1-1 1,0 0-1,0 0 0,0 0 0,0 0 1,0 0-1,1 0 0,-1 0 0,0 1 1,0-1-1,0 0 0,0 0 0,1 0 1,-1 0-1,0 0 0,0 0 0,0 0 0,1 0 1,-1 0-1,0 0 0,0 0 0,0 0 1,0 0-1,1 0 0,-1 0 0,0 0 1,0 0-1,0 0 0,0-1 0,1 1 1,-1 0-1,0 0 0,0 0 0,0 0 1,0 0-1,1 0 0,-1 0 0,0-1 1,0 1-1,0 0 0,0 0 0,0 0 0,0 0 1,0 0-1,0-1 0,1 1 0,-1 0 1,0-1-1,-1 16 596,1-14-572,-3 11 89,0-1 1,-1 1-1,0 0 1,0-1-1,-2 0 0,1 0 1,-13 18-1,-55 66 139,37-50 1524,39-49-1801,0 0-1,0 0 1,1 1-1,0 0 1,0 0-1,0 0 1,0 0-1,0 0 1,0 1-1,1 0 0,-1 0 1,1 0-1,0 0 1,-1 1-1,1 0 1,0 0-1,0 0 1,0 0-1,9 1 1,-3 0-352,-1 0 1,1 1-1,-1 1 1,1-1-1,-1 1 1,0 1-1,0 0 0,13 6 1,-14-5 43,10 6-991,1-2-1,-1 0 0,2-1 1,28 6-1,-44-12 1248,0 0 0,-1-1 0,1 0 0,0 0 1,0 0-1,0-1 0,0 1 0,0-1 0,0 0 0,8-3 0,-10 2 347,0 1 0,0-1-1,0 0 1,-1 0-1,1 0 1,-1 0-1,1-1 1,-1 1-1,0 0 1,0-1-1,0 0 1,0 0 0,0 1-1,0-1 1,-1 0-1,1 0 1,0-6-1,-1 5 78,0 0-1,0 0 1,-1 0 0,0 0-1,0 0 1,0 0-1,0 0 1,-1 0 0,0 0-1,1 0 1,-1 0-1,-3-5 1,-21-51 1840,11 30-1375,10 18-547,-1 0-2822,7 16-227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5:19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17 217 8410,'-7'-17'7668,"7"-17"-7419,0 26 498,2-13 227,0-1-1,1 0 0,1 1 0,10-32 1,-14 51-921,1 1 1,0 0 0,0 0-1,0 0 1,0-1 0,0 1-1,1 0 1,-1 0 0,0 0-1,0 1 1,1-1 0,-1 0-1,0 0 1,1 1 0,-1-1-1,1 1 1,-1-1 0,1 1-1,-1-1 1,1 1 0,-1 0-1,1 0 1,-1 0 0,1 0-1,0 0 1,-1 0 0,1 0-1,-1 1 1,1-1 0,-1 1-1,3 0 1,-2-1-55,0 1 1,0-1 0,0 1-1,0 0 1,0 0-1,0 0 1,0 0-1,0 0 1,-1 0-1,1 0 1,0 0-1,-1 1 1,1-1-1,-1 1 1,1-1-1,-1 1 1,1 0-1,-1-1 1,0 1-1,0 0 1,0 0-1,0 0 1,1 3-1,-2-1-9,0 0 0,-1 0 0,1 1-1,-1-1 1,1 0 0,-1 0-1,-1 0 1,1 0 0,0-1-1,-1 1 1,0 0 0,0 0 0,0-1-1,0 0 1,-1 1 0,1-1-1,-6 6 1,-1-1 83,1 0-1,-1 0 1,-1-1-1,-18 11 1,4-13 1007,24-5-1112,4 1-91,80 16-653,-19-2-2121,88 7 0,-128-20 177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5:19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63 10578,'13'-62'8990,"-13"62"-8900,2 10 1025,0 19-755,-4-20-263,-1 1 0,0-1 1,-1 0-1,0 0 1,0 0-1,0-1 1,-1 1-1,-1-1 1,0 0-1,-10 11 1,15-19-103,1 1 0,0-1 1,0 0-1,-1 0 0,1 1 0,0-1 1,0 0-1,0 0 0,-1 1 0,1-1 1,0 0-1,0 0 0,0 1 0,0-1 1,0 0-1,0 1 0,0-1 0,0 0 1,-1 1-1,1-1 0,0 0 1,0 1-1,0-1 0,0 0 0,1 1 1,-1-1-1,0 0 0,0 0 0,0 1 1,0-1-1,0 0 0,0 1 0,1-1 1,11 6-385,22-4-509,-29-2 764,50 1-483,-11-1 819,0 2-1,67 12 1,-111-14-147,1 0 0,0-1 0,-1 1-1,1 0 1,-1 0 0,1 0 0,0 1 0,-1-1 0,1 0-1,-1 0 1,1 0 0,0 0 0,-1 1 0,1-1 0,-1 0-1,1 0 1,-1 1 0,1-1 0,-1 0 0,1 1 0,-1-1 0,1 1-1,-1-1 1,1 1 0,-1-1 0,0 1 0,1-1 0,-1 1-1,0-1 1,0 1 0,1-1 0,-1 1 0,0-1 0,0 1-1,0 0 1,1-1 0,-1 1 0,0-1 0,0 1 0,0 0-1,0-1 1,0 1 0,0-1 0,-1 1 0,1 0 0,0-1-1,0 1 1,0-1 0,-1 2 0,0-1 114,0 1 0,-1 0 0,1-1-1,-1 1 1,1-1 0,-1 1 0,0-1 0,1 0 0,-1 0-1,0 0 1,0 0 0,0 0 0,0 0 0,-2 0 0,0 0-63,1 0 1,0-1 0,-1 0 0,1 0-1,0 0 1,-1 0 0,1 0 0,0-1-1,0 1 1,-1-1 0,1 0 0,0 0-1,0 0 1,0 0 0,0-1 0,0 1 0,0-1-1,0 0 1,0 0 0,-4-4 0,6 5-94,-1-1 1,0 1-1,1-1 1,0 0-1,-1 0 1,1 0-1,0 0 1,0 0-1,0 0 1,0 0-1,0 0 1,0 0-1,0 0 1,1 0-1,0-1 1,-1 1-1,1 0 0,0-1 1,0 1-1,0 0 1,0 0-1,0-1 1,1 1-1,-1 0 1,1 0-1,-1-1 1,1 1-1,0 0 1,0 0-1,0 0 1,1-3-1,0 3-32,0 0-1,0 1 1,0-1-1,0 0 1,0 1-1,1-1 1,-1 1-1,0 0 1,1 0-1,-1 0 1,0 0-1,1 0 0,0 0 1,-1 1-1,1-1 1,-1 1-1,1 0 1,3-1-1,-2 1-200,0 0 0,-1 0 0,1 0 1,0 0-1,-1 1 0,1-1 0,0 1 0,-1 0 0,1 0 0,-1 1 0,1-1 0,5 4 0,-2 6-1951,-8 6-999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5:20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34 158 11434,'-8'-6'12723,"2"-4"-11659,-2-13-656,-4-43-255,16 41-818,5 9-623,3 5-1128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5:21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53 154 10770,'-5'1'484,"1"0"-1,-1-1 0,0 2 1,1-1-1,0 0 0,-1 1 1,1 0-1,0 0 1,-4 3-1,8-5-404,0 1-1,0-1 1,0 1 0,0-1 0,0 0-1,0 1 1,0-1 0,0 1 0,1-1 0,-1 0-1,0 1 1,0-1 0,1 0 0,-1 1-1,0-1 1,0 0 0,1 1 0,-1-1-1,0 0 1,1 0 0,-1 1 0,0-1-1,1 0 1,-1 0 0,0 0 0,1 1-1,-1-1 1,1 0 0,-1 0 0,0 0-1,2 0 1,35 12 1259,-18-6-1136,2-2 1,32 3 0,-43-7-195,-1 1 0,1-1 0,-1-1 1,1 0-1,-1 0 0,0-1 1,1 0-1,11-5 0,-20 7-15,0 0 0,-1 0 0,1-1 0,0 1-1,0 0 1,-1-1 0,1 1 0,0-1 0,-1 1 0,1-1-1,0 1 1,-1-1 0,1 1 0,-1-1 0,1 0-1,-1 1 1,1-1 0,-1 0 0,1 1 0,-1-1 0,0 0-1,1 0 1,-1 0 0,0 1 0,0-1 0,1 0 0,-1 0-1,0 0 1,0 1 0,0-1 0,0 0 0,0-2 0,-1 1 12,0-1 1,0 1-1,-1 0 1,1-1-1,0 1 1,-1 0-1,1 0 1,-1 0 0,0 0-1,-3-3 1,-7-5 148,1 1 0,-1 0-1,-17-9 1,-117-54 1777,123 56-1489,22 16-439,1 0 1,0 0-1,0 0 0,0-1 1,0 1-1,-1 0 0,1 0 1,0 0-1,0 0 0,0 0 1,0-1-1,-1 1 0,1 0 0,0 0 1,0 0-1,0 0 0,0-1 1,0 1-1,0 0 0,0 0 1,0 0-1,0-1 0,0 1 1,-1 0-1,1 0 0,0 0 1,0-1-1,0 1 0,0 0 1,0 0-1,1-1 0,-1 1 1,0 0-1,0 0 0,0 0 1,0-1-1,0 1 0,0 0 1,0 0-1,0 0 0,0 0 1,0-1-1,1 1 0,-1 0 1,0 0-1,0 0 0,0 0 1,0-1-1,0 1 0,1 0 1,-1 0-1,0 0 0,14-3-87,-11 3 57,28-1-923,1 2 0,60 8 0,-27 2-762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5:22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125 260 11490,'-1'0'11099,"-1"-1"-9819,0-1-688,-4-12-224,-28-60-600,19 37-344,4-2-912,4 3-441,-11 4-359,4 11-881</inkml:trace>
  <inkml:trace contextRef="#ctx0" brushRef="#br0" timeOffset="1">7 0 7458,'-5'0'8561,"3"0"-7392,2 4-265,8 10-504,52 45-144,-21-45-368,2-4-392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5:22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10090,'73'23'4073,"-79"-10"-2249,-1 8-831,1-3-113,-1 14-40,9-9-200,1-5-144,13-4-168,2-10-80,4-1-104,2-3-24,-3 0-160,-3 0-96,-7-7-344,4-1-272,-7-1-1008</inkml:trace>
  <inkml:trace contextRef="#ctx0" brushRef="#br0" timeOffset="1">86 1 13067,'7'0'5033,"8"3"-3289,4-1-656,7 1-367,0 0-73,3-1-360,1 3-144,-9-7-760,-3 9-513,-9-6-2263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5:23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8770,'3'3'4593,"8"2"-216,4 3-3153,14-1-720,-1-4-40,6 2-488,-3 0-504,-4 0-1272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5:23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 12811,'-96'-2'5121,"102"7"-3201,9 6-800,0-3-47,14 2-337,5 1-232,0-6-488,0-1-472,-1 2-1024,-4-6-1761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5:23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77 116 12515,'-73'37'4186,"73"-37"-4158,0 0 1,0 0-1,0 0 1,-1 0-1,1 0 1,0 0-1,0 0 1,0 1-1,-1-1 0,1 0 1,0 0-1,0 0 1,0 0-1,0 0 1,0 0-1,-1 1 1,1-1-1,0 0 1,0 0-1,0 0 0,0 0 1,0 1-1,0-1 1,0 0-1,0 0 1,0 0-1,0 1 1,0-1-1,0 0 1,0 0-1,0 0 0,0 0 1,0 1-1,0-1 1,0 0-1,0 0 1,0 0-1,0 1 1,0-1-1,0 0 1,0 0-1,0 0 0,0 1 1,0-1-1,0 0 1,0 0-1,1 0 1,-1 0-1,0 0 1,0 1-1,0-1 1,0 0-1,0 0 0,1 0 1,16 5 738,24-2-305,-31-2-399,-1-2 0,0 1 0,0-2 0,1 1 0,-1-1 0,16-6 0,-23 8-40,0-1-1,0 0 1,0 0 0,0 1 0,0-1 0,0 0-1,-1-1 1,1 1 0,-1 0 0,1 0 0,-1-1 0,1 1-1,-1-1 1,1 1 0,-1-1 0,0 0 0,0 1 0,0-1-1,0 0 1,0 0 0,-1 0 0,1 0 0,0 0-1,-1 0 1,1 0 0,-1 0 0,0 0 0,0 0 0,0 0-1,0 0 1,0 0 0,0 0 0,0 0 0,-1 0-1,1 0 1,-1 0 0,1 0 0,-3-3 0,1 1 95,0 0-1,0 0 1,-1 0 0,0 1 0,0-1-1,0 1 1,0 0 0,-4-4 0,4 5-25,0 0 0,1-1 1,-1 1-1,1-1 0,0 0 0,0 1 1,0-1-1,0 0 0,0 0 0,0 0 1,1-1-1,-2-4 0,3 8-96,0-1-1,0 1 0,0 0 1,0-1-1,0 1 0,0 0 1,0-1-1,0 1 0,1 0 1,-1-1-1,0 1 1,0 0-1,0-1 0,0 1 1,1 0-1,-1 0 0,0-1 1,0 1-1,1 0 0,-1 0 1,0-1-1,0 1 0,1 0 1,-1 0-1,0 0 1,1-1-1,-1 1 0,0 0 1,1 0-1,-1 0 0,1 0 1,19-4-504,24 3-1488,-43 1 1831,32 2-1852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5:24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65 12763,'93'48'5393,"-110"-35"-3153,-7-9-543,-7 3-113,0-7-408,4-13-263,2-7-441,11-6-168,10-3-184,13 5-48,13 8-120,12 7-112,2 13-304,-8 10-273,-2 7-1215,-10 1 2816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39:19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97 11218,'6'-20'2376,"14"-34"-1,-19 52-2213,0 1 1,0-1 0,0 0 0,0 1-1,1 0 1,-1-1 0,1 1 0,-1 0-1,1-1 1,-1 1 0,1 0 0,0 0-1,-1 0 1,1 1 0,0-1 0,0 0-1,0 1 1,0-1 0,0 1 0,0-1-1,-1 1 1,1 0 0,0 0-1,3 0 1,0 1-52,1-1 1,0 1-1,-1 0 0,1 0 0,7 4 0,-11-5-82,0 1-1,0 0 1,-1 0-1,1 0 1,0 0-1,-1 0 1,1 1-1,0-1 1,-1 0-1,0 1 1,1-1-1,-1 1 1,0 0-1,0-1 1,0 1-1,0 0 1,0 0-1,0-1 1,0 1-1,0 0 1,-1 0-1,1 0 1,-1 0-1,0 0 1,1 0-1,-1 0 1,0 0-1,0 0 1,0 0-1,-1 0 1,1 3-1,-2 3 1,0 0 0,0 0 0,0 0-1,-1 0 1,0 0 0,-6 9 0,-1 1 216,-1-1 0,-1-1 1,0 0-1,-1 0 0,-1-1 0,0-1 1,-1 0-1,-29 20 0,51-39-82,0 1 0,1 0 0,0 1 0,0 0 0,0 0 0,0 1 0,0 0 0,1 0-1,-1 1 1,17 0 0,-9 1-631,0 0-1,-1 2 1,1 0-1,0 0 1,26 10-1,-13-3-1107,-6-5-362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5:25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42 134 12779,'-34'-10'3197,"26"10"-1799,17 8-137,-4-5-1042,1 0 0,-1-1 1,0 0-1,1 0 1,0 0-1,-1 0 0,1-1 1,0 0-1,10 1 0,-12-2-134,0 0-1,-1 0 0,1 0 1,-1-1-1,1 1 0,0-1 1,-1 0-1,1 0 0,-1 0 1,0 0-1,1 0 0,-1-1 1,0 0-1,0 0 0,0 0 0,0 0 1,4-4-1,-6 5-51,0 0 0,-1 0-1,1 0 1,0 0 0,-1-1 0,0 1 0,1 0-1,-1 0 1,0 0 0,1-1 0,-1 1-1,0 0 1,0-1 0,0 1 0,0 0 0,0 0-1,0-1 1,-1 1 0,1 0 0,0 0-1,-1-1 1,1 1 0,-1 0 0,1 0 0,-1 0-1,0 0 1,1-1 0,-1 1 0,0 0-1,0 0 1,1 0 0,-1 1 0,0-1 0,-1-1-1,-37-30 1171,34 29-997,0-1 0,0 1-1,1-1 1,-1-1 0,-6-7 0,11 12-195,-1 0 1,1-1 0,0 1-1,-1-1 1,1 1 0,0-1 0,0 1-1,-1-1 1,1 1 0,0-1-1,0 1 1,0-1 0,0 0-1,0 1 1,0-1 0,-1 1 0,1-1-1,1 1 1,-1-1 0,0 1-1,0-1 1,0 0 0,0 1-1,0-1 1,0 1 0,1-2-1,0 1-27,0 1 0,0-1-1,1 0 1,-1 0-1,0 1 1,0-1-1,1 0 1,-1 1-1,1-1 1,-1 1 0,0 0-1,1 0 1,-1-1-1,1 1 1,-1 0-1,2 0 1,13-1-739,0 0 0,0 1-1,26 4 1,-8 1 462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5:26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112 128 12179,'-19'-98'4189,"18"97"-4046,1 0 1,-1 0 0,1-1 0,0 1-1,-1 0 1,1 0 0,0-1 0,0 1-1,0 0 1,0-1 0,0 1 0,0 0-1,0 0 1,1-1 0,-1 1 0,0 0 0,1 0-1,-1-1 1,1 1 0,-1 0 0,1 0-1,1-2 1,-2 3-61,1 0 0,-1 0 0,0 0 0,1 0 1,-1 0-1,0 0 0,1 0 0,-1 1 0,0-1 0,1 0 0,-1 0 0,0 0 0,1 0 0,-1 1 0,0-1 1,0 0-1,1 0 0,-1 1 0,0-1 0,0 0 0,1 0 0,-1 1 0,0-1 0,0 0 0,0 1 0,0-1 1,1 0-1,-1 1 0,0-1 0,0 0 0,0 1 0,0-1 0,0 0 0,0 1 0,0-1 0,0 0 0,0 1 1,0 4 136,-1 0 1,0 0-1,0-1 1,-1 1 0,1 0-1,-1-1 1,0 1-1,0-1 1,0 1 0,-1-1-1,-5 7 1,-41 46 184,28-35-119,20-22-284,1 0-1,-1 1 1,1-1 0,-1 0 0,1 1 0,-1-1 0,1 1 0,-1-1 0,1 1 0,0-1 0,-1 1 0,1-1-1,0 1 1,-1-1 0,1 1 0,0 0 0,0-1 0,-1 1 0,1-1 0,0 1 0,0 0 0,0-1 0,0 1-1,0 0 1,0-1 0,0 2 0,20-2-920,-18 0 812,52-4-1169,0 3-1,57 7 0,-89-5 789,1-1 0,-1-1 1,0-1-1,1-1 0,-1-1 0,38-13 1,-46 12 442,-3 1 169,0 0 0,-1 0-1,1 1 1,0 1-1,1-1 1,-1 2 0,0 0-1,1 0 1,13 1-1,-24 0-35,-1 0-1,1 0 0,0 1 1,-1-1-1,1 0 0,0 0 1,-1 0-1,1 0 0,0 1 1,-1-1-1,1 0 0,-1 0 1,1 1-1,-1-1 0,1 1 1,-1-1-1,1 0 0,-1 1 1,1-1-1,-1 1 0,1-1 1,-1 1-1,0-1 0,1 1 1,-1 0-1,0-1 0,1 1 1,-1 0-1,0 1 30,0-1 0,0 0 0,0 0 0,0 1 0,-1-1 0,1 0 0,0 0 0,-1 0 0,1 1 0,-1-1 0,0 0 0,1 0 0,-2 2 0,-28 29 1878,29-32-1958,-3 4 195,-1 0-1,0-1 1,0 1-1,0-1 1,0 0-1,-1-1 1,1 1-1,-1-1 1,-10 3-1,14-5-169,0 1 0,0-1-1,-1 0 1,1 0 0,0 0-1,-1 0 1,1 0 0,0 0 0,0-1-1,-1 1 1,1-1 0,0 1 0,0-1-1,0 0 1,0 0 0,0 0-1,0 0 1,0-1 0,0 1 0,0 0-1,0-1 1,0 1 0,1-1-1,-1 0 1,1 1 0,-1-1 0,-1-3-1,-1-2-11,1-1-1,0 1 1,0-1-1,1 1 1,0-1-1,0 0 1,1 0-1,0 0 1,1 1-1,0-13 1,0 18-93,0-1 0,0 0 0,1 0 0,-1 0 1,1 1-1,0-1 0,0 0 0,0 1 0,0-1 0,0 1 1,0-1-1,1 1 0,3-5 0,-4 6-49,0 0 0,1 0 0,0 0 1,-1 0-1,1 0 0,-1 0 0,1 0 0,0 1 0,0-1 0,0 0 1,-1 1-1,1 0 0,0-1 0,0 1 0,0 0 0,0 0 0,0 0 0,-1 0 1,1 1-1,0-1 0,0 0 0,0 1 0,1 0 0,21 5-1859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9:42.6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267 1 10490,'-17'0'5572,"-5"0"-942,17 0-4219,0 1 0,0-1 0,0 1 1,0 0-1,0 1 0,0-1 0,1 1 0,-10 4 0,-3 5-45,0 1 0,2 0 1,-1 1-1,1 0 0,1 2 1,0-1-1,2 2 0,-14 19 1,22-30-389,1 0 0,0 0 1,0 1-1,0-1 0,1 1 1,0-1-1,0 1 0,0 0 1,1 0-1,0-1 0,0 1 1,0 0-1,1 0 0,0 0 1,0 0-1,1 0 0,-1 0 1,1 0-1,3 11 0,-2-12-65,0-1-1,1 0 1,-1 1-1,1-1 1,-1 0-1,1 0 1,0-1-1,1 1 1,-1-1-1,1 1 1,-1-1-1,1 0 1,0 0-1,0-1 1,1 1-1,-1-1 1,0 0-1,1 0 1,-1-1-1,1 1 1,0-1-1,-1 0 1,1 0-1,0 0 0,6-1 1,11 1-185,0-2 0,-1-1 0,1 0 0,-1-2 0,42-12 0,-1 1-87,-43 11 279,152-30-449,-139 29 504,1 2 0,-1 1 0,42 3-1,-69-1 94,0 1 0,0-1 0,0 1-1,0 0 1,0 1 0,-1-1 0,1 1-1,0 0 1,-1 0 0,0 1-1,1-1 1,-1 1 0,0 0 0,0 0-1,0 0 1,5 7 0,-7-9 29,-1 1-1,0 0 1,0 0 0,0 0 0,0 0 0,-1 0-1,1 0 1,0 0 0,-1 0 0,0 0 0,1 0-1,-1 0 1,0 0 0,0 0 0,0 0 0,0 3-1,-1-2 67,0 1-1,0-1 0,0 0 0,-1 0 1,1 0-1,-1 0 0,1 0 1,-1 0-1,0 0 0,0 0 0,0-1 1,-5 5-1,3-4-69,1-1 1,-1 1-1,0-1 1,0 0-1,-1 0 1,1 0-1,0 0 1,-1-1-1,1 1 1,-1-1-1,1-1 1,-1 1-1,1-1 1,-1 1-1,0-1 1,1 0-1,-1-1 1,0 1-1,1-1 1,-1 0-1,1 0 1,-1-1-1,1 1 1,0-1-1,-7-3 1,6 3-90,0 0 0,1-1 0,0 1 0,0-1 0,-1 1 0,1-1 0,1-1 1,-1 1-1,0 0 0,1-1 0,0 0 0,0 0 0,0 0 0,0 0 0,1 0 1,-1 0-1,1-1 0,0 1 0,1-1 0,-1 0 0,1 1 0,0-1 0,0 0 1,-1-6-1,3 5-128,-1 0 0,1 0 0,0 1 0,1-1 1,-1 0-1,1 1 0,0-1 0,1 1 0,-1 0 0,1-1 1,0 1-1,0 1 0,1-1 0,-1 0 0,9-7 0,-9 9-139,1 0 0,-1 0 0,1 1 1,0-1-1,-1 1 0,1 0 0,0 0 0,0 1 0,1-1 0,-1 1 0,0 0 0,0 0 0,1 0 0,-1 1 0,0-1 0,1 1 0,-1 0 0,1 1 0,-1-1 0,0 1 0,9 1 0,32 14-3510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9:43.0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0 265 12467,'35'32'4677,"-35"-31"-4598,0-1 1,1 0 0,-1 0-1,0 0 1,1 1 0,-1-1-1,0 0 1,1 0 0,-1 0-1,0 0 1,1 0 0,-1 0-1,1 0 1,-1 0 0,0 0-1,1 0 1,-1 0 0,0 0-1,1 0 1,-1 0 0,1 0-1,-1 0 1,0 0 0,1 0-1,-1-1 1,0 1 0,1 0-1,-1 0 1,0 0 0,1-1-1,-1 1 1,0 0 0,0 0-1,1-1 1,-1 1 0,0 0 0,0-1-1,1 1 1,-1 0 0,0-1-1,0 1 1,0 0 0,0-1-1,1 1 1,-1 0 0,0-1-1,0 0 1,6-19 855,-6 18-692,33-224 2811,-26 244-2707,0 0 0,19 34-1,-25-50-351,0 0 0,1 0 0,-1-1 0,1 1-1,-1 0 1,1-1 0,0 1 0,-1-1 0,1 0 0,0 1-1,0-1 1,0 0 0,0 0 0,0 0 0,0 0 0,1-1-1,-1 1 1,0 0 0,0-1 0,0 0 0,1 1 0,2-1-1,-2-1-1,0 0 0,-1 1 0,1-1-1,0 0 1,0-1 0,0 1-1,-1-1 1,1 1 0,-1-1-1,1 0 1,-1 1 0,0-1-1,0-1 1,4-2 0,1-5 8,1 0 1,-1 0-1,-1-1 0,0 0 1,-1 0-1,8-22 1,-8 16 22,1-2 63,-8 36-44,0-4-47,-3 11-50,2 1 1,-1 29 0,4-49-96,0 1 1,0 0-1,1-1 1,-1 1-1,1-1 1,1 1-1,-1-1 1,1 0-1,0 0 1,0 1-1,0-1 1,1-1-1,-1 1 1,1 0-1,7 7 1,-9-10-32,1-1 1,0 1-1,0-1 1,0 0-1,0 0 1,0 0-1,0 0 1,0 0-1,0 0 1,0 0-1,3 0 1,28 4-2299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9:43.3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30 12459,'44'-29'4857,"-44"59"-3225,-1 6-256,-6 2-143,9-4-337,12-5-432,-5-8-128,10-8-160,2-5-56,5-3-72,8-7-96,-4-9-512,-4 0-304,-9-12-841,0 5-279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9:43.7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49 37 10562,'13'-4'4921,"10"0"-1904,4-3-1905,14 4-16,0-4-679,-2-2-570,0 7-839,-5 2-424</inkml:trace>
  <inkml:trace contextRef="#ctx0" brushRef="#br0" timeOffset="1">4 248 13235,'-4'2'5257,"11"11"-3609,1-9-407,24-4-569,11 2-336,9-4-1040,13 2-617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9:44.0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 1 11602,'0'6'5514,"0"5"-2290,0 20-1447,-4 5-177,4 5-672,8-1-296,7-15-336,-2-1-79,16-11-185,-3-8-72,9-5-257,-1-11-239,-7-2-640,-2-4-424,-9-1-737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9:44.4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 0 14211,'12'2'5657,"17"1"-4176,5 2-65,8-4-712,4 3-464,-2-3-824,-12 1-512,-16-2-953,-9 2-1792</inkml:trace>
  <inkml:trace contextRef="#ctx0" brushRef="#br0" timeOffset="1">20 187 11698,'-7'8'4690,"-1"12"-2986,3-1-272,20-4-440,6-4-319,18-4-689,8-6-449,7-9-751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9:44.7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 0 13547,'0'13'6089,"-3"15"-2936,16-4-1617,8 10-103,16-6-921,7-5-632,11-7-1297,4-5-823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9:45.1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75 490 13347,'-60'80'7217,"62"-87"-5488,4-16-409,6-9-376,-6-19-584,2-5-352,-5-9-880,-6-5-664,-3 5-737</inkml:trace>
  <inkml:trace contextRef="#ctx0" brushRef="#br0" timeOffset="1">2 93 12859,'-2'-45'5305,"25"45"-3153,0-10-151,18 2-201,1-5-496,13 5-687,9 3-201,-6 2-608,-1 4-401,-16 3-1311,-11 7-680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39:19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14347,'13'-5'5369,"7"0"-3776,11-5-1153,6 4-32,5 6-152,4 0-296,4 4-2001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9:45.5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1 255 14027,'13'-10'5433,"22"-8"-4177,8-2-207,7 3-361,4 4-840,3 8-1329,-5 3-343</inkml:trace>
  <inkml:trace contextRef="#ctx0" brushRef="#br0" timeOffset="1">326 407 14363,'27'-22'7343,"9"-15"-5916,-13 12-548,45-51 920,69-101-1,-89 112-519,-41 61-786,-5 12-248,0 14-51,-3 35-1,0 9-145,4-35-227,0 0 0,3 0 0,0 0 0,15 40 0,-14-51-1084,1-1 1,1 0 0,1 0-1,15 21 1,-18-29-1564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9:45.8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0 183 14547,'15'1'5841,"6"1"-3968,24-2-857,7 0-64,10 0-912,2-3-616,-4 1-1496</inkml:trace>
  <inkml:trace contextRef="#ctx0" brushRef="#br0" timeOffset="1">556 259 15179,'112'62'6778,"-107"-88"-3594,6-18-1351,-3-3-209,4-10-1064,6 2-528,-8 11-928,3 8-512,-9 26-1401,5 9-408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9:46.2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371 324 14627,'2'0'6618,"-5"-7"-3666,-1-6-863,0-9-193,-6-14-1224,3 0-456,-12-8-1008,-1-1-568,-20 4-1409,-4-3-47</inkml:trace>
  <inkml:trace contextRef="#ctx0" brushRef="#br0" timeOffset="1">40 0 14043,'-39'10'5785,"87"6"-3328,8 2-489,14-3-463,1-7-497,-4-8-1136,3 0-488,-7-13-1425,0 5-671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9:46.6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0 387 12635,'21'-13'9753,"4"-19"-8328,-13 15-234,58-78 875,98-116 684,-150 194-2304,-17 17-431,-1 0-1,0 0 1,0 0 0,1-1-1,-1 1 1,0 0 0,1 0-1,-1 0 1,1 0 0,-1-1-1,0 1 1,1 0 0,-1 0-1,0 0 1,1 0 0,-1 0-1,1 0 1,-1 0 0,0 0-1,1 0 1,-1 0 0,0 0-1,1 1 1,-1-1 0,0 0-1,1 0 1,-1 0 0,1 1-1,0 1 24,0 1 0,1 0 0,-1 0 0,0-1 0,-1 1 0,1 0 0,-1 0 0,1 0 0,-1 0 0,0 5 0,22 303-4347,-21-246 1522</inkml:trace>
  <inkml:trace contextRef="#ctx0" brushRef="#br0" timeOffset="1">106 413 13243,'5'-5'5481,"16"-3"-2640,8 6-1113,22 2-560,6 3-216,6 1-1264,9 1-672,4 1-1216,10 1-1081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9:47.7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 1 12883,'-6'33'9264,"4"15"-7377,2-15-416,0-14-1124,0 0 0,1 0 0,1 0-1,1-1 1,0 1 0,11 31-1,-12-45-308,1 1-1,-1-1 1,1 0-1,0 1 0,0-1 1,1-1-1,0 1 1,0 0-1,0-1 1,0 0-1,6 5 0,-6-6-22,0-1-1,0 0 1,1 0-1,-1 0 0,0-1 1,0 1-1,1-1 1,-1 0-1,1-1 0,-1 1 1,1-1-1,0 1 1,-1-1-1,1-1 0,-1 1 1,9-2-1,-5 0 3,0-1 1,0 0-1,0 0 0,0-1 0,0 0 0,-1-1 1,1 1-1,-1-1 0,-1-1 0,1 1 0,-1-1 1,1 0-1,-2-1 0,1 0 0,5-9 0,-3 6-45,-1-1 0,-1 0 0,0 0 0,-1-1-1,0 0 1,-1 0 0,0 0 0,0 0 0,2-24-1,-5 30-173,-1 0 0,0 1-1,0-1 1,0 0-1,-1 1 1,0-1 0,0 1-1,0-1 1,-1 1-1,1-1 1,-1 1-1,-1 0 1,1 0 0,-1 0-1,0 0 1,0 0-1,-7-7 1,2 7-2393,7 10-630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9:48.1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1 177 11146,'23'89'4844,"-18"-80"-830,-2-15-2403,-2-18-747,-1 22-439,17-126 2987,-11 94-2712,-6 33-662,0 0-1,0 0 0,0 0 0,0 0 0,0 0 1,1 1-1,-1-1 0,0 0 0,1 0 0,-1 0 0,0 0 1,1 0-1,-1 1 0,1-1 0,-1 0 0,1 0 1,-1 1-1,1-1 0,0 0 0,1 0 0,-2 1-22,1 0-1,-1 0 1,1 0 0,0 0-1,-1 0 1,1 0-1,-1 0 1,1 1-1,0-1 1,-1 0 0,1 0-1,-1 1 1,1-1-1,-1 0 1,1 1-1,-1-1 1,1 0 0,-1 1-1,1-1 1,-1 1-1,0-1 1,1 1-1,-1 0 1,29 47 47,-18-28-8,-5-11-60,1-1-1,0 0 1,0 0-1,1-1 1,0 1-1,9 5 0,-13-10 3,0 0-1,0-1 0,0 0 1,0 0-1,0 0 0,1 0 1,-1 0-1,1-1 0,-1 0 1,1 0-1,0 0 0,-1-1 1,1 1-1,0-1 0,-1 0 1,6-1-1,-9 1 9,1-1 1,-1 1-1,0-1 1,0 1-1,0-1 1,0 1-1,0-1 1,0 0-1,0 0 1,0 1-1,-1-1 1,1 0-1,0 0 0,0 0 1,-1 0-1,1 0 1,0 0-1,-1 0 1,1 0-1,-1 0 1,1-1-1,-1 1 1,0 0-1,1 0 0,-1 0 1,0 0-1,0-2 1,0-38 148,0 30-114,-4-32 23,2 34-167,1 0 0,0 0 0,0 0 0,1 0 0,1 0 1,-1 0-1,3-11 0,-2 19 13,-1 0 1,0 0-1,1 0 0,-1 0 0,1 0 1,-1 1-1,1-1 0,-1 0 1,1 0-1,-1 1 0,1-1 1,0 0-1,-1 1 0,1-1 1,0 1-1,-1-1 0,1 1 1,0-1-1,0 1 0,0 0 0,0-1 1,-1 1-1,1 0 0,0-1 1,0 1-1,0 0 0,0 0 1,0 0-1,0 0 0,0 0 1,0 0-1,0 0 0,-1 0 1,1 0-1,1 1 0,20 7-2672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9:48.5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0 355 15539,'2'-6'6242,"4"-17"-4290,9-14-240,4-9-247,6-8-449,11-1-384,-6 3 16,3 15-256,-4 6-128,-16 18-112,0 13-48,0 18 8,-3 8-8,6 18-440,4 3-440,-9 6-1040,5-1-689,-4-11 2433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9:48.8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 13923,'11'-2'5609,"12"2"-3392,19 0-1473,7 0-200,16 0-1584,5-3-777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9:49.2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154 0 14411,'1'1'382,"-1"-1"-1,1 1 1,-1-1-1,1 1 0,-1-1 1,1 1-1,-1 0 1,0-1-1,1 1 1,-1 0-1,0-1 1,1 1-1,-1 0 1,0-1-1,0 1 1,0 0-1,1 0 1,-1-1-1,0 2 1,-5 28 963,5-28-999,-8 25-66,0 0 1,-2-1-1,0 0 1,-2-1-1,-1 0 0,-1 0 1,-1-2-1,-1 0 1,-20 21-1,30-38-279,-2 5 135,28-14-86,-6 0-223,0 0-1,0 1 0,0 1 1,0 0-1,0 1 1,0 1-1,23 3 1,-10 1-438,0 2 1,50 21 0,-59-21 445,61 22-261,-74-28 418,0 0 0,0 1 0,0-2 0,0 1 0,0-1 0,0 1 1,0-1-1,0-1 0,0 1 0,0-1 0,0 0 0,0 0 0,6-2 0,-8 1 53,-1 0 0,1 0 0,0 0 0,-1 0 0,0-1 0,1 1 0,-1-1 0,0 0 0,0 1 0,0-1 0,-1 0 0,1 0 0,-1 0 0,1-1-1,-1 1 1,0 0 0,1-4 0,1-6 382,-1 0 0,2-26 0,-3 24-222,-1 1 0,0-1 1,-2 1-1,0-1 0,0 1 0,-1 0 0,-8-23 1,7 31-1113,-1 9-659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9:49.6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1 152 13875,'40'68'6201,"-40"-75"-3432,0-11-969,0-9-287,2-14-1201,-2-3-632,3-1-1121,-1 7-735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39:20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90 12051,'-5'-74'4234,"4"73"-4188,1 1 1,0-1-1,0 1 1,0-1-1,0 1 1,0-1-1,0 1 1,0-1-1,0 1 1,0-1-1,0 1 1,0-1-1,0 1 1,0-1-1,0 1 0,1 0 1,-1-1-1,0 1 1,0-1-1,0 1 1,1-1-1,-1 1 1,0 0-1,1-1 1,-1 1-1,0 0 1,1-1-1,-1 1 1,0 0-1,1-1 1,-1 1-1,1 0 1,-1 0-1,1-1 1,-1 1-1,0 0 1,1 0-1,-1 0 0,1 0 1,-1 0-1,1 0 1,-1-1-1,1 1 1,-1 0-1,1 0 1,-1 1-1,1-1 1,-1 0-1,1 0 1,-1 0-1,1 0 1,-1 0-1,1 0 1,-1 1-1,0-1 1,1 0-1,0 1 1,1 0 27,-1 0 0,1 0 1,-1 0-1,0 0 0,1 1 1,-1-1-1,0 0 0,0 1 1,0-1-1,1 1 0,-2-1 1,2 3-1,-2 4 104,0 1 1,0-1-1,-1 1 1,-1-1-1,0 0 1,0 1-1,0-1 0,-1 0 1,-6 13-1,-3 3 104,-2 0 0,-18 25-1,-9 16 1504,96-53 94,-10 1-1792,51 12-2400,-82-24 264</inkml:trace>
  <inkml:trace contextRef="#ctx0" brushRef="#br0" timeOffset="1">0 116 15403,'13'-3'5690,"8"-2"-4178,15 5-1008,-5 2-16,2 3-280,2 1-616,0 4-1472,-1 0-1505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9:49.9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40 104 10858,'-34'-38'4423,"33"37"-4229,1 1 0,-1-1 0,1 0 1,-1 0-1,1 1 0,0-1 0,-1 0 0,1 0 1,0 0-1,0 0 0,-1 1 0,1-1 1,0 0-1,0 0 0,0 0 0,0 0 0,0 0 1,0 0-1,0 0 0,0 0 0,1 1 1,-1-1-1,0 0 0,0 0 0,1 0 0,-1 0 1,0 1-1,1-1 0,-1 0 0,1 0 1,-1 1-1,1-1 0,0 0 0,-1 1 1,1-1-1,1 0 0,24-17 1474,-25 18-1486,6-3-91,-1 0-1,1 0 1,0 1-1,0 0 1,0 1-1,0-1 1,0 1 0,1 1-1,-1-1 1,0 1-1,0 0 1,1 1-1,-1 0 1,0 0-1,0 1 1,0-1-1,0 2 1,8 2 0,-14-4-93,1 0 1,-1 0 0,1 0-1,-1 0 1,0 1 0,1-1-1,-1 0 1,0 1 0,0-1-1,0 1 1,0-1 0,0 1-1,0-1 1,0 1 0,-1 0-1,1-1 1,0 1 0,-1 0-1,0 0 1,1 3 0,-1-2 2,0 1-1,0-1 1,-1 0 0,0 1 0,1-1 0,-1 0 0,0 1 0,-1-1 0,1 0 0,-3 5 0,-1 0 5,0-1 0,0 1 0,-1-1 1,0 0-1,-1 0 0,1-1 0,-12 9 1,-9 1 38,8-4-352,20-11 269,1-1 0,0 1 0,-1-1 0,1 1 0,0-1 0,0 1 0,-1-1 0,1 0 1,0 0-1,0 0 0,-1 0 0,1 0 0,0 0 0,0 0 0,2-1 0,32-2-304,-1 3 0,1 1 0,-1 1 0,1 2 0,47 12 0,-78-15 352,-1 0 1,1 1-1,-1 0 1,0 0-1,0 0 1,7 5-1,-10-7 7,0 1 0,0 0 0,-1-1 0,1 1-1,0 0 1,-1 0 0,1 0 0,-1-1 0,1 1-1,-1 0 1,1 0 0,-1 0 0,0 0 0,1 0 0,-1 0-1,0 0 1,0 0 0,0 0 0,1 0 0,-1 0 0,0 0-1,-1 0 1,1 0 0,0 0 0,0 0 0,0 0 0,0 0-1,-1 0 1,1 0 0,0 0 0,-1 0 0,1-1 0,-1 1-1,1 0 1,-1 0 0,0 0 0,1 0 0,-2 0-1,-3 5 91,0-1 0,0 0 0,-1 0 0,1-1 0,-1 1 1,0-1-1,0-1 0,-1 1 0,-11 4 0,-66 19-151,69-22-272,1 0-857,11 3-750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9:50.9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136 50 11931,'-23'-40'5545,"51"43"-2097,-1-5-1655,4-2-49,2 0-904,-3 1-512,1 3-584,-5 3-416,-13 5-1096,-6 2-633</inkml:trace>
  <inkml:trace contextRef="#ctx0" brushRef="#br0" timeOffset="1">1 193 11891,'13'0'4617,"10"0"-3281,16-1-752,6-4-16,9 0-1160,-6 2-600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9:51.8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73 316 11418,'-35'38'4577,"35"-38"-4405,-1 0 0,1 0 0,0 1 0,0-1 0,0 0 0,0 1 0,0-1 0,0 0 0,-1 0-1,1 1 1,0-1 0,0 0 0,0 0 0,0 0 0,-1 1 0,1-1 0,0 0 0,0 0 0,-1 0 0,1 0-1,0 1 1,0-1 0,-1 0 0,1 0 0,0 0 0,-1 0 0,1 0 0,0 0 0,0 0 0,-1 0 0,1 0-1,0 0 1,-1 0 0,1 0 0,0 0 0,-1 0 0,1 0 0,0 0 0,0 0 0,-1 0 0,1 0 0,0-1-1,0 1 1,-1 0 0,1 0 0,0 0 0,0 0 0,-1-1 0,1 1 0,0 0 0,-1-1 0,-3-19 1403,1 3-1321,-3-12 96,1 0-1,2 0 1,0-33-1,2 53-315,2 0 0,-1-1-1,1 1 1,1 0-1,-1 0 1,2 0-1,-1 0 1,1 0 0,1 0-1,-1 1 1,2-1-1,-1 1 1,1 0-1,0 0 1,8-8-1,-12 14-46,1 0-1,0 0 1,0 1-1,-1-1 0,1 1 1,1-1-1,-1 1 1,0 0-1,0-1 0,0 1 1,1 0-1,-1 1 1,0-1-1,1 0 0,-1 1 1,1-1-1,-1 1 1,1 0-1,-1 0 0,1 0 1,-1 0-1,1 0 1,-1 0-1,1 1 0,-1-1 1,0 1-1,1 0 0,-1-1 1,0 1-1,1 0 1,-1 1-1,0-1 0,0 0 1,0 1-1,0-1 1,0 1-1,0-1 0,0 1 1,-1 0-1,1 0 1,0 0-1,-1 0 0,0 0 1,1 0-1,-1 0 1,0 1-1,0-1 0,0 0 1,-1 1-1,1-1 1,0 1-1,-1-1 0,0 1 1,1-1-1,-1 1 0,0-1 1,0 1-1,-1-1 1,1 0-1,0 1 0,-1-1 1,0 1-1,-1 4 1,-2 2 106,0 1 1,-1 0 0,0-1-1,0 0 1,-1 0-1,-12 15 1,-17 27 995,34-49-1068,1 0 0,-1 0 0,0 0 0,1 1 0,0-1 0,-1 0 0,1 0 0,0 1 0,0-1 0,1 0 1,-1 0-1,0 1 0,1-1 0,-1 0 0,1 0 0,0 0 0,-1 1 0,1-1 0,0 0 0,0 0 0,1 0 0,-1 0 0,0-1 0,1 1 0,2 3 0,3 3-7,1-1 0,0 0 0,0 0 0,10 6 0,-9-8-112,-1 0-1,1 0 0,0-1 0,1 0 0,-1-1 0,1 0 0,-1 0 1,1-1-1,0 0 0,19 0 0,-11-2-805,-1-1-1,1 0 0,0-1 1,0-2-1,19-5 1,7-3-2312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9:52.2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32 0 11306,'-5'11'4633,"-3"15"-1896,-2 12-1113,2 15-143,8-1-41,3 0-552,7-3-112,13-15-216,-1-8-71,6-11-193,-4-9-112,-3-15-88,-1-8-120,-2-9-424,-10-6-257,2-4-919,8 4-464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9:52.9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97 276 14299,'-19'3'1272,"12"-2"-765,0 0-1,0 0 1,0-1-1,-1 0 1,-9-1-1,16 1-415,-1-1-1,1 1 1,0 0-1,0-1 1,0 1-1,0-1 1,0 1-1,0-1 1,0 0-1,0 1 1,0-1-1,0 0 1,0 0-1,0 1 1,0-1-1,0 0 1,0 0 0,1 0-1,-1 0 1,0 0-1,1 0 1,-1-1-1,1 1 1,-1 0-1,1 0 1,0 0-1,0 0 1,-1-1-1,1 1 1,0 0-1,0 0 1,0 0-1,0-1 1,0 1-1,0 0 1,1-2-1,1-16 549,1 0 0,0 1 0,2-1 0,0 1 0,8-18 0,-9 26-560,0 1 0,1 0 1,0 0-1,0 0 0,1 1 0,0 0 0,0 0 0,1 0 1,0 1-1,0 0 0,10-6 0,-15 11-81,0 1 0,0 0 0,1-1 1,-1 1-1,0 0 0,1 1 0,-1-1 0,1 0 0,0 1 0,-1-1 0,1 1 0,-1 0 1,1 0-1,0 0 0,-1 0 0,1 0 0,0 1 0,-1-1 0,1 1 0,3 1 0,-4-1-7,-1 0-1,1 0 0,0 0 0,-1 0 0,1 0 1,-1 0-1,1 1 0,-1-1 0,0 1 1,0-1-1,1 1 0,-1-1 0,0 1 0,0 0 1,-1-1-1,1 1 0,0 0 0,0 0 0,-1-1 1,1 1-1,-1 0 0,0 0 0,0 0 0,1 0 1,-1 0-1,0 0 0,-1 0 0,1 0 0,-1 2 1,0 1-1,0 0 0,0 0 1,-1-1-1,0 1 0,0-1 1,0 1-1,-1-1 0,0 0 1,1 1-1,-1-1 1,-6 5-1,-45 41 332,21-21 908,39-21-926,2-3-360,102 94-1047,-102-93 745,0-1 0,1 1 0,-1-1 0,1-1 0,0 0-1,0 0 1,1-1 0,-1 0 0,1 0 0,0-1 0,-1 0 0,1-1 0,0 0-1,12-1 1,5-2-2470,0-1 0,0-1 0,40-12-1,-53 12 974,-8 3 1574,24-10-1475,-23 3 5493,-13-5 6884,0 2-6877,1-14-2860,3 12-408,0 4-354,-6-34 484,8 40-652,-1 1 1,1-1-1,0 0 1,0 0-1,0 0 1,0 0-1,1 1 1,-1-1-1,1 0 1,0 0-1,-1 1 1,4-6-1,1 4-1727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9:53.3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1 312 15627,'17'12'1295,"-12"-9"-804,-1 0-1,1 1 1,0-1-1,1-1 1,-1 1 0,11 3-1,-14-6-386,-1 0-1,1 0 1,0 0-1,-1 0 0,1 0 1,-1-1-1,1 1 1,-1 0-1,1-1 0,-1 1 1,1-1-1,-1 1 1,1-1-1,-1 0 0,0 0 1,1 0-1,-1 1 1,0-1-1,0-1 0,0 1 1,0 0-1,0 0 1,0 0-1,0 0 0,0-1 1,0 1-1,0 0 1,0-1-1,0-2 0,37-69 2532,88-153 1536,-125 224-4143,0 0-1,0-1 1,1 1 0,-1 0 0,1 1-1,0-1 1,0 0 0,0 0 0,0 1 0,3-3-1,-4 4-21,0 0-1,0 0 1,0-1 0,0 1-1,0 0 1,0 0-1,0 0 1,0 0 0,0 1-1,0-1 1,1 0-1,-1 0 1,0 1 0,0-1-1,0 0 1,0 1-1,0-1 1,0 1 0,0-1-1,-1 1 1,1 0-1,0-1 1,0 1 0,0 0-1,-1 0 1,1 0-1,0 0 1,-1-1 0,2 2-1,9 13-115,1 1 0,-2 0-1,0 1 1,-1-1 0,9 26-1,29 96-3398,-40-116 2403,3 13-1565,0-7 454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9:53.6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48 30 8738,'-13'-8'5257,"-10"-4"952,11 6-3408,22 6-1009,11 1-295,20 3-937,8-1-384,13-3-792,4-2-625,6-3-1151,2 1-457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9:54.0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12963,'27'3'3440,"45"6"1950,0 5-3566,-55-10-1703,1 0 0,-1 2 1,0 0-1,-1 1 0,30 17 0,-43-22-118,-1-1-1,1 1 1,-1 0 0,0-1 0,0 1-1,0 0 1,0 0 0,0 1-1,0-1 1,0 0 0,0 1 0,-1-1-1,0 1 1,1-1 0,-1 1 0,0 0-1,0-1 1,0 1 0,-1 0-1,2 5 1,-3-4 1,1 0 0,-1 0-1,1 0 1,-1 0 0,0 0 0,-1 0-1,1 0 1,-1 0 0,0-1 0,0 1-1,0-1 1,0 1 0,0-1-1,-4 4 1,-9 9 48,0-2 0,0 0 0,-19 13-1,12-10 27,-25 25 0,41-36-122,1 0 0,-1 0 0,2 1 0,-1 0-1,1 0 1,0 0 0,0 0 0,-5 14 0,-8 56-2766,15-40-407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09:54.4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 1 11114,'-21'81'11723,"27"-81"-10699,-6-2-560,0 1-1616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1:07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11 321 10426,'-2'-6'440,"0"0"-1,0 1 1,1-1-1,0 0 1,0 0-1,0 0 1,1 0-1,0 0 0,0 0 1,1 0-1,-1 0 1,1 0-1,1 0 1,1-6-1,9-31 1545,7-45-1,-17 74-1438,-2 14-526,0 0-1,0 0 1,0-1 0,0 1 0,0 0-1,0 0 1,0 0 0,0 0 0,1 0-1,-1-1 1,0 1 0,0 0-1,0 0 1,0 0 0,0 0 0,0 0-1,0 0 1,0 0 0,0-1 0,0 1-1,1 0 1,-1 0 0,0 0 0,0 0-1,0 0 1,0 0 0,0 0-1,0 0 1,1 0 0,-1 0 0,0 0-1,0 0 1,0 0 0,0 0 0,0 0-1,1 0 1,-1 0 0,0 0-1,0 0 1,0 0 0,0 0 0,0 0-1,1 0 1,-1 0 0,0 0 0,0 0-1,0 0 1,0 0 0,0 0 0,0 0-1,1 0 1,-1 0 0,0 1-1,0-1 1,0 0 0,0 0 0,12 12 561,19 32-251,-9-12-146,-16-24-175,1-1-1,0 0 1,1 0-1,-1 0 1,1-1-1,0-1 1,1 1-1,0-1 1,-1 0-1,2-1 1,-1 0 0,0-1-1,1 0 1,0 0-1,-1-1 1,1 0-1,0-1 1,10 1-1,-19-2 7,0 0 0,-1 0 0,1 0-1,0 0 1,-1 0 0,1 0 0,0-1 0,-1 1 0,1 0-1,0 0 1,-1-1 0,1 1 0,-1 0 0,1-1 0,0 1-1,-1 0 1,1-1 0,-1 1 0,1-1 0,-1 1 0,0-1 0,1 1-1,-1-1 1,1 1 0,-1-1 0,0 1 0,1-1 0,-1 0-1,0 1 1,1-2 0,-1 0 90,0 0 0,0 0 0,0-1 0,0 1-1,0 0 1,0 0 0,-1 0 0,1 0 0,-2-4 0,-2-4 353,0 1 0,0 0 0,-9-13-1,-2 2 160,9 13-428,0-1 0,1 0 1,-1 0-1,-3-10 0,8 17-171,0-1 0,1 1 0,-1-1-1,1 0 1,-1 0 0,1 1 0,0-1-1,-1 0 1,1 0 0,0 1 0,0-1-1,0 0 1,0 0 0,1 1 0,-1-1-1,0 0 1,1 0 0,-1 1 0,1-1-1,0 0 1,-1 1 0,1-1-1,0 1 1,0-1 0,0 1 0,0-1-1,2-1 1,3-2-92,-1 0 0,2 1-1,-1-1 1,0 1 0,1 1 0,0-1-1,0 1 1,0 0 0,0 1 0,0 0-1,10-2 1,-6 2-545,0 0 0,1 1 0,-1 1 0,0 0 0,0 1 1,0-1-1,14 5 0,21 6-2780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39:20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12691,'8'8'14131,"11"-5"-13763,51 10-200,-32-10-104,7-1-128,-17 1-696,1 0-505,7 2-1303,-8 0-1169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1:08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52 13699,'109'60'5921,"-117"-43"-3480,-10 2-241,-3-7-223,-7-11-329,2-2-264,8-16-624,2-2-271,9-12-297,7-2-64,9 4-224,5 6-409,12 15-1167,-1 8-816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1:08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132 254 14859,'103'41'5969,"-100"-46"-3840,-8-5-633,5-6-672,-2-8-303,2-12-521,4-3-433,-6-2-895,-5 4-504,-17 11-705</inkml:trace>
  <inkml:trace contextRef="#ctx0" brushRef="#br0" timeOffset="1">1 30 12091,'22'3'5697,"30"-1"-1960,17-1-1425,-1-2-912,-6-7-367,-2 1-769,-16-1-560,-5 2-1513,1 1-695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1:08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0 267 11971,'3'3'6410,"-3"-3"-6266,1 0 0,-1 0 0,1 0 0,-1 0 1,0 0-1,1 0 0,-1 0 0,1 0 0,-1 0 0,1 0 0,-1-1 0,0 1 0,1 0 1,-1 0-1,0 0 0,1-1 0,-1 1 0,1 0 0,-1 0 0,0-1 0,0 1 0,1 0 0,-1-1 1,0 1-1,1 0 0,-1-1 0,0 1 0,0 0 0,0-1 0,1 1 0,-1 0 0,0-1 0,0 1 1,0-1-1,0 1 0,0-1 0,0 1 0,0 0 0,0-1 0,1-3-39,0 1-1,0 0 1,0 0 0,0 0-1,1 0 1,-1 0-1,1 0 1,2-3 0,19-24 301,-9 12-95,-1 0 0,13-25 0,-24 39-252,10-17 476,-1-1 0,-1 0 0,7-24 0,-12 42-156,0 11-248,7 18-243,-8-16 55,6 10-407,2 0-1,0-1 1,0 0-1,24 24 1,31 25-4773,-55-53 2754</inkml:trace>
  <inkml:trace contextRef="#ctx0" brushRef="#br0" timeOffset="1">108 242 10698,'-5'4'4345,"2"4"-2824,12 5-273,34-10-552,9-1-272,19-4-704,10-3-184,1 4-784,-8 1-2193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1:09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15275,'29'0'5777,"59"1"-3984,18 4-121,40-7-143,20-1-305,22-3-648,7-4-336,-8 10-1056,-19 0-592,-60 6-1441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1:09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344 248 8778,'2'5'439,"0"-1"1,-1 1-1,1 0 1,-1-1 0,0 1-1,0 0 1,-1 0-1,1 0 1,-1 0-1,0 0 1,0 0-1,-1-1 1,1 1-1,-1 0 1,0 0-1,-1 0 1,1-1 0,-3 6-1,1-5-158,0 0-1,0 0 1,-1 0 0,0 0-1,0 0 1,0-1 0,0 0-1,-1 0 1,0 0-1,0 0 1,0-1 0,0 0-1,-6 3 1,3-2-94,0 0 0,0-1 0,0 0 0,0-1 0,0 0 0,-1 0 0,1-1 0,-1 0 0,1 0 0,-1-1-1,0 0 1,1-1 0,-1 1 0,1-2 0,-1 1 0,1-1 0,0-1 0,-1 1 0,1-1 0,-11-7 0,11 4-74,1-1 1,-1 0-1,1 0 0,1 0 0,-1-1 1,1-1-1,1 1 0,-1-1 0,1 0 1,1 0-1,0 0 0,0 0 0,1-1 1,0 0-1,1 0 0,0 1 0,-1-16 1,1 13-50,1-1 1,0 1 0,1 0 0,1-1 0,0 1-1,1 0 1,0-1 0,1 1 0,0 0 0,0 1 0,2-1-1,-1 0 1,13-20 0,-15 29-113,0 0 0,0-1 1,1 1-1,-1 0 0,0 1 0,1-1 1,0 0-1,0 1 0,0-1 0,0 1 0,0 0 1,0 0-1,1 0 0,-1 1 0,0-1 1,1 1-1,0-1 0,-1 1 0,1 0 1,0 1-1,-1-1 0,1 1 0,0 0 0,0 0 1,0 0-1,-1 0 0,1 0 0,0 1 1,0 0-1,-1 0 0,1 0 0,0 0 1,-1 0-1,1 1 0,-1 0 0,0-1 0,1 1 1,2 3-1,32 27-1862,-7 13-730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1:10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13371,'-7'8'676,"6"-7"-436,-1 0 0,1 0 1,0 0-1,0 0 1,0 0-1,0 1 1,0-1-1,0 0 1,0 1-1,0-1 0,0 1 1,0-1-1,1 1 1,-1-1-1,0 4 1,2-4-21,1 1 0,0-1 1,-1 1-1,1-1 0,0 0 1,0 1-1,0-1 0,0 0 1,0 0-1,0 0 1,0-1-1,3 2 0,2 1 0,68 34 1783,-52-25-1630,0 0 0,1-1 0,0-1 0,1-2 0,38 9 0,-60-17-335,-1 1 1,1-1 0,0 0 0,0 0-1,-1 0 1,1 0 0,0-1 0,0 1-1,-1-1 1,1 1 0,0-1-1,-1 0 1,1 0 0,-1 0 0,1-1-1,-1 1 1,0-1 0,1 1 0,-1-1-1,0 0 1,0 1 0,0-1-1,0 0 1,-1 0 0,1-1 0,0 1-1,-1 0 1,1-1 0,-1 1 0,0-1-1,1-3 1,2-4-220,-1 1 0,-1-1-1,0 0 1,-1 0 0,1-1 0,-2-15-1,2 19-1903,1 15-269,-1-2 1927,1 10-2396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1:10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9642,'45'-42'9506,"-50"58"-8580,0 0-1,2 0 1,-4 26 0,6-35-725,1 1 0,0 0 0,0 0 1,0 0-1,1-1 0,1 1 0,-1 0 0,1-1 0,4 12 1,-6-18-154,1 1 1,-1-1 0,1 0-1,0 0 1,-1 0-1,1 1 1,0-1 0,0 0-1,0 0 1,0 0 0,0 0-1,0 0 1,0 0-1,0-1 1,0 1 0,0 0-1,0 0 1,1-1 0,-1 1-1,0-1 1,1 1-1,-1-1 1,0 1 0,1-1-1,-1 0 1,0 0-1,1 0 1,-1 0 0,0 0-1,1 0 1,-1 0 0,1 0-1,-1 0 1,0-1-1,1 1 1,-1 0 0,0-1-1,0 1 1,1-1 0,-1 0-1,0 1 1,0-1-1,2-1 1,4-4 120,0 1 0,0-1 0,0 1 0,-1-2-1,7-8 1,-7 9-155,0-1 0,-1 0 0,0 0 0,-1 0 0,0 0 0,0-1 0,0 1-1,-1-1 1,0 0 0,0 0 0,-1 0 0,0-1 0,-1 1 0,0 0 0,0-1-1,-1 1 1,0-1 0,0 1 0,-1-1 0,0 1 0,-3-10 0,4 16-277,7 11-4918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1:10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8250,'0'-1'11290,"2"20"-9986,11 38-391,-2-39-177,-1-8-336,10-4-136,-4-6-112,2-4-88,-2-9-248,-4 3-240,1-6-696,-9-6-521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1:11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28 12515,'48'-3'5510,"23"-8"-3059,19-2-2105,-90 13-372,1 0 0,0 0 0,0-1 0,0 1 0,0 0 0,-1 0 0,1 0 0,0 0 0,0 1 0,0-1 1,0 0-1,0 0 0,-1 0 0,1 1 0,0-1 0,0 0 0,0 1 0,-1-1 0,2 2 0,-2-2-5,0 1-1,0 0 0,-1 0 1,1 0-1,0 0 1,-1-1-1,1 1 1,0 0-1,-1 0 0,1-1 1,-1 1-1,1 0 1,-1-1-1,0 1 1,1 0-1,-1-1 0,0 1 1,1-1-1,-1 1 1,0-1-1,0 0 1,1 1-1,-2 0 1,-55 37 434,-104 51 0,159-88-325,-26 13 397,20-4-149,8-10-313,-1 1-1,1-1 1,0 0 0,0 1-1,0-1 1,1 0 0,-1 1-1,0-1 1,0 0 0,0 0 0,0 1-1,0-1 1,0 0 0,0 1-1,0-1 1,1 0 0,-1 0-1,0 1 1,0-1 0,0 0 0,1 0-1,-1 1 1,0-1 0,0 0-1,1 0 1,-1 0 0,0 1-1,0-1 1,1 0 0,-1 0 0,0 0-1,1 0 1,-1 0 0,1 1-1,7 1-114,1 1-1,0-1 1,-1 0-1,1 0 1,18 0 0,23-3-1075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1:11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1 190 10762,'0'4'357,"1"0"1,0 0-1,0 0 0,0 0 0,0-1 0,1 1 0,-1 0 0,1-1 0,0 1 1,3 3-1,-3-5-218,0-1 0,0 0 0,0 1 1,0-1-1,1 0 0,-1 0 0,0 0 1,1-1-1,-1 1 0,0 0 0,1-1 1,-1 0-1,1 1 0,-1-1 0,1 0 1,-1 0-1,0-1 0,1 1 0,2-1 1,1 1 70,0-1 0,-1-1 1,1 1-1,-1-1 0,1 0 1,-1 0-1,9-5 0,-13 7-147,0-1 0,1 1-1,-1-1 1,0 0-1,0 1 1,0-1 0,0 0-1,0 0 1,0 0 0,0 0-1,-1 0 1,1 0-1,0 0 1,-1 0 0,1 0-1,0-1 1,-1 1 0,1 0-1,-1 0 1,0 0-1,1-1 1,-1 1 0,0 0-1,0-1 1,0 1 0,0 0-1,0 0 1,0-1-1,0 1 1,0 0 0,0-1-1,-1 1 1,1 0 0,0 0-1,-1 0 1,1-1-1,-1 1 1,0 0 0,1 0-1,-2-1 1,-5-8 499,-1 1 0,1 1 0,-2 0 0,-11-10 0,13 13-377,1 0 0,-1-1 0,1 1 1,1-1-1,-1 0 0,1-1 1,0 0-1,1 1 0,-1-1 0,-4-11 1,9 16-190,0 1 0,-1-1-1,1 1 1,0 0 0,0-1 0,0 1 0,0-1 0,0 1 0,1-1 0,-1 1 0,0-1 0,1 1 0,-1-1-1,1 1 1,-1 0 0,1-1 0,0 1 0,-1 0 0,1 0 0,0-1 0,0 1 0,0 0 0,0 0 0,0 0-1,0 0 1,0 0 0,0 0 0,1 0 0,-1 1 0,0-1 0,0 0 0,1 1 0,-1-1 0,3 0 0,2-1-152,-1 0 1,1 0 0,-1 1 0,1 0 0,0 0 0,0 0 0,9 1-1,25 7-1625,0 8-583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39:20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11314,'150'34'5716,"-144"-32"-5345,0 1 0,0-1 0,0 1 0,0 0 0,0 1 0,-1-1 0,1 1 0,-1 0 0,0 0 0,0 1 0,0 0 0,-1 0 0,6 8 0,-8-11-273,0 0 1,-1 0-1,0 0 1,1 0-1,-1 0 1,0 1-1,0-1 1,0 0-1,-1 1 1,1-1-1,0 1 1,-1-1-1,0 1 1,1-1-1,-1 1 1,0-1-1,0 1 1,0-1-1,-1 1 1,1-1-1,-1 1 1,1-1-1,-1 1 1,0-1-1,0 0 1,0 1-1,0-1 1,0 0-1,-1 0 1,1 0 0,-1 0-1,1 0 1,-1 0-1,0 0 1,0 0-1,0-1 1,0 1-1,-3 1 1,0 1 35,-1-1 0,1 0 1,-1-1-1,0 1 1,0-1-1,0 0 0,0-1 1,0 0-1,0 1 1,0-2-1,-1 1 0,1-1 1,0 0-1,0 0 1,-1-1-1,1 0 0,0 0 1,0 0-1,0-1 1,0 0-1,-7-3 1,10 4-103,-1-1 0,1 0 0,-1 0 0,1-1 0,0 1 0,0-1 0,0 1 0,0-1 0,0 0 0,0 0 0,1 0 0,0-1 0,0 1 1,-1-1-1,2 1 0,-1-1 0,0 0 0,1 1 0,0-1 0,0 0 0,0 0 0,0 0 0,1 0 0,-1 0 0,1 0 0,0 0 1,0 0-1,1 0 0,-1 0 0,1 0 0,0 0 0,0 0 0,2-6 0,-1 5-67,0-1 1,1 1-1,-1 0 1,1 0-1,0 0 0,0 0 1,1 1-1,0-1 0,8-7 1,-10 10-82,0 0 1,0 0-1,0 1 1,1-1 0,-1 1-1,1-1 1,-1 1-1,1 0 1,-1 0-1,1 0 1,0 0 0,-1 1-1,1-1 1,0 1-1,0 0 1,0-1-1,-1 1 1,1 0 0,0 1-1,0-1 1,0 1-1,-1-1 1,4 2-1,22 12-2371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1:12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1 288 14139,'117'41'6193,"-104"-53"-3136,-2-10-1481,9-3-407,-14-15-649,-6-4-440,5 5-1177,-13 1-495,-3 11-1040,-4 7-193</inkml:trace>
  <inkml:trace contextRef="#ctx0" brushRef="#br0" timeOffset="1">64 44 13203,'-62'-39'5665,"93"43"-3248,3-4-385,4-2-712,1-1-480,-7-1-832,1 4-744,-9 9-2152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1:12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3 229 17404,'3'-3'7425,"-3"-21"-4176,3 1-1009,-8-24-1167,5-2-425,-1 10-1296,-1 3-1065,2 28-903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1:12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41 280 16948,'-40'-2'6169,"41"-22"-5305,3-10-248,2-5-696,-1-7-408,-5-3-1000,-3 2-545,-4 8-751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1:13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38 9202,'-4'-5'11810,"27"-1"-10089,60-11-937,-31 14-264,-5 0-592,-6 0-600,-7 6-1328</inkml:trace>
  <inkml:trace contextRef="#ctx0" brushRef="#br0" timeOffset="1">73 230 13819,'5'-2'6225,"7"1"-2608,10 1-2617,1-7-224,8 2-896,0-5-520,0 7-1552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1:13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5 241 16299,'-5'-17'6442,"7"-22"-4682,-2-5-632,6-5-855,6 7-658,-6 14-1287,7 7-680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1:13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 12907,'57'-3'4563,"-57"3"-4499,1 0-1,0 0 0,-1 0 0,1 0 0,-1 1 0,1-1 0,-1 0 0,1 0 0,-1 0 0,1 1 1,-1-1-1,1 0 0,-1 1 0,1-1 0,-1 0 0,1 1 0,-1-1 0,0 1 0,1-1 0,-1 1 1,1-1-1,-1 1 0,0-1 0,0 1 0,1-1 0,-1 1 0,0-1 0,0 1 0,0-1 1,0 1-1,1-1 0,-1 1 0,0 0 0,0-1 0,0 1 0,0-1 0,-1 2 0,-4 20 296,4-19-170,-6 16 138,-17 34-1,16-38-313,1 1 0,1 0 0,-7 21 0,7-14 10,4-16 115,-1 0-1,2 1 1,-1-1-1,0 15 0,33-31 478,-12 0-559,0 1 0,21-5-1,-21 7 60,38-17 1,-55 22-80,0 0 0,0 0 0,0 0 0,0 0 0,0 1 1,0-1-1,0 0 0,0 1 0,0 0 0,1-1 1,-1 1-1,0 0 0,0 0 0,0 0 0,0 0 1,0 0-1,1 1 0,-1-1 0,0 1 0,0-1 0,2 2 1,0 1 92,-1-1 0,1 1 0,-1 0 1,0 0-1,0 0 0,0 0 0,0 1 1,-1-1-1,4 7 0,2 3 150,1 0 1,0 0-1,1-1 0,1-1 1,13 13-1,-22-22-279,0 0 0,0 0 0,1 0 0,0-1 0,-1 1 0,1 0 0,0-1 0,0 0 0,-1 0 0,1 0 0,0 0 0,0 0 0,0 0 0,0-1 0,1 1 0,-1-1 0,0 0 0,0 0 0,0 0 0,0-1 0,0 1 0,0-1 0,0 1 0,0-1 0,0 0 0,0 0 0,0 0 0,0-1 0,-1 1 0,1-1 0,0 0 0,4-3 0,-5 3-128,0 0 0,0 0 0,-1-1 0,1 1 1,-1 0-1,1-1 0,-1 1 0,0-1 0,0 1 0,0-1 0,0 1 0,0-1 0,-1 0 0,1 1 0,0-6 0,-1 4-263,1 1 0,-1-1 1,1 1-1,0-1 0,0 1 1,0-1-1,1 1 0,-1 0 0,3-4 1,11-8-1700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1:14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14019,'11'2'5593,"20"4"-3960,3-6-433,2-3-608,5 2-328,-15-8-816,-5 3-464,-6 6-1353</inkml:trace>
  <inkml:trace contextRef="#ctx0" brushRef="#br0" timeOffset="1">153 51 8018,'-132'106'4601,"118"-90"-288,14-3-1569,21-11-927,8-2-425,8-8-824,12-2-520,3-14-1520,-3-1 2824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1:28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59 280 9826,'-58'39'12847,"62"-57"-11748,1-5-829,29-145 431,-21 132-645,-3 25-29,-9 11-27,-1 0 1,1 0-1,-1 0 1,1 0-1,-1 0 1,1 0-1,-1 1 0,0-1 1,1 0-1,-1 0 1,1 1-1,-1-1 1,0 0-1,1 0 0,-1 1 1,0-1-1,1 1 1,-1-1-1,0 0 0,0 1 1,1-1-1,-1 0 1,0 1-1,0-1 1,0 1-1,1-1 0,-1 1 1,0-1-1,0 1 1,0-1-1,0 0 1,0 2-1,9 24-15,0 0 0,15 26 0,-20-43 8,1-1 0,0 1-1,1-1 1,0 0 0,1 0 0,-1-1-1,1 0 1,1 0 0,9 7 0,-17-14 14,1 1 0,-1-1 0,0 0 0,1 0 0,-1 0 0,1 0 0,-1 0 0,0 0 0,1 0 0,-1 1 0,0-1 0,1 0 0,-1 0 0,1 0-1,-1-1 1,0 1 0,1 0 0,-1 0 0,1 0 0,-1 0 0,0 0 0,1 0 0,-1-1 0,0 1 0,1 0 0,-1 0 0,0 0 0,1-1 0,-1 1 0,0 0 0,1 0 0,-1-1 0,0 1 0,0 0 0,1-1 0,-1 1 0,0 0 0,0-1 0,0 1 0,0-1 0,1 0 0,6-18 322,-6 15-269,8-30 400,6-16 6,23-56-1,-37 103-481,0 0-1,1 1 1,-1-1-1,1 0 0,-1 1 1,1-1-1,0 0 1,0 1-1,0 0 0,0 0 1,1-1-1,-1 1 1,1 1-1,-1-1 0,6-3 1,-5 4-73,0 1 0,0-1 0,0 1 0,0 0 0,0 0 0,0 0 1,0 0-1,0 0 0,0 0 0,-1 1 0,1 0 0,0-1 0,0 1 0,0 0 0,0 0 0,-1 1 1,5 2-1,30 17-1702,6 0-425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1:28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84 8602,'39'15'1507,"31"9"4085,-79-11 106,-11 10-4241,14-16-1263,0-1 0,-1-1 0,1 1 1,-1-1-1,0-1 0,0 1 1,-1-1-1,0 0 0,1-1 0,-1 0 1,0 0-1,-1-1 0,1 1 1,0-2-1,-10 2 0,11-3-67,0 0 1,-1 0-1,1-1 0,-1 1 0,1-2 0,0 1 0,-1-1 1,1 0-1,0-1 0,-12-5 0,16 6-114,0 1-1,1-1 1,-1 0 0,0 0-1,1-1 1,-1 1 0,1-1 0,0 1-1,0-1 1,0 1 0,0-1-1,0 0 1,1 0 0,-1 0 0,1 0-1,0 0 1,0 0 0,0-1-1,0 1 1,1 0 0,-1-1-1,1 1 1,0 0 0,0-1 0,0 1-1,1-6 1,0 4-47,-1 1 0,1 0 0,0-1-1,0 1 1,1 0 0,0 0 0,-1 0 0,1 0 0,0 0 0,1 0-1,-1 1 1,1-1 0,0 1 0,0-1 0,0 1 0,0 0 0,0 0-1,1 1 1,-1-1 0,1 1 0,0-1 0,0 1 0,0 0 0,0 1-1,0-1 1,0 1 0,0-1 0,0 1 0,1 1 0,-1-1 0,0 0-1,1 1 1,7 0 0,-3 1-82,0-1 0,0 1-1,-1 0 1,1 1 0,-1 0 0,1 0 0,-1 1-1,0 0 1,0 1 0,0-1 0,0 2-1,-1-1 1,1 1 0,-1 0 0,0 0-1,8 10 1,27 43-698,-29-38 679,-13-20 148,0 0 0,0-1 0,0 1 0,0-1 1,0 1-1,0 0 0,0-1 0,0 1 0,1 0 1,-1-1-1,0 1 0,0 0 0,0-1 0,0 1 0,1 0 1,-1-1-1,0 1 0,0 0 0,1 0 0,-1-1 0,0 1 1,1 0-1,-1 0 0,0 0 0,1-1 0,-1 1 1,0 0-1,1 0 0,-1 0 0,0 0 0,1 0 0,-1 0 1,0 0-1,1 0 0,-1-1 0,0 1 0,1 0 1,-1 1-1,1-1 0,-1 0 0,0 0 0,1 0 0,-1 0 1,0 0-1,1 0 0,-1 0 0,0 0 0,1 1 0,-1-1 1,0 0-1,1 0 0,-1 1 0,0-1 0,0 0 1,1 0-1,-1 1 0,0-1 0,0 0 0,1 0 0,-1 1 1,0-1-1,0 0 0,0 1 0,0-1 0,0 1 1,1-1-1,-1 0 0,0 1 0,5-39 595,-4 27-508,14-47 179,-14 53-271,1 1 0,-1-1 1,1 1-1,0 0 1,1 0-1,-1 0 0,1 0 1,0 0-1,0 0 1,5-4-1,-7 7-1,-1 1 1,1 0-1,0-1 0,0 1 1,-1 0-1,1 0 0,0-1 0,-1 1 1,1 0-1,0 0 0,0 0 1,-1 0-1,1 0 0,0 0 0,0 0 1,0 0-1,-1 0 0,1 1 1,0-1-1,-1 0 0,1 0 0,0 1 1,0-1-1,-1 0 0,1 1 1,0-1-1,-1 0 0,1 1 0,-1-1 1,1 1-1,-1 0 0,1-1 1,-1 1-1,1-1 0,-1 1 0,1 0 1,-1-1-1,0 1 0,1 0 1,-1-1-1,0 2 0,17 35 244,-14-29-186,3 6 12,18 39 185,-22-48-192,0-2-1,0 1 0,1 0 0,-1 0 1,1-1-1,0 1 0,1-1 0,-1 0 1,7 5-1,-9-7-28,0-1 0,1 1 0,-1-1 0,0 1 0,0-1 0,0 0-1,0 1 1,0-1 0,0 0 0,1 0 0,-1 0 0,0 0 0,0 0 0,0 0 0,0-1 0,1 1 0,-1 0 0,0 0 0,0-1 0,0 1 0,0-1 0,0 1 0,0-1 0,0 1 0,0-1 0,0 0 0,0 1-1,0-1 1,0 0 0,0 0 0,-1 0 0,1 0 0,0 0 0,-1 0 0,1 0 0,0 0 0,-1 0 0,1 0 0,-1 0 0,0 0 0,1-1 0,2-6 184,0 1 0,-1-1 0,0 0 0,2-11-1,-2 7-61,-1 2 9,0 1-1,1-1 1,0 1-1,1-1 0,5-11 1,-7 19-233,-1 1 0,1-1 1,0 0-1,1 1 1,-1-1-1,0 1 0,0-1 1,1 1-1,-1 0 0,0-1 1,1 1-1,0 0 0,-1 0 1,1 0-1,0 0 1,-1 0-1,1 0 0,0 1 1,0-1-1,0 1 0,-1-1 1,1 1-1,0-1 1,0 1-1,0 0 0,0 0 1,0 0-1,0 0 0,0 1 1,0-1-1,0 0 1,2 2-1,59 12-4509,-23-8 2048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1:29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96 228 13595,'-96'-67'5369,"103"51"-3625,6-5-231,-4-7-281,8 2-384,4 2-504,-2 6-200,1 3-736,-1 4-496,2 9-1065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08:41:58.65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324 348 13715,'4'14'765,"8"16"5140,-12-71-1429,0-3-3855,1 0-1,2 1 0,3-1 1,1 1-1,19-65 0,-13 83-264,-12 28-70,-10 12-146,-10 13-176,-1-1 1,-1-1-1,-1-1 1,-2-1-1,0-2 1,-2 0-1,0-1 0,-55 33 1,-8-11-3615,54-30 604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1:29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45 12771,'-21'96'5553,"22"-113"-2368,6-4-1593,4-8-512,7 0-280,8 6-464,5 7-288,-3 11-976,1 5-520,-8 6-1337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1:30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0 17028,'-47'42'11490,"47"-43"-11090,0-1-1272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1:30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213 148 9250,'11'-34'4113,"-11"34"-4053,0 0 0,0 0 0,0 0-1,0-1 1,0 1 0,0 0 0,0 0 0,0 0 0,0 0 0,0 0 0,0-1 0,0 1 0,0 0 0,1 0 0,-1 0 0,0 0-1,0 0 1,0 0 0,0-1 0,0 1 0,0 0 0,0 0 0,1 0 0,-1 0 0,0 0 0,0 0 0,0 0 0,0 0 0,1 0-1,-1 0 1,0 0 0,0 0 0,0 0 0,0 0 0,1 0 0,-1 0 0,0 0 0,0 0 0,0 0 0,0 0 0,1 0 0,-1 0-1,0 0 1,0 0 0,0 0 0,0 0 0,1 0 0,4 19 2437,-5-14-2233,0-1-1,-1 1 1,1-1-1,-1 0 1,0 1 0,0-1-1,-1 0 1,1 0-1,-1 0 1,0 0 0,0 0-1,0 0 1,-1 0-1,1 0 1,-1-1 0,0 1-1,0-1 1,0 0-1,0 0 1,-1 0 0,1 0-1,-1-1 1,1 0-1,-1 1 1,-6 1 0,4 0-63,-1-1 0,1 0 1,-1 0-1,1-1 0,-1 0 1,0 0-1,0 0 0,0-1 1,0 0-1,0-1 1,0 1-1,0-2 0,0 1 1,0 0-1,-10-3 0,14 2-146,0-1-1,0 1 0,0 0 1,1-1-1,-1 1 0,0-1 1,1 0-1,-1 0 0,1 0 1,0 0-1,0 0 0,0-1 1,0 1-1,0-1 0,0 1 1,0-1-1,-1-5 0,1 3-20,0 0 0,1 0 0,0 0 0,0 0 0,0-1 0,0 1-1,1 0 1,0 0 0,1-11 0,1 7-95,-1 1-1,1-1 1,0 1 0,1 0-1,0 0 1,0 0-1,1 0 1,0 1 0,0-1-1,1 1 1,0 0 0,0 0-1,6-6 1,-6 10-130,-1 0 0,1 0 0,0 0 0,0 0 0,0 1 0,0 0 0,1 0 0,-1 0 0,0 1 0,1 0 0,-1 0 0,1 0 0,0 1 0,-1 0 0,1 0 0,-1 0 1,1 1-1,-1 0 0,1 0 0,-1 0 0,1 0 0,-1 1 0,0 0 0,1 0 0,6 5 0,19 11-2180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1:30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9530,'65'-62'9218,"-60"67"-7994,1 6-79,-3-3-489,1 5-280,-3 2-256,-1-4-328,8 4-921,-1-4-871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1:31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9898,'111'-39'4713,"-111"47"-1296,3 2-1537,3 5-343,-1 1-361,-2 0-552,-3-1-248,-1-4-752,-12-6-496,10-2-1337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1:17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54 12035,'4'8'987,"0"0"-1,0 0 1,-1 0 0,0 0 0,-1 0 0,1 1 0,-1-1 0,-1 1 0,1 11 0,-1-11-733,-1-1 1,-1 1-1,1-1 0,-1 1 1,0-1-1,-1 0 0,0 1 1,-1-1-1,1 0 1,-1 0-1,-1 0 0,0-1 1,0 1-1,0-1 0,-7 8 1,10-13-208,0-1 1,0 1 0,-1 0-1,1-1 1,-1 1 0,1-1 0,-1 0-1,1 1 1,-1-1 0,0 0 0,1 0-1,-1 0 1,0 0 0,0 0-1,0-1 1,0 1 0,0 0 0,0-1-1,0 0 1,0 1 0,0-1 0,0 0-1,0 0 1,0 0 0,0 0-1,0 0 1,0-1 0,0 1 0,0-1-1,0 1 1,0-1 0,0 0-1,0 0 1,0 0 0,0 0 0,1 0-1,-1 0 1,0 0 0,1-1 0,-1 1-1,-1-2 1,-3-3 30,1 0 0,0-1-1,0 0 1,1 0 0,-1 0 0,1 0 0,1 0-1,-5-15 1,5 13-66,1-1 0,0 0 0,1-1 0,0 1 0,1 0 0,0 0 0,0 0 0,1-1 0,0 1 0,4-12 0,-4 17-33,0 0 0,1 0 0,-1 0-1,1 0 1,0 1 0,0-1 0,1 0 0,-1 1 0,1 0 0,0-1 0,1 1 0,-1 1 0,1-1 0,-1 0 0,1 1 0,0 0-1,0 0 1,0 0 0,1 0 0,-1 0 0,9-2 0,-10 4-57,0 1-1,0-1 1,-1 1-1,1 0 1,0 0-1,0 0 1,0 0-1,0 0 1,-1 1-1,1-1 1,0 1-1,0 0 1,-1 0-1,1 0 0,0 0 1,-1 0-1,1 1 1,3 2-1,1 1-363,-1 0 0,1 1 0,-1 0 0,0 0-1,5 7 1,18 27-2066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1:18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80 8986,'9'-11'933,"4"-4"1092,0 1 0,17-15 0,-30 29-1937,0 0 1,-1 0-1,1 0 1,0 0-1,0 0 0,0 0 1,-1 0-1,1 0 0,0 0 1,0 0-1,-1 0 0,1-1 1,0 1-1,0 0 0,0 0 1,-1 0-1,1 0 1,0 0-1,0 0 0,0-1 1,-1 1-1,1 0 0,0 0 1,0 0-1,0 0 0,0-1 1,0 1-1,-1 0 0,1 0 1,0 0-1,0-1 0,0 1 1,0 0-1,0 0 1,0-1-1,0 1 0,0 0 1,0 0-1,0-1 0,0 1 1,0 0-1,0 0 0,0 0 1,0-1-1,0 1 0,0 0 1,0 0-1,0-1 1,0 1-1,0 0 0,1 0 1,-1 0-1,0-1 0,0 1 1,0 0-1,0 0 0,0 0 1,1 0-1,-1-1 0,0 1 1,0 0-1,0 0 1,1 0-1,-27 3 1395,0 6-1239,1 1 1,0 2 0,1 0-1,0 1 1,1 2-1,0 0 1,2 1 0,-31 29-1,48-41-241,0 0 0,1 0 0,-1 0 0,1 1 0,0-1 0,0 1 0,0 0 0,1 0 0,-2 5 0,3-8-2,1-1-1,0 1 0,-1-1 0,1 1 1,0-1-1,0 1 0,0-1 0,0 1 1,1-1-1,-1 1 0,0-1 0,0 1 1,1-1-1,-1 1 0,1-1 0,0 0 1,-1 1-1,1-1 0,0 0 0,0 1 1,0-1-1,0 0 0,0 0 0,0 0 1,0 0-1,0 0 0,0 0 0,1 0 1,-1 0-1,0 0 0,1-1 0,-1 1 1,0 0-1,4 0 0,4 2 17,0 0-1,0-1 1,1 0 0,0-1-1,-1 0 1,1 0-1,0-1 1,-1 0 0,1-1-1,0 0 1,9-2 0,18-5 57,47-17 0,-80 24-71,63-22 196,-67 23-220,0 0 1,1 0 0,-1 0 0,0 0-1,0 0 1,0 0 0,0 0-1,1-1 1,-1 1 0,0 0 0,0 0-1,0 0 1,0 0 0,1 0 0,-1 0-1,0 0 1,0 0 0,0 0 0,1 0-1,-1 0 1,0 0 0,0 0 0,0 0-1,0 1 1,1-1 0,-1 0 0,0 0-1,0 0 1,0 0 0,0 0 0,1 0-1,-1 0 1,0 0 0,0 1 0,0-1-1,0 0 1,0 0 0,0 0 0,0 0-1,1 0 1,-1 1 0,0-1 0,0 0-1,0 0 1,0 0 0,0 0 0,0 1-1,0-1 1,0 0 0,0 0 0,0 0-1,0 0 1,0 1 0,0-1-1,0 0 1,0 0 0,0 0 0,0 1-1,0-1 1,0 0 0,0 0 0,0 0-1,0 0 1,-1 1 0,1-1 0,0 0-1,0 0 1,0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1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0 10682,'-2'0'787,"0"1"-1,0-1 1,0 1-1,-1-1 1,1 1-1,0 0 1,0 0-1,0 0 1,0 0-1,-2 2 1,-33 28 574,31-25-577,-8 7-562,0 0 0,1 0 0,1 2 0,1-1 0,0 1 0,0 1 0,2 0 0,0 1-1,-7 18 1,15-33-222,0 0-1,1-1 1,-1 1 0,0 0-1,1 0 1,0 0-1,-1-1 1,1 1-1,0 0 1,0 0-1,0 0 1,0 0-1,0 0 1,1 0 0,-1-1-1,1 1 1,-1 0-1,1 0 1,-1 0-1,1-1 1,0 1-1,1 2 1,0-3-2,-1 0-1,1 0 1,-1-1 0,1 1-1,-1 0 1,1-1 0,0 1 0,-1-1-1,1 1 1,0-1 0,-1 0 0,1 0-1,0 0 1,-1 0 0,1 0-1,0 0 1,0 0 0,-1 0 0,3-1-1,8-2 0,1-1-1,-1-1 1,0 1-1,21-13 1,-19 10 16,1 0-1,0 0 1,18-4 0,-32 11-15,-1 0 1,1 0-1,0 0 0,-1 0 1,1 0-1,-1 0 0,1 0 1,0 0-1,-1 0 1,1 0-1,-1 1 0,1-1 1,0 0-1,-1 0 1,1 0-1,-1 1 0,1-1 1,-1 0-1,1 1 1,-1-1-1,1 1 0,-1-1 1,1 0-1,-1 1 0,0-1 1,1 1-1,-1-1 1,0 1-1,1-1 0,-1 1 1,0 0-1,0-1 1,1 1-1,-1-1 0,0 1 1,0 0-1,0-1 1,0 1-1,0-1 0,0 1 1,0 0-1,0-1 1,0 2-1,0 33-784,-1-27 261,1 11-885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1:19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24 11322,'-8'-1'9615,"2"-1"-6001,6 1-3698,-1 0-1,1 0 1,-1 0 0,1 0-1,-1 1 1,1-1-1,0 0 1,0 0-1,-1 0 1,1 0-1,0 0 1,0 0 0,0 0-1,0 0 1,0 0-1,0 0 1,0-1-1,0 0 327,4 2-2190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0:11:19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72 12987,'9'-72'5473,"-22"95"-3257,5 8-991,0-2-177,13 2-600,1-6-168,6-6-144,9-6-96,-2-6-64,11-7-144,-1-5-536,-8-10-352,-5-1-953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0C25A-15EA-EDE1-7D64-7DCE2F4EA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0169C3-9366-3A7A-95F4-E87EC9BA19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77A26-DE97-DFDA-FE4A-1CFF0BF10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BDD8F-B344-498B-9231-EE033D7F418D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D2E2A-145C-A8D8-1A26-48B243965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452DE-E46F-65AB-248C-99F1FB379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D1A3B-18FD-43A4-A5D9-993B301F257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426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0A3F4-8BB7-9CD6-DC17-450977FEC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7CFB8B-BF51-F3B6-3570-B78D0791BA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5E682-F5AD-17B7-5E97-337BE2DFC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BDD8F-B344-498B-9231-EE033D7F418D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BAE6C-79E8-631B-CD51-49D85463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7E78D-DD47-4DFB-4F4E-3BB71DEC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D1A3B-18FD-43A4-A5D9-993B301F257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848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79875A-571F-2BD3-5762-9DE679EEEF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E5C9DC-E905-A805-D148-276A6339E0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78E08-4D2A-E6AA-E744-5E192D018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BDD8F-B344-498B-9231-EE033D7F418D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FBC909-F155-45DB-693E-E36898E34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204E6-FB71-2B31-F39E-50D309259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D1A3B-18FD-43A4-A5D9-993B301F257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0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03705-904B-2E70-6676-EBD684487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B3D37-BD3C-DE45-9AC4-009061ECA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9877B-1B9A-BECA-A32D-955D6C05B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BDD8F-B344-498B-9231-EE033D7F418D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6535E-E312-B940-B094-C36952DD8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1C4AD-3557-5278-FC18-36CA0001C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D1A3B-18FD-43A4-A5D9-993B301F257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682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234F1-7FF6-F6B6-1C16-775072F5F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6E11C0-71DC-2CA8-A4BF-BF35F9D9F2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129D4-25CA-C2D4-0637-A2EFD1BA8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BDD8F-B344-498B-9231-EE033D7F418D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B96A1-98D6-ECC9-4AD1-C195FB6B0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A90BE-648D-DBB1-5BBD-C8161704D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D1A3B-18FD-43A4-A5D9-993B301F257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176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DBF2C-D061-675D-AAE1-76DC6B791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74B4D-BF94-21D4-B143-46D20EBF9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D2E0F8-9A9A-E697-7F2C-4ECBA56222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8BDE91-AA59-2397-A650-C0AD64340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BDD8F-B344-498B-9231-EE033D7F418D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48CE9-5969-3A58-3161-A93A61936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6C1013-69FE-6385-2878-99284A543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D1A3B-18FD-43A4-A5D9-993B301F257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73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F61FD-9654-7B73-454E-A714F55BB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9A283-0398-60F6-3FF6-1D08A12DE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520D0-BB7B-BF38-C141-CB882C581B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EAB9B9-2CA0-8DA6-371A-E07292464D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96A5CA-7849-CBFA-505F-7361C82AA8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CB3C40-3EE8-C903-7426-516B9D673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BDD8F-B344-498B-9231-EE033D7F418D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0A127E-0DAA-C718-F836-7CBA1A7B2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B6E43C-47D0-1E79-E417-A2C722346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D1A3B-18FD-43A4-A5D9-993B301F257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650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FA0C3-F505-AB33-5327-7C6E48565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B76AD9-84D9-4A5F-FAA8-D379988BF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BDD8F-B344-498B-9231-EE033D7F418D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773F64-F6AF-0F9A-D520-7C3CFD4F2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1E6CCC-EF06-9329-D7E0-3E259023B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D1A3B-18FD-43A4-A5D9-993B301F257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685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E70603-3FD0-8A7E-17B8-C32400C02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BDD8F-B344-498B-9231-EE033D7F418D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FE7B8E-FEA4-3F6A-4497-131175FE3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F37CB-0BC0-FF18-EA36-956B10D19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D1A3B-18FD-43A4-A5D9-993B301F257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19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42DB8-4900-C4E2-46E8-86BDBFD30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D2767-0FEE-8733-61AD-84E6DE446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F56C54-E0DB-12F7-A7C8-E85ADCEE08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4A28FF-A554-9B29-6CEB-351EA8E75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BDD8F-B344-498B-9231-EE033D7F418D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EB67E1-3AA1-891E-F398-8AFEEE825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D87F25-FC54-C8D9-8679-72A553AB2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D1A3B-18FD-43A4-A5D9-993B301F257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222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9FDE8-96CF-E6A0-DB86-6C9CE9684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DB9221-7E1C-B1B2-A4F1-00A5828707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F09C16-DFE0-5513-BAE6-6E3F039AA1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31EFF3-A483-364E-F819-026AD89EB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BDD8F-B344-498B-9231-EE033D7F418D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045046-A1BD-371F-DD6B-282E89E5C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CDFFD1-0D91-AC53-710D-C2F2F3856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D1A3B-18FD-43A4-A5D9-993B301F257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66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B3E50B-C5DA-12C6-7C6F-C0B8DE92C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37E9F5-A1C1-77A6-5BEB-571B7FE1A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0052A-ED32-9E0C-9809-CBAC7CC3BC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3BDD8F-B344-498B-9231-EE033D7F418D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BBEC2-3463-C582-FC41-D54E5FF68D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5ECFBE-FA97-3CD3-039A-1C253F70C0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D1A3B-18FD-43A4-A5D9-993B301F257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71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0.png"/><Relationship Id="rId21" Type="http://schemas.openxmlformats.org/officeDocument/2006/relationships/image" Target="../media/image10.png"/><Relationship Id="rId42" Type="http://schemas.openxmlformats.org/officeDocument/2006/relationships/image" Target="../media/image22.png"/><Relationship Id="rId63" Type="http://schemas.openxmlformats.org/officeDocument/2006/relationships/customXml" Target="../ink/ink30.xml"/><Relationship Id="rId84" Type="http://schemas.openxmlformats.org/officeDocument/2006/relationships/customXml" Target="../ink/ink40.xml"/><Relationship Id="rId138" Type="http://schemas.openxmlformats.org/officeDocument/2006/relationships/image" Target="../media/image7.tmp"/><Relationship Id="rId16" Type="http://schemas.openxmlformats.org/officeDocument/2006/relationships/customXml" Target="../ink/ink8.xml"/><Relationship Id="rId107" Type="http://schemas.openxmlformats.org/officeDocument/2006/relationships/image" Target="../media/image55.png"/><Relationship Id="rId11" Type="http://schemas.openxmlformats.org/officeDocument/2006/relationships/image" Target="../media/image5.png"/><Relationship Id="rId32" Type="http://schemas.openxmlformats.org/officeDocument/2006/relationships/image" Target="../media/image3.tmp"/><Relationship Id="rId37" Type="http://schemas.openxmlformats.org/officeDocument/2006/relationships/customXml" Target="../ink/ink17.xml"/><Relationship Id="rId53" Type="http://schemas.openxmlformats.org/officeDocument/2006/relationships/customXml" Target="../ink/ink25.xml"/><Relationship Id="rId58" Type="http://schemas.openxmlformats.org/officeDocument/2006/relationships/image" Target="../media/image30.png"/><Relationship Id="rId74" Type="http://schemas.openxmlformats.org/officeDocument/2006/relationships/customXml" Target="../ink/ink35.xml"/><Relationship Id="rId79" Type="http://schemas.openxmlformats.org/officeDocument/2006/relationships/image" Target="../media/image41.png"/><Relationship Id="rId102" Type="http://schemas.openxmlformats.org/officeDocument/2006/relationships/customXml" Target="../ink/ink49.xml"/><Relationship Id="rId123" Type="http://schemas.openxmlformats.org/officeDocument/2006/relationships/image" Target="../media/image63.png"/><Relationship Id="rId128" Type="http://schemas.openxmlformats.org/officeDocument/2006/relationships/image" Target="../media/image5.tmp"/><Relationship Id="rId5" Type="http://schemas.openxmlformats.org/officeDocument/2006/relationships/image" Target="../media/image2.png"/><Relationship Id="rId90" Type="http://schemas.openxmlformats.org/officeDocument/2006/relationships/customXml" Target="../ink/ink43.xml"/><Relationship Id="rId95" Type="http://schemas.openxmlformats.org/officeDocument/2006/relationships/image" Target="../media/image49.png"/><Relationship Id="rId22" Type="http://schemas.openxmlformats.org/officeDocument/2006/relationships/customXml" Target="../ink/ink11.xml"/><Relationship Id="rId27" Type="http://schemas.openxmlformats.org/officeDocument/2006/relationships/image" Target="../media/image13.png"/><Relationship Id="rId43" Type="http://schemas.openxmlformats.org/officeDocument/2006/relationships/customXml" Target="../ink/ink20.xml"/><Relationship Id="rId48" Type="http://schemas.openxmlformats.org/officeDocument/2006/relationships/image" Target="../media/image25.png"/><Relationship Id="rId64" Type="http://schemas.openxmlformats.org/officeDocument/2006/relationships/image" Target="../media/image33.png"/><Relationship Id="rId69" Type="http://schemas.openxmlformats.org/officeDocument/2006/relationships/image" Target="../media/image36.png"/><Relationship Id="rId113" Type="http://schemas.openxmlformats.org/officeDocument/2006/relationships/image" Target="../media/image58.png"/><Relationship Id="rId118" Type="http://schemas.openxmlformats.org/officeDocument/2006/relationships/customXml" Target="../ink/ink57.xml"/><Relationship Id="rId80" Type="http://schemas.openxmlformats.org/officeDocument/2006/relationships/customXml" Target="../ink/ink38.xml"/><Relationship Id="rId85" Type="http://schemas.openxmlformats.org/officeDocument/2006/relationships/image" Target="../media/image44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33" Type="http://schemas.openxmlformats.org/officeDocument/2006/relationships/customXml" Target="../ink/ink15.xml"/><Relationship Id="rId38" Type="http://schemas.openxmlformats.org/officeDocument/2006/relationships/image" Target="../media/image20.png"/><Relationship Id="rId59" Type="http://schemas.openxmlformats.org/officeDocument/2006/relationships/customXml" Target="../ink/ink28.xml"/><Relationship Id="rId103" Type="http://schemas.openxmlformats.org/officeDocument/2006/relationships/image" Target="../media/image53.png"/><Relationship Id="rId108" Type="http://schemas.openxmlformats.org/officeDocument/2006/relationships/customXml" Target="../ink/ink52.xml"/><Relationship Id="rId124" Type="http://schemas.openxmlformats.org/officeDocument/2006/relationships/customXml" Target="../ink/ink60.xml"/><Relationship Id="rId129" Type="http://schemas.openxmlformats.org/officeDocument/2006/relationships/image" Target="../media/image6.tmp"/><Relationship Id="rId54" Type="http://schemas.openxmlformats.org/officeDocument/2006/relationships/image" Target="../media/image28.png"/><Relationship Id="rId70" Type="http://schemas.openxmlformats.org/officeDocument/2006/relationships/customXml" Target="../ink/ink33.xml"/><Relationship Id="rId75" Type="http://schemas.openxmlformats.org/officeDocument/2006/relationships/image" Target="../media/image39.png"/><Relationship Id="rId91" Type="http://schemas.openxmlformats.org/officeDocument/2006/relationships/image" Target="../media/image47.png"/><Relationship Id="rId96" Type="http://schemas.openxmlformats.org/officeDocument/2006/relationships/customXml" Target="../ink/ink4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49" Type="http://schemas.openxmlformats.org/officeDocument/2006/relationships/customXml" Target="../ink/ink23.xml"/><Relationship Id="rId114" Type="http://schemas.openxmlformats.org/officeDocument/2006/relationships/customXml" Target="../ink/ink55.xml"/><Relationship Id="rId119" Type="http://schemas.openxmlformats.org/officeDocument/2006/relationships/image" Target="../media/image61.png"/><Relationship Id="rId44" Type="http://schemas.openxmlformats.org/officeDocument/2006/relationships/image" Target="../media/image23.png"/><Relationship Id="rId60" Type="http://schemas.openxmlformats.org/officeDocument/2006/relationships/image" Target="../media/image31.png"/><Relationship Id="rId65" Type="http://schemas.openxmlformats.org/officeDocument/2006/relationships/image" Target="../media/image4.tmp"/><Relationship Id="rId81" Type="http://schemas.openxmlformats.org/officeDocument/2006/relationships/image" Target="../media/image42.png"/><Relationship Id="rId86" Type="http://schemas.openxmlformats.org/officeDocument/2006/relationships/customXml" Target="../ink/ink41.xml"/><Relationship Id="rId130" Type="http://schemas.openxmlformats.org/officeDocument/2006/relationships/customXml" Target="../ink/ink62.xml"/><Relationship Id="rId135" Type="http://schemas.openxmlformats.org/officeDocument/2006/relationships/image" Target="../media/image70.png"/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39" Type="http://schemas.openxmlformats.org/officeDocument/2006/relationships/customXml" Target="../ink/ink18.xml"/><Relationship Id="rId109" Type="http://schemas.openxmlformats.org/officeDocument/2006/relationships/image" Target="../media/image56.png"/><Relationship Id="rId34" Type="http://schemas.openxmlformats.org/officeDocument/2006/relationships/image" Target="../media/image18.png"/><Relationship Id="rId50" Type="http://schemas.openxmlformats.org/officeDocument/2006/relationships/image" Target="../media/image26.png"/><Relationship Id="rId55" Type="http://schemas.openxmlformats.org/officeDocument/2006/relationships/customXml" Target="../ink/ink26.xml"/><Relationship Id="rId76" Type="http://schemas.openxmlformats.org/officeDocument/2006/relationships/customXml" Target="../ink/ink36.xml"/><Relationship Id="rId97" Type="http://schemas.openxmlformats.org/officeDocument/2006/relationships/image" Target="../media/image50.png"/><Relationship Id="rId104" Type="http://schemas.openxmlformats.org/officeDocument/2006/relationships/customXml" Target="../ink/ink50.xml"/><Relationship Id="rId120" Type="http://schemas.openxmlformats.org/officeDocument/2006/relationships/customXml" Target="../ink/ink58.xml"/><Relationship Id="rId125" Type="http://schemas.openxmlformats.org/officeDocument/2006/relationships/image" Target="../media/image64.png"/><Relationship Id="rId7" Type="http://schemas.openxmlformats.org/officeDocument/2006/relationships/image" Target="../media/image3.png"/><Relationship Id="rId71" Type="http://schemas.openxmlformats.org/officeDocument/2006/relationships/image" Target="../media/image37.png"/><Relationship Id="rId92" Type="http://schemas.openxmlformats.org/officeDocument/2006/relationships/customXml" Target="../ink/ink44.xml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4" Type="http://schemas.openxmlformats.org/officeDocument/2006/relationships/customXml" Target="../ink/ink12.xml"/><Relationship Id="rId40" Type="http://schemas.openxmlformats.org/officeDocument/2006/relationships/image" Target="../media/image21.png"/><Relationship Id="rId45" Type="http://schemas.openxmlformats.org/officeDocument/2006/relationships/customXml" Target="../ink/ink21.xml"/><Relationship Id="rId66" Type="http://schemas.openxmlformats.org/officeDocument/2006/relationships/customXml" Target="../ink/ink31.xml"/><Relationship Id="rId87" Type="http://schemas.openxmlformats.org/officeDocument/2006/relationships/image" Target="../media/image45.png"/><Relationship Id="rId110" Type="http://schemas.openxmlformats.org/officeDocument/2006/relationships/customXml" Target="../ink/ink53.xml"/><Relationship Id="rId115" Type="http://schemas.openxmlformats.org/officeDocument/2006/relationships/image" Target="../media/image59.png"/><Relationship Id="rId136" Type="http://schemas.openxmlformats.org/officeDocument/2006/relationships/customXml" Target="../ink/ink63.xml"/><Relationship Id="rId61" Type="http://schemas.openxmlformats.org/officeDocument/2006/relationships/customXml" Target="../ink/ink29.xml"/><Relationship Id="rId82" Type="http://schemas.openxmlformats.org/officeDocument/2006/relationships/customXml" Target="../ink/ink39.xml"/><Relationship Id="rId19" Type="http://schemas.openxmlformats.org/officeDocument/2006/relationships/image" Target="../media/image9.png"/><Relationship Id="rId14" Type="http://schemas.openxmlformats.org/officeDocument/2006/relationships/customXml" Target="../ink/ink7.xml"/><Relationship Id="rId30" Type="http://schemas.openxmlformats.org/officeDocument/2006/relationships/image" Target="../media/image1.tmp"/><Relationship Id="rId35" Type="http://schemas.openxmlformats.org/officeDocument/2006/relationships/customXml" Target="../ink/ink16.xml"/><Relationship Id="rId56" Type="http://schemas.openxmlformats.org/officeDocument/2006/relationships/image" Target="../media/image29.png"/><Relationship Id="rId77" Type="http://schemas.openxmlformats.org/officeDocument/2006/relationships/image" Target="../media/image40.png"/><Relationship Id="rId100" Type="http://schemas.openxmlformats.org/officeDocument/2006/relationships/customXml" Target="../ink/ink48.xml"/><Relationship Id="rId105" Type="http://schemas.openxmlformats.org/officeDocument/2006/relationships/image" Target="../media/image54.png"/><Relationship Id="rId126" Type="http://schemas.openxmlformats.org/officeDocument/2006/relationships/customXml" Target="../ink/ink61.xml"/><Relationship Id="rId8" Type="http://schemas.openxmlformats.org/officeDocument/2006/relationships/customXml" Target="../ink/ink4.xml"/><Relationship Id="rId51" Type="http://schemas.openxmlformats.org/officeDocument/2006/relationships/customXml" Target="../ink/ink24.xml"/><Relationship Id="rId72" Type="http://schemas.openxmlformats.org/officeDocument/2006/relationships/customXml" Target="../ink/ink34.xml"/><Relationship Id="rId93" Type="http://schemas.openxmlformats.org/officeDocument/2006/relationships/image" Target="../media/image48.png"/><Relationship Id="rId98" Type="http://schemas.openxmlformats.org/officeDocument/2006/relationships/customXml" Target="../ink/ink47.xml"/><Relationship Id="rId121" Type="http://schemas.openxmlformats.org/officeDocument/2006/relationships/image" Target="../media/image62.png"/><Relationship Id="rId3" Type="http://schemas.openxmlformats.org/officeDocument/2006/relationships/image" Target="../media/image1.png"/><Relationship Id="rId25" Type="http://schemas.openxmlformats.org/officeDocument/2006/relationships/image" Target="../media/image12.png"/><Relationship Id="rId46" Type="http://schemas.openxmlformats.org/officeDocument/2006/relationships/image" Target="../media/image24.png"/><Relationship Id="rId67" Type="http://schemas.openxmlformats.org/officeDocument/2006/relationships/image" Target="../media/image35.png"/><Relationship Id="rId116" Type="http://schemas.openxmlformats.org/officeDocument/2006/relationships/customXml" Target="../ink/ink56.xml"/><Relationship Id="rId137" Type="http://schemas.openxmlformats.org/officeDocument/2006/relationships/image" Target="../media/image71.png"/><Relationship Id="rId20" Type="http://schemas.openxmlformats.org/officeDocument/2006/relationships/customXml" Target="../ink/ink10.xml"/><Relationship Id="rId41" Type="http://schemas.openxmlformats.org/officeDocument/2006/relationships/customXml" Target="../ink/ink19.xml"/><Relationship Id="rId62" Type="http://schemas.openxmlformats.org/officeDocument/2006/relationships/image" Target="../media/image32.png"/><Relationship Id="rId83" Type="http://schemas.openxmlformats.org/officeDocument/2006/relationships/image" Target="../media/image43.png"/><Relationship Id="rId88" Type="http://schemas.openxmlformats.org/officeDocument/2006/relationships/customXml" Target="../ink/ink42.xml"/><Relationship Id="rId111" Type="http://schemas.openxmlformats.org/officeDocument/2006/relationships/image" Target="../media/image57.png"/><Relationship Id="rId15" Type="http://schemas.openxmlformats.org/officeDocument/2006/relationships/image" Target="../media/image7.png"/><Relationship Id="rId36" Type="http://schemas.openxmlformats.org/officeDocument/2006/relationships/image" Target="../media/image19.png"/><Relationship Id="rId57" Type="http://schemas.openxmlformats.org/officeDocument/2006/relationships/customXml" Target="../ink/ink27.xml"/><Relationship Id="rId106" Type="http://schemas.openxmlformats.org/officeDocument/2006/relationships/customXml" Target="../ink/ink51.xml"/><Relationship Id="rId127" Type="http://schemas.openxmlformats.org/officeDocument/2006/relationships/image" Target="../media/image65.png"/><Relationship Id="rId10" Type="http://schemas.openxmlformats.org/officeDocument/2006/relationships/customXml" Target="../ink/ink5.xml"/><Relationship Id="rId31" Type="http://schemas.openxmlformats.org/officeDocument/2006/relationships/image" Target="../media/image2.tmp"/><Relationship Id="rId52" Type="http://schemas.openxmlformats.org/officeDocument/2006/relationships/image" Target="../media/image27.png"/><Relationship Id="rId73" Type="http://schemas.openxmlformats.org/officeDocument/2006/relationships/image" Target="../media/image38.png"/><Relationship Id="rId78" Type="http://schemas.openxmlformats.org/officeDocument/2006/relationships/customXml" Target="../ink/ink37.xml"/><Relationship Id="rId94" Type="http://schemas.openxmlformats.org/officeDocument/2006/relationships/customXml" Target="../ink/ink45.xml"/><Relationship Id="rId99" Type="http://schemas.openxmlformats.org/officeDocument/2006/relationships/image" Target="../media/image51.png"/><Relationship Id="rId101" Type="http://schemas.openxmlformats.org/officeDocument/2006/relationships/image" Target="../media/image52.png"/><Relationship Id="rId122" Type="http://schemas.openxmlformats.org/officeDocument/2006/relationships/customXml" Target="../ink/ink59.xml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26" Type="http://schemas.openxmlformats.org/officeDocument/2006/relationships/customXml" Target="../ink/ink13.xml"/><Relationship Id="rId47" Type="http://schemas.openxmlformats.org/officeDocument/2006/relationships/customXml" Target="../ink/ink22.xml"/><Relationship Id="rId68" Type="http://schemas.openxmlformats.org/officeDocument/2006/relationships/customXml" Target="../ink/ink32.xml"/><Relationship Id="rId89" Type="http://schemas.openxmlformats.org/officeDocument/2006/relationships/image" Target="../media/image46.png"/><Relationship Id="rId112" Type="http://schemas.openxmlformats.org/officeDocument/2006/relationships/customXml" Target="../ink/ink54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35.xml"/><Relationship Id="rId299" Type="http://schemas.openxmlformats.org/officeDocument/2006/relationships/customXml" Target="../ink/ink526.xml"/><Relationship Id="rId21" Type="http://schemas.openxmlformats.org/officeDocument/2006/relationships/customXml" Target="../ink/ink388.xml"/><Relationship Id="rId63" Type="http://schemas.openxmlformats.org/officeDocument/2006/relationships/customXml" Target="../ink/ink409.xml"/><Relationship Id="rId159" Type="http://schemas.openxmlformats.org/officeDocument/2006/relationships/customXml" Target="../ink/ink456.xml"/><Relationship Id="rId324" Type="http://schemas.openxmlformats.org/officeDocument/2006/relationships/image" Target="../media/image458.png"/><Relationship Id="rId170" Type="http://schemas.openxmlformats.org/officeDocument/2006/relationships/image" Target="../media/image382.png"/><Relationship Id="rId226" Type="http://schemas.openxmlformats.org/officeDocument/2006/relationships/image" Target="../media/image410.png"/><Relationship Id="rId268" Type="http://schemas.openxmlformats.org/officeDocument/2006/relationships/image" Target="../media/image431.png"/><Relationship Id="rId32" Type="http://schemas.openxmlformats.org/officeDocument/2006/relationships/image" Target="../media/image312.png"/><Relationship Id="rId74" Type="http://schemas.openxmlformats.org/officeDocument/2006/relationships/image" Target="../media/image333.png"/><Relationship Id="rId128" Type="http://schemas.openxmlformats.org/officeDocument/2006/relationships/image" Target="../media/image361.png"/><Relationship Id="rId335" Type="http://schemas.openxmlformats.org/officeDocument/2006/relationships/customXml" Target="../ink/ink544.xml"/><Relationship Id="rId5" Type="http://schemas.openxmlformats.org/officeDocument/2006/relationships/customXml" Target="../ink/ink380.xml"/><Relationship Id="rId181" Type="http://schemas.openxmlformats.org/officeDocument/2006/relationships/customXml" Target="../ink/ink467.xml"/><Relationship Id="rId237" Type="http://schemas.openxmlformats.org/officeDocument/2006/relationships/customXml" Target="../ink/ink495.xml"/><Relationship Id="rId279" Type="http://schemas.openxmlformats.org/officeDocument/2006/relationships/customXml" Target="../ink/ink516.xml"/><Relationship Id="rId43" Type="http://schemas.openxmlformats.org/officeDocument/2006/relationships/customXml" Target="../ink/ink399.xml"/><Relationship Id="rId139" Type="http://schemas.openxmlformats.org/officeDocument/2006/relationships/customXml" Target="../ink/ink446.xml"/><Relationship Id="rId290" Type="http://schemas.openxmlformats.org/officeDocument/2006/relationships/image" Target="../media/image442.png"/><Relationship Id="rId304" Type="http://schemas.openxmlformats.org/officeDocument/2006/relationships/image" Target="../media/image448.png"/><Relationship Id="rId346" Type="http://schemas.openxmlformats.org/officeDocument/2006/relationships/image" Target="../media/image469.png"/><Relationship Id="rId85" Type="http://schemas.openxmlformats.org/officeDocument/2006/relationships/customXml" Target="../ink/ink419.xml"/><Relationship Id="rId150" Type="http://schemas.openxmlformats.org/officeDocument/2006/relationships/image" Target="../media/image372.png"/><Relationship Id="rId192" Type="http://schemas.openxmlformats.org/officeDocument/2006/relationships/image" Target="../media/image393.png"/><Relationship Id="rId206" Type="http://schemas.openxmlformats.org/officeDocument/2006/relationships/image" Target="../media/image400.png"/><Relationship Id="rId248" Type="http://schemas.openxmlformats.org/officeDocument/2006/relationships/image" Target="../media/image421.png"/><Relationship Id="rId12" Type="http://schemas.openxmlformats.org/officeDocument/2006/relationships/image" Target="../media/image302.png"/><Relationship Id="rId108" Type="http://schemas.openxmlformats.org/officeDocument/2006/relationships/image" Target="../media/image351.png"/><Relationship Id="rId315" Type="http://schemas.openxmlformats.org/officeDocument/2006/relationships/customXml" Target="../ink/ink534.xml"/><Relationship Id="rId357" Type="http://schemas.openxmlformats.org/officeDocument/2006/relationships/customXml" Target="../ink/ink555.xml"/><Relationship Id="rId54" Type="http://schemas.openxmlformats.org/officeDocument/2006/relationships/image" Target="../media/image323.png"/><Relationship Id="rId96" Type="http://schemas.openxmlformats.org/officeDocument/2006/relationships/image" Target="../media/image345.png"/><Relationship Id="rId161" Type="http://schemas.openxmlformats.org/officeDocument/2006/relationships/customXml" Target="../ink/ink457.xml"/><Relationship Id="rId217" Type="http://schemas.openxmlformats.org/officeDocument/2006/relationships/customXml" Target="../ink/ink485.xml"/><Relationship Id="rId259" Type="http://schemas.openxmlformats.org/officeDocument/2006/relationships/customXml" Target="../ink/ink506.xml"/><Relationship Id="rId23" Type="http://schemas.openxmlformats.org/officeDocument/2006/relationships/customXml" Target="../ink/ink389.xml"/><Relationship Id="rId119" Type="http://schemas.openxmlformats.org/officeDocument/2006/relationships/customXml" Target="../ink/ink436.xml"/><Relationship Id="rId270" Type="http://schemas.openxmlformats.org/officeDocument/2006/relationships/image" Target="../media/image432.png"/><Relationship Id="rId326" Type="http://schemas.openxmlformats.org/officeDocument/2006/relationships/image" Target="../media/image459.png"/><Relationship Id="rId65" Type="http://schemas.openxmlformats.org/officeDocument/2006/relationships/customXml" Target="../ink/ink410.xml"/><Relationship Id="rId130" Type="http://schemas.openxmlformats.org/officeDocument/2006/relationships/image" Target="../media/image362.png"/><Relationship Id="rId172" Type="http://schemas.openxmlformats.org/officeDocument/2006/relationships/image" Target="../media/image383.png"/><Relationship Id="rId228" Type="http://schemas.openxmlformats.org/officeDocument/2006/relationships/image" Target="../media/image411.png"/><Relationship Id="rId281" Type="http://schemas.openxmlformats.org/officeDocument/2006/relationships/customXml" Target="../ink/ink517.xml"/><Relationship Id="rId337" Type="http://schemas.openxmlformats.org/officeDocument/2006/relationships/customXml" Target="../ink/ink545.xml"/><Relationship Id="rId34" Type="http://schemas.openxmlformats.org/officeDocument/2006/relationships/image" Target="../media/image313.png"/><Relationship Id="rId76" Type="http://schemas.openxmlformats.org/officeDocument/2006/relationships/image" Target="../media/image334.png"/><Relationship Id="rId141" Type="http://schemas.openxmlformats.org/officeDocument/2006/relationships/customXml" Target="../ink/ink447.xml"/><Relationship Id="rId7" Type="http://schemas.openxmlformats.org/officeDocument/2006/relationships/customXml" Target="../ink/ink381.xml"/><Relationship Id="rId183" Type="http://schemas.openxmlformats.org/officeDocument/2006/relationships/customXml" Target="../ink/ink468.xml"/><Relationship Id="rId239" Type="http://schemas.openxmlformats.org/officeDocument/2006/relationships/customXml" Target="../ink/ink496.xml"/><Relationship Id="rId250" Type="http://schemas.openxmlformats.org/officeDocument/2006/relationships/image" Target="../media/image422.png"/><Relationship Id="rId292" Type="http://schemas.openxmlformats.org/officeDocument/2006/relationships/image" Target="../media/image443.png"/><Relationship Id="rId306" Type="http://schemas.openxmlformats.org/officeDocument/2006/relationships/image" Target="../media/image449.png"/><Relationship Id="rId45" Type="http://schemas.openxmlformats.org/officeDocument/2006/relationships/customXml" Target="../ink/ink400.xml"/><Relationship Id="rId87" Type="http://schemas.openxmlformats.org/officeDocument/2006/relationships/customXml" Target="../ink/ink420.xml"/><Relationship Id="rId110" Type="http://schemas.openxmlformats.org/officeDocument/2006/relationships/image" Target="../media/image352.png"/><Relationship Id="rId348" Type="http://schemas.openxmlformats.org/officeDocument/2006/relationships/image" Target="../media/image470.png"/><Relationship Id="rId152" Type="http://schemas.openxmlformats.org/officeDocument/2006/relationships/image" Target="../media/image373.png"/><Relationship Id="rId194" Type="http://schemas.openxmlformats.org/officeDocument/2006/relationships/image" Target="../media/image394.png"/><Relationship Id="rId208" Type="http://schemas.openxmlformats.org/officeDocument/2006/relationships/image" Target="../media/image401.png"/><Relationship Id="rId261" Type="http://schemas.openxmlformats.org/officeDocument/2006/relationships/customXml" Target="../ink/ink507.xml"/><Relationship Id="rId14" Type="http://schemas.openxmlformats.org/officeDocument/2006/relationships/image" Target="../media/image303.png"/><Relationship Id="rId56" Type="http://schemas.openxmlformats.org/officeDocument/2006/relationships/image" Target="../media/image324.png"/><Relationship Id="rId317" Type="http://schemas.openxmlformats.org/officeDocument/2006/relationships/customXml" Target="../ink/ink535.xml"/><Relationship Id="rId359" Type="http://schemas.openxmlformats.org/officeDocument/2006/relationships/customXml" Target="../ink/ink556.xml"/><Relationship Id="rId98" Type="http://schemas.openxmlformats.org/officeDocument/2006/relationships/image" Target="../media/image346.png"/><Relationship Id="rId121" Type="http://schemas.openxmlformats.org/officeDocument/2006/relationships/customXml" Target="../ink/ink437.xml"/><Relationship Id="rId163" Type="http://schemas.openxmlformats.org/officeDocument/2006/relationships/customXml" Target="../ink/ink458.xml"/><Relationship Id="rId219" Type="http://schemas.openxmlformats.org/officeDocument/2006/relationships/customXml" Target="../ink/ink486.xml"/><Relationship Id="rId230" Type="http://schemas.openxmlformats.org/officeDocument/2006/relationships/image" Target="../media/image412.png"/><Relationship Id="rId25" Type="http://schemas.openxmlformats.org/officeDocument/2006/relationships/customXml" Target="../ink/ink390.xml"/><Relationship Id="rId67" Type="http://schemas.openxmlformats.org/officeDocument/2006/relationships/customXml" Target="../ink/ink411.xml"/><Relationship Id="rId272" Type="http://schemas.openxmlformats.org/officeDocument/2006/relationships/image" Target="../media/image433.png"/><Relationship Id="rId328" Type="http://schemas.openxmlformats.org/officeDocument/2006/relationships/image" Target="../media/image460.png"/><Relationship Id="rId88" Type="http://schemas.openxmlformats.org/officeDocument/2006/relationships/image" Target="../media/image341.png"/><Relationship Id="rId111" Type="http://schemas.openxmlformats.org/officeDocument/2006/relationships/customXml" Target="../ink/ink432.xml"/><Relationship Id="rId132" Type="http://schemas.openxmlformats.org/officeDocument/2006/relationships/image" Target="../media/image363.png"/><Relationship Id="rId153" Type="http://schemas.openxmlformats.org/officeDocument/2006/relationships/customXml" Target="../ink/ink453.xml"/><Relationship Id="rId174" Type="http://schemas.openxmlformats.org/officeDocument/2006/relationships/image" Target="../media/image384.png"/><Relationship Id="rId195" Type="http://schemas.openxmlformats.org/officeDocument/2006/relationships/customXml" Target="../ink/ink474.xml"/><Relationship Id="rId209" Type="http://schemas.openxmlformats.org/officeDocument/2006/relationships/customXml" Target="../ink/ink481.xml"/><Relationship Id="rId360" Type="http://schemas.openxmlformats.org/officeDocument/2006/relationships/image" Target="../media/image476.png"/><Relationship Id="rId220" Type="http://schemas.openxmlformats.org/officeDocument/2006/relationships/image" Target="../media/image407.png"/><Relationship Id="rId241" Type="http://schemas.openxmlformats.org/officeDocument/2006/relationships/customXml" Target="../ink/ink497.xml"/><Relationship Id="rId15" Type="http://schemas.openxmlformats.org/officeDocument/2006/relationships/customXml" Target="../ink/ink385.xml"/><Relationship Id="rId36" Type="http://schemas.openxmlformats.org/officeDocument/2006/relationships/image" Target="../media/image314.png"/><Relationship Id="rId57" Type="http://schemas.openxmlformats.org/officeDocument/2006/relationships/customXml" Target="../ink/ink406.xml"/><Relationship Id="rId262" Type="http://schemas.openxmlformats.org/officeDocument/2006/relationships/image" Target="../media/image428.png"/><Relationship Id="rId283" Type="http://schemas.openxmlformats.org/officeDocument/2006/relationships/customXml" Target="../ink/ink518.xml"/><Relationship Id="rId318" Type="http://schemas.openxmlformats.org/officeDocument/2006/relationships/image" Target="../media/image455.png"/><Relationship Id="rId339" Type="http://schemas.openxmlformats.org/officeDocument/2006/relationships/customXml" Target="../ink/ink546.xml"/><Relationship Id="rId78" Type="http://schemas.openxmlformats.org/officeDocument/2006/relationships/image" Target="../media/image335.png"/><Relationship Id="rId99" Type="http://schemas.openxmlformats.org/officeDocument/2006/relationships/customXml" Target="../ink/ink426.xml"/><Relationship Id="rId101" Type="http://schemas.openxmlformats.org/officeDocument/2006/relationships/customXml" Target="../ink/ink427.xml"/><Relationship Id="rId122" Type="http://schemas.openxmlformats.org/officeDocument/2006/relationships/image" Target="../media/image358.png"/><Relationship Id="rId143" Type="http://schemas.openxmlformats.org/officeDocument/2006/relationships/customXml" Target="../ink/ink448.xml"/><Relationship Id="rId164" Type="http://schemas.openxmlformats.org/officeDocument/2006/relationships/image" Target="../media/image379.png"/><Relationship Id="rId185" Type="http://schemas.openxmlformats.org/officeDocument/2006/relationships/customXml" Target="../ink/ink469.xml"/><Relationship Id="rId350" Type="http://schemas.openxmlformats.org/officeDocument/2006/relationships/image" Target="../media/image471.png"/><Relationship Id="rId9" Type="http://schemas.openxmlformats.org/officeDocument/2006/relationships/customXml" Target="../ink/ink382.xml"/><Relationship Id="rId210" Type="http://schemas.openxmlformats.org/officeDocument/2006/relationships/image" Target="../media/image402.png"/><Relationship Id="rId26" Type="http://schemas.openxmlformats.org/officeDocument/2006/relationships/image" Target="../media/image309.png"/><Relationship Id="rId231" Type="http://schemas.openxmlformats.org/officeDocument/2006/relationships/customXml" Target="../ink/ink492.xml"/><Relationship Id="rId252" Type="http://schemas.openxmlformats.org/officeDocument/2006/relationships/image" Target="../media/image423.png"/><Relationship Id="rId273" Type="http://schemas.openxmlformats.org/officeDocument/2006/relationships/customXml" Target="../ink/ink513.xml"/><Relationship Id="rId294" Type="http://schemas.openxmlformats.org/officeDocument/2006/relationships/image" Target="../media/image254.png"/><Relationship Id="rId308" Type="http://schemas.openxmlformats.org/officeDocument/2006/relationships/image" Target="../media/image450.png"/><Relationship Id="rId329" Type="http://schemas.openxmlformats.org/officeDocument/2006/relationships/customXml" Target="../ink/ink541.xml"/><Relationship Id="rId47" Type="http://schemas.openxmlformats.org/officeDocument/2006/relationships/customXml" Target="../ink/ink401.xml"/><Relationship Id="rId68" Type="http://schemas.openxmlformats.org/officeDocument/2006/relationships/image" Target="../media/image330.png"/><Relationship Id="rId89" Type="http://schemas.openxmlformats.org/officeDocument/2006/relationships/customXml" Target="../ink/ink421.xml"/><Relationship Id="rId112" Type="http://schemas.openxmlformats.org/officeDocument/2006/relationships/image" Target="../media/image353.png"/><Relationship Id="rId133" Type="http://schemas.openxmlformats.org/officeDocument/2006/relationships/customXml" Target="../ink/ink443.xml"/><Relationship Id="rId154" Type="http://schemas.openxmlformats.org/officeDocument/2006/relationships/image" Target="../media/image374.png"/><Relationship Id="rId175" Type="http://schemas.openxmlformats.org/officeDocument/2006/relationships/customXml" Target="../ink/ink464.xml"/><Relationship Id="rId340" Type="http://schemas.openxmlformats.org/officeDocument/2006/relationships/image" Target="../media/image466.png"/><Relationship Id="rId361" Type="http://schemas.openxmlformats.org/officeDocument/2006/relationships/customXml" Target="../ink/ink557.xml"/><Relationship Id="rId196" Type="http://schemas.openxmlformats.org/officeDocument/2006/relationships/image" Target="../media/image395.png"/><Relationship Id="rId200" Type="http://schemas.openxmlformats.org/officeDocument/2006/relationships/image" Target="../media/image397.png"/><Relationship Id="rId16" Type="http://schemas.openxmlformats.org/officeDocument/2006/relationships/image" Target="../media/image304.png"/><Relationship Id="rId221" Type="http://schemas.openxmlformats.org/officeDocument/2006/relationships/customXml" Target="../ink/ink487.xml"/><Relationship Id="rId242" Type="http://schemas.openxmlformats.org/officeDocument/2006/relationships/image" Target="../media/image418.png"/><Relationship Id="rId263" Type="http://schemas.openxmlformats.org/officeDocument/2006/relationships/customXml" Target="../ink/ink508.xml"/><Relationship Id="rId284" Type="http://schemas.openxmlformats.org/officeDocument/2006/relationships/image" Target="../media/image439.png"/><Relationship Id="rId319" Type="http://schemas.openxmlformats.org/officeDocument/2006/relationships/customXml" Target="../ink/ink536.xml"/><Relationship Id="rId37" Type="http://schemas.openxmlformats.org/officeDocument/2006/relationships/customXml" Target="../ink/ink396.xml"/><Relationship Id="rId58" Type="http://schemas.openxmlformats.org/officeDocument/2006/relationships/image" Target="../media/image325.png"/><Relationship Id="rId79" Type="http://schemas.openxmlformats.org/officeDocument/2006/relationships/customXml" Target="../ink/ink417.xml"/><Relationship Id="rId102" Type="http://schemas.openxmlformats.org/officeDocument/2006/relationships/image" Target="../media/image348.png"/><Relationship Id="rId123" Type="http://schemas.openxmlformats.org/officeDocument/2006/relationships/customXml" Target="../ink/ink438.xml"/><Relationship Id="rId144" Type="http://schemas.openxmlformats.org/officeDocument/2006/relationships/image" Target="../media/image369.png"/><Relationship Id="rId330" Type="http://schemas.openxmlformats.org/officeDocument/2006/relationships/image" Target="../media/image461.png"/><Relationship Id="rId90" Type="http://schemas.openxmlformats.org/officeDocument/2006/relationships/image" Target="../media/image342.png"/><Relationship Id="rId165" Type="http://schemas.openxmlformats.org/officeDocument/2006/relationships/customXml" Target="../ink/ink459.xml"/><Relationship Id="rId186" Type="http://schemas.openxmlformats.org/officeDocument/2006/relationships/image" Target="../media/image390.png"/><Relationship Id="rId351" Type="http://schemas.openxmlformats.org/officeDocument/2006/relationships/customXml" Target="../ink/ink552.xml"/><Relationship Id="rId211" Type="http://schemas.openxmlformats.org/officeDocument/2006/relationships/customXml" Target="../ink/ink482.xml"/><Relationship Id="rId232" Type="http://schemas.openxmlformats.org/officeDocument/2006/relationships/image" Target="../media/image413.png"/><Relationship Id="rId253" Type="http://schemas.openxmlformats.org/officeDocument/2006/relationships/customXml" Target="../ink/ink503.xml"/><Relationship Id="rId274" Type="http://schemas.openxmlformats.org/officeDocument/2006/relationships/image" Target="../media/image434.png"/><Relationship Id="rId295" Type="http://schemas.openxmlformats.org/officeDocument/2006/relationships/customXml" Target="../ink/ink524.xml"/><Relationship Id="rId309" Type="http://schemas.openxmlformats.org/officeDocument/2006/relationships/customXml" Target="../ink/ink531.xml"/><Relationship Id="rId27" Type="http://schemas.openxmlformats.org/officeDocument/2006/relationships/customXml" Target="../ink/ink391.xml"/><Relationship Id="rId48" Type="http://schemas.openxmlformats.org/officeDocument/2006/relationships/image" Target="../media/image320.png"/><Relationship Id="rId69" Type="http://schemas.openxmlformats.org/officeDocument/2006/relationships/customXml" Target="../ink/ink412.xml"/><Relationship Id="rId113" Type="http://schemas.openxmlformats.org/officeDocument/2006/relationships/customXml" Target="../ink/ink433.xml"/><Relationship Id="rId134" Type="http://schemas.openxmlformats.org/officeDocument/2006/relationships/image" Target="../media/image364.png"/><Relationship Id="rId320" Type="http://schemas.openxmlformats.org/officeDocument/2006/relationships/image" Target="../media/image456.png"/><Relationship Id="rId80" Type="http://schemas.openxmlformats.org/officeDocument/2006/relationships/image" Target="../media/image336.png"/><Relationship Id="rId155" Type="http://schemas.openxmlformats.org/officeDocument/2006/relationships/customXml" Target="../ink/ink454.xml"/><Relationship Id="rId176" Type="http://schemas.openxmlformats.org/officeDocument/2006/relationships/image" Target="../media/image385.png"/><Relationship Id="rId197" Type="http://schemas.openxmlformats.org/officeDocument/2006/relationships/customXml" Target="../ink/ink475.xml"/><Relationship Id="rId341" Type="http://schemas.openxmlformats.org/officeDocument/2006/relationships/customXml" Target="../ink/ink547.xml"/><Relationship Id="rId362" Type="http://schemas.openxmlformats.org/officeDocument/2006/relationships/image" Target="../media/image337.png"/><Relationship Id="rId201" Type="http://schemas.openxmlformats.org/officeDocument/2006/relationships/customXml" Target="../ink/ink477.xml"/><Relationship Id="rId222" Type="http://schemas.openxmlformats.org/officeDocument/2006/relationships/image" Target="../media/image408.png"/><Relationship Id="rId243" Type="http://schemas.openxmlformats.org/officeDocument/2006/relationships/customXml" Target="../ink/ink498.xml"/><Relationship Id="rId264" Type="http://schemas.openxmlformats.org/officeDocument/2006/relationships/image" Target="../media/image429.png"/><Relationship Id="rId285" Type="http://schemas.openxmlformats.org/officeDocument/2006/relationships/customXml" Target="../ink/ink519.xml"/><Relationship Id="rId17" Type="http://schemas.openxmlformats.org/officeDocument/2006/relationships/customXml" Target="../ink/ink386.xml"/><Relationship Id="rId38" Type="http://schemas.openxmlformats.org/officeDocument/2006/relationships/image" Target="../media/image315.png"/><Relationship Id="rId59" Type="http://schemas.openxmlformats.org/officeDocument/2006/relationships/customXml" Target="../ink/ink407.xml"/><Relationship Id="rId103" Type="http://schemas.openxmlformats.org/officeDocument/2006/relationships/customXml" Target="../ink/ink428.xml"/><Relationship Id="rId124" Type="http://schemas.openxmlformats.org/officeDocument/2006/relationships/image" Target="../media/image359.png"/><Relationship Id="rId310" Type="http://schemas.openxmlformats.org/officeDocument/2006/relationships/image" Target="../media/image451.png"/><Relationship Id="rId70" Type="http://schemas.openxmlformats.org/officeDocument/2006/relationships/image" Target="../media/image331.png"/><Relationship Id="rId91" Type="http://schemas.openxmlformats.org/officeDocument/2006/relationships/customXml" Target="../ink/ink422.xml"/><Relationship Id="rId145" Type="http://schemas.openxmlformats.org/officeDocument/2006/relationships/customXml" Target="../ink/ink449.xml"/><Relationship Id="rId166" Type="http://schemas.openxmlformats.org/officeDocument/2006/relationships/image" Target="../media/image380.png"/><Relationship Id="rId187" Type="http://schemas.openxmlformats.org/officeDocument/2006/relationships/customXml" Target="../ink/ink470.xml"/><Relationship Id="rId331" Type="http://schemas.openxmlformats.org/officeDocument/2006/relationships/customXml" Target="../ink/ink542.xml"/><Relationship Id="rId352" Type="http://schemas.openxmlformats.org/officeDocument/2006/relationships/image" Target="../media/image472.png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403.png"/><Relationship Id="rId233" Type="http://schemas.openxmlformats.org/officeDocument/2006/relationships/customXml" Target="../ink/ink493.xml"/><Relationship Id="rId254" Type="http://schemas.openxmlformats.org/officeDocument/2006/relationships/image" Target="../media/image424.png"/><Relationship Id="rId28" Type="http://schemas.openxmlformats.org/officeDocument/2006/relationships/image" Target="../media/image310.png"/><Relationship Id="rId49" Type="http://schemas.openxmlformats.org/officeDocument/2006/relationships/customXml" Target="../ink/ink402.xml"/><Relationship Id="rId114" Type="http://schemas.openxmlformats.org/officeDocument/2006/relationships/image" Target="../media/image354.png"/><Relationship Id="rId275" Type="http://schemas.openxmlformats.org/officeDocument/2006/relationships/customXml" Target="../ink/ink514.xml"/><Relationship Id="rId296" Type="http://schemas.openxmlformats.org/officeDocument/2006/relationships/image" Target="../media/image444.png"/><Relationship Id="rId300" Type="http://schemas.openxmlformats.org/officeDocument/2006/relationships/image" Target="../media/image446.png"/><Relationship Id="rId60" Type="http://schemas.openxmlformats.org/officeDocument/2006/relationships/image" Target="../media/image326.png"/><Relationship Id="rId81" Type="http://schemas.openxmlformats.org/officeDocument/2006/relationships/image" Target="../media/image22.tmp"/><Relationship Id="rId135" Type="http://schemas.openxmlformats.org/officeDocument/2006/relationships/customXml" Target="../ink/ink444.xml"/><Relationship Id="rId156" Type="http://schemas.openxmlformats.org/officeDocument/2006/relationships/image" Target="../media/image375.png"/><Relationship Id="rId177" Type="http://schemas.openxmlformats.org/officeDocument/2006/relationships/customXml" Target="../ink/ink465.xml"/><Relationship Id="rId198" Type="http://schemas.openxmlformats.org/officeDocument/2006/relationships/image" Target="../media/image396.png"/><Relationship Id="rId321" Type="http://schemas.openxmlformats.org/officeDocument/2006/relationships/customXml" Target="../ink/ink537.xml"/><Relationship Id="rId342" Type="http://schemas.openxmlformats.org/officeDocument/2006/relationships/image" Target="../media/image467.png"/><Relationship Id="rId202" Type="http://schemas.openxmlformats.org/officeDocument/2006/relationships/image" Target="../media/image398.png"/><Relationship Id="rId223" Type="http://schemas.openxmlformats.org/officeDocument/2006/relationships/customXml" Target="../ink/ink488.xml"/><Relationship Id="rId244" Type="http://schemas.openxmlformats.org/officeDocument/2006/relationships/image" Target="../media/image419.png"/><Relationship Id="rId18" Type="http://schemas.openxmlformats.org/officeDocument/2006/relationships/image" Target="../media/image305.png"/><Relationship Id="rId39" Type="http://schemas.openxmlformats.org/officeDocument/2006/relationships/customXml" Target="../ink/ink397.xml"/><Relationship Id="rId265" Type="http://schemas.openxmlformats.org/officeDocument/2006/relationships/customXml" Target="../ink/ink509.xml"/><Relationship Id="rId286" Type="http://schemas.openxmlformats.org/officeDocument/2006/relationships/image" Target="../media/image440.png"/><Relationship Id="rId50" Type="http://schemas.openxmlformats.org/officeDocument/2006/relationships/image" Target="../media/image321.png"/><Relationship Id="rId104" Type="http://schemas.openxmlformats.org/officeDocument/2006/relationships/image" Target="../media/image349.png"/><Relationship Id="rId125" Type="http://schemas.openxmlformats.org/officeDocument/2006/relationships/customXml" Target="../ink/ink439.xml"/><Relationship Id="rId146" Type="http://schemas.openxmlformats.org/officeDocument/2006/relationships/image" Target="../media/image370.png"/><Relationship Id="rId167" Type="http://schemas.openxmlformats.org/officeDocument/2006/relationships/customXml" Target="../ink/ink460.xml"/><Relationship Id="rId188" Type="http://schemas.openxmlformats.org/officeDocument/2006/relationships/image" Target="../media/image391.png"/><Relationship Id="rId311" Type="http://schemas.openxmlformats.org/officeDocument/2006/relationships/customXml" Target="../ink/ink532.xml"/><Relationship Id="rId332" Type="http://schemas.openxmlformats.org/officeDocument/2006/relationships/image" Target="../media/image462.png"/><Relationship Id="rId353" Type="http://schemas.openxmlformats.org/officeDocument/2006/relationships/customXml" Target="../ink/ink553.xml"/><Relationship Id="rId71" Type="http://schemas.openxmlformats.org/officeDocument/2006/relationships/customXml" Target="../ink/ink413.xml"/><Relationship Id="rId92" Type="http://schemas.openxmlformats.org/officeDocument/2006/relationships/image" Target="../media/image343.png"/><Relationship Id="rId213" Type="http://schemas.openxmlformats.org/officeDocument/2006/relationships/customXml" Target="../ink/ink483.xml"/><Relationship Id="rId234" Type="http://schemas.openxmlformats.org/officeDocument/2006/relationships/image" Target="../media/image414.png"/><Relationship Id="rId2" Type="http://schemas.openxmlformats.org/officeDocument/2006/relationships/image" Target="../media/image21.tmp"/><Relationship Id="rId29" Type="http://schemas.openxmlformats.org/officeDocument/2006/relationships/customXml" Target="../ink/ink392.xml"/><Relationship Id="rId255" Type="http://schemas.openxmlformats.org/officeDocument/2006/relationships/customXml" Target="../ink/ink504.xml"/><Relationship Id="rId276" Type="http://schemas.openxmlformats.org/officeDocument/2006/relationships/image" Target="../media/image435.png"/><Relationship Id="rId297" Type="http://schemas.openxmlformats.org/officeDocument/2006/relationships/customXml" Target="../ink/ink525.xml"/><Relationship Id="rId40" Type="http://schemas.openxmlformats.org/officeDocument/2006/relationships/image" Target="../media/image316.png"/><Relationship Id="rId115" Type="http://schemas.openxmlformats.org/officeDocument/2006/relationships/customXml" Target="../ink/ink434.xml"/><Relationship Id="rId136" Type="http://schemas.openxmlformats.org/officeDocument/2006/relationships/image" Target="../media/image365.png"/><Relationship Id="rId157" Type="http://schemas.openxmlformats.org/officeDocument/2006/relationships/customXml" Target="../ink/ink455.xml"/><Relationship Id="rId178" Type="http://schemas.openxmlformats.org/officeDocument/2006/relationships/image" Target="../media/image386.png"/><Relationship Id="rId301" Type="http://schemas.openxmlformats.org/officeDocument/2006/relationships/customXml" Target="../ink/ink527.xml"/><Relationship Id="rId322" Type="http://schemas.openxmlformats.org/officeDocument/2006/relationships/image" Target="../media/image457.png"/><Relationship Id="rId343" Type="http://schemas.openxmlformats.org/officeDocument/2006/relationships/customXml" Target="../ink/ink548.xml"/><Relationship Id="rId61" Type="http://schemas.openxmlformats.org/officeDocument/2006/relationships/customXml" Target="../ink/ink408.xml"/><Relationship Id="rId82" Type="http://schemas.openxmlformats.org/officeDocument/2006/relationships/image" Target="../media/image23.tmp"/><Relationship Id="rId199" Type="http://schemas.openxmlformats.org/officeDocument/2006/relationships/customXml" Target="../ink/ink476.xml"/><Relationship Id="rId203" Type="http://schemas.openxmlformats.org/officeDocument/2006/relationships/customXml" Target="../ink/ink478.xml"/><Relationship Id="rId19" Type="http://schemas.openxmlformats.org/officeDocument/2006/relationships/customXml" Target="../ink/ink387.xml"/><Relationship Id="rId224" Type="http://schemas.openxmlformats.org/officeDocument/2006/relationships/image" Target="../media/image409.png"/><Relationship Id="rId245" Type="http://schemas.openxmlformats.org/officeDocument/2006/relationships/customXml" Target="../ink/ink499.xml"/><Relationship Id="rId266" Type="http://schemas.openxmlformats.org/officeDocument/2006/relationships/image" Target="../media/image430.png"/><Relationship Id="rId287" Type="http://schemas.openxmlformats.org/officeDocument/2006/relationships/customXml" Target="../ink/ink520.xml"/><Relationship Id="rId30" Type="http://schemas.openxmlformats.org/officeDocument/2006/relationships/image" Target="../media/image311.png"/><Relationship Id="rId105" Type="http://schemas.openxmlformats.org/officeDocument/2006/relationships/customXml" Target="../ink/ink429.xml"/><Relationship Id="rId126" Type="http://schemas.openxmlformats.org/officeDocument/2006/relationships/image" Target="../media/image360.png"/><Relationship Id="rId147" Type="http://schemas.openxmlformats.org/officeDocument/2006/relationships/customXml" Target="../ink/ink450.xml"/><Relationship Id="rId168" Type="http://schemas.openxmlformats.org/officeDocument/2006/relationships/image" Target="../media/image381.png"/><Relationship Id="rId312" Type="http://schemas.openxmlformats.org/officeDocument/2006/relationships/image" Target="../media/image452.png"/><Relationship Id="rId333" Type="http://schemas.openxmlformats.org/officeDocument/2006/relationships/customXml" Target="../ink/ink543.xml"/><Relationship Id="rId354" Type="http://schemas.openxmlformats.org/officeDocument/2006/relationships/image" Target="../media/image473.png"/><Relationship Id="rId51" Type="http://schemas.openxmlformats.org/officeDocument/2006/relationships/customXml" Target="../ink/ink403.xml"/><Relationship Id="rId72" Type="http://schemas.openxmlformats.org/officeDocument/2006/relationships/image" Target="../media/image332.png"/><Relationship Id="rId93" Type="http://schemas.openxmlformats.org/officeDocument/2006/relationships/customXml" Target="../ink/ink423.xml"/><Relationship Id="rId189" Type="http://schemas.openxmlformats.org/officeDocument/2006/relationships/customXml" Target="../ink/ink471.xml"/><Relationship Id="rId3" Type="http://schemas.openxmlformats.org/officeDocument/2006/relationships/customXml" Target="../ink/ink379.xml"/><Relationship Id="rId214" Type="http://schemas.openxmlformats.org/officeDocument/2006/relationships/image" Target="../media/image404.png"/><Relationship Id="rId235" Type="http://schemas.openxmlformats.org/officeDocument/2006/relationships/customXml" Target="../ink/ink494.xml"/><Relationship Id="rId256" Type="http://schemas.openxmlformats.org/officeDocument/2006/relationships/image" Target="../media/image425.png"/><Relationship Id="rId277" Type="http://schemas.openxmlformats.org/officeDocument/2006/relationships/customXml" Target="../ink/ink515.xml"/><Relationship Id="rId298" Type="http://schemas.openxmlformats.org/officeDocument/2006/relationships/image" Target="../media/image445.png"/><Relationship Id="rId116" Type="http://schemas.openxmlformats.org/officeDocument/2006/relationships/image" Target="../media/image355.png"/><Relationship Id="rId137" Type="http://schemas.openxmlformats.org/officeDocument/2006/relationships/customXml" Target="../ink/ink445.xml"/><Relationship Id="rId158" Type="http://schemas.openxmlformats.org/officeDocument/2006/relationships/image" Target="../media/image376.png"/><Relationship Id="rId302" Type="http://schemas.openxmlformats.org/officeDocument/2006/relationships/image" Target="../media/image447.png"/><Relationship Id="rId323" Type="http://schemas.openxmlformats.org/officeDocument/2006/relationships/customXml" Target="../ink/ink538.xml"/><Relationship Id="rId344" Type="http://schemas.openxmlformats.org/officeDocument/2006/relationships/image" Target="../media/image468.png"/><Relationship Id="rId20" Type="http://schemas.openxmlformats.org/officeDocument/2006/relationships/image" Target="../media/image306.png"/><Relationship Id="rId41" Type="http://schemas.openxmlformats.org/officeDocument/2006/relationships/customXml" Target="../ink/ink398.xml"/><Relationship Id="rId62" Type="http://schemas.openxmlformats.org/officeDocument/2006/relationships/image" Target="../media/image327.png"/><Relationship Id="rId83" Type="http://schemas.openxmlformats.org/officeDocument/2006/relationships/customXml" Target="../ink/ink418.xml"/><Relationship Id="rId179" Type="http://schemas.openxmlformats.org/officeDocument/2006/relationships/customXml" Target="../ink/ink466.xml"/><Relationship Id="rId190" Type="http://schemas.openxmlformats.org/officeDocument/2006/relationships/image" Target="../media/image392.png"/><Relationship Id="rId204" Type="http://schemas.openxmlformats.org/officeDocument/2006/relationships/image" Target="../media/image399.png"/><Relationship Id="rId225" Type="http://schemas.openxmlformats.org/officeDocument/2006/relationships/customXml" Target="../ink/ink489.xml"/><Relationship Id="rId246" Type="http://schemas.openxmlformats.org/officeDocument/2006/relationships/image" Target="../media/image420.png"/><Relationship Id="rId267" Type="http://schemas.openxmlformats.org/officeDocument/2006/relationships/customXml" Target="../ink/ink510.xml"/><Relationship Id="rId288" Type="http://schemas.openxmlformats.org/officeDocument/2006/relationships/image" Target="../media/image441.png"/><Relationship Id="rId106" Type="http://schemas.openxmlformats.org/officeDocument/2006/relationships/image" Target="../media/image350.png"/><Relationship Id="rId127" Type="http://schemas.openxmlformats.org/officeDocument/2006/relationships/customXml" Target="../ink/ink440.xml"/><Relationship Id="rId313" Type="http://schemas.openxmlformats.org/officeDocument/2006/relationships/customXml" Target="../ink/ink533.xml"/><Relationship Id="rId10" Type="http://schemas.openxmlformats.org/officeDocument/2006/relationships/image" Target="../media/image301.png"/><Relationship Id="rId31" Type="http://schemas.openxmlformats.org/officeDocument/2006/relationships/customXml" Target="../ink/ink393.xml"/><Relationship Id="rId52" Type="http://schemas.openxmlformats.org/officeDocument/2006/relationships/image" Target="../media/image322.png"/><Relationship Id="rId73" Type="http://schemas.openxmlformats.org/officeDocument/2006/relationships/customXml" Target="../ink/ink414.xml"/><Relationship Id="rId94" Type="http://schemas.openxmlformats.org/officeDocument/2006/relationships/image" Target="../media/image344.png"/><Relationship Id="rId148" Type="http://schemas.openxmlformats.org/officeDocument/2006/relationships/image" Target="../media/image371.png"/><Relationship Id="rId169" Type="http://schemas.openxmlformats.org/officeDocument/2006/relationships/customXml" Target="../ink/ink461.xml"/><Relationship Id="rId334" Type="http://schemas.openxmlformats.org/officeDocument/2006/relationships/image" Target="../media/image463.png"/><Relationship Id="rId355" Type="http://schemas.openxmlformats.org/officeDocument/2006/relationships/customXml" Target="../ink/ink554.xml"/><Relationship Id="rId4" Type="http://schemas.openxmlformats.org/officeDocument/2006/relationships/image" Target="../media/image2980.png"/><Relationship Id="rId180" Type="http://schemas.openxmlformats.org/officeDocument/2006/relationships/image" Target="../media/image387.png"/><Relationship Id="rId215" Type="http://schemas.openxmlformats.org/officeDocument/2006/relationships/customXml" Target="../ink/ink484.xml"/><Relationship Id="rId236" Type="http://schemas.openxmlformats.org/officeDocument/2006/relationships/image" Target="../media/image415.png"/><Relationship Id="rId257" Type="http://schemas.openxmlformats.org/officeDocument/2006/relationships/customXml" Target="../ink/ink505.xml"/><Relationship Id="rId278" Type="http://schemas.openxmlformats.org/officeDocument/2006/relationships/image" Target="../media/image436.png"/><Relationship Id="rId303" Type="http://schemas.openxmlformats.org/officeDocument/2006/relationships/customXml" Target="../ink/ink528.xml"/><Relationship Id="rId42" Type="http://schemas.openxmlformats.org/officeDocument/2006/relationships/image" Target="../media/image317.png"/><Relationship Id="rId84" Type="http://schemas.openxmlformats.org/officeDocument/2006/relationships/image" Target="../media/image339.png"/><Relationship Id="rId138" Type="http://schemas.openxmlformats.org/officeDocument/2006/relationships/image" Target="../media/image366.png"/><Relationship Id="rId345" Type="http://schemas.openxmlformats.org/officeDocument/2006/relationships/customXml" Target="../ink/ink549.xml"/><Relationship Id="rId191" Type="http://schemas.openxmlformats.org/officeDocument/2006/relationships/customXml" Target="../ink/ink472.xml"/><Relationship Id="rId205" Type="http://schemas.openxmlformats.org/officeDocument/2006/relationships/customXml" Target="../ink/ink479.xml"/><Relationship Id="rId247" Type="http://schemas.openxmlformats.org/officeDocument/2006/relationships/customXml" Target="../ink/ink500.xml"/><Relationship Id="rId107" Type="http://schemas.openxmlformats.org/officeDocument/2006/relationships/customXml" Target="../ink/ink430.xml"/><Relationship Id="rId289" Type="http://schemas.openxmlformats.org/officeDocument/2006/relationships/customXml" Target="../ink/ink521.xml"/><Relationship Id="rId11" Type="http://schemas.openxmlformats.org/officeDocument/2006/relationships/customXml" Target="../ink/ink383.xml"/><Relationship Id="rId53" Type="http://schemas.openxmlformats.org/officeDocument/2006/relationships/customXml" Target="../ink/ink404.xml"/><Relationship Id="rId149" Type="http://schemas.openxmlformats.org/officeDocument/2006/relationships/customXml" Target="../ink/ink451.xml"/><Relationship Id="rId314" Type="http://schemas.openxmlformats.org/officeDocument/2006/relationships/image" Target="../media/image453.png"/><Relationship Id="rId356" Type="http://schemas.openxmlformats.org/officeDocument/2006/relationships/image" Target="../media/image474.png"/><Relationship Id="rId95" Type="http://schemas.openxmlformats.org/officeDocument/2006/relationships/customXml" Target="../ink/ink424.xml"/><Relationship Id="rId160" Type="http://schemas.openxmlformats.org/officeDocument/2006/relationships/image" Target="../media/image377.png"/><Relationship Id="rId216" Type="http://schemas.openxmlformats.org/officeDocument/2006/relationships/image" Target="../media/image405.png"/><Relationship Id="rId258" Type="http://schemas.openxmlformats.org/officeDocument/2006/relationships/image" Target="../media/image426.png"/><Relationship Id="rId22" Type="http://schemas.openxmlformats.org/officeDocument/2006/relationships/image" Target="../media/image307.png"/><Relationship Id="rId64" Type="http://schemas.openxmlformats.org/officeDocument/2006/relationships/image" Target="../media/image328.png"/><Relationship Id="rId118" Type="http://schemas.openxmlformats.org/officeDocument/2006/relationships/image" Target="../media/image356.png"/><Relationship Id="rId325" Type="http://schemas.openxmlformats.org/officeDocument/2006/relationships/customXml" Target="../ink/ink539.xml"/><Relationship Id="rId171" Type="http://schemas.openxmlformats.org/officeDocument/2006/relationships/customXml" Target="../ink/ink462.xml"/><Relationship Id="rId227" Type="http://schemas.openxmlformats.org/officeDocument/2006/relationships/customXml" Target="../ink/ink490.xml"/><Relationship Id="rId269" Type="http://schemas.openxmlformats.org/officeDocument/2006/relationships/customXml" Target="../ink/ink511.xml"/><Relationship Id="rId33" Type="http://schemas.openxmlformats.org/officeDocument/2006/relationships/customXml" Target="../ink/ink394.xml"/><Relationship Id="rId129" Type="http://schemas.openxmlformats.org/officeDocument/2006/relationships/customXml" Target="../ink/ink441.xml"/><Relationship Id="rId280" Type="http://schemas.openxmlformats.org/officeDocument/2006/relationships/image" Target="../media/image437.png"/><Relationship Id="rId336" Type="http://schemas.openxmlformats.org/officeDocument/2006/relationships/image" Target="../media/image464.png"/><Relationship Id="rId75" Type="http://schemas.openxmlformats.org/officeDocument/2006/relationships/customXml" Target="../ink/ink415.xml"/><Relationship Id="rId140" Type="http://schemas.openxmlformats.org/officeDocument/2006/relationships/image" Target="../media/image367.png"/><Relationship Id="rId182" Type="http://schemas.openxmlformats.org/officeDocument/2006/relationships/image" Target="../media/image388.png"/><Relationship Id="rId6" Type="http://schemas.openxmlformats.org/officeDocument/2006/relationships/image" Target="../media/image2990.png"/><Relationship Id="rId238" Type="http://schemas.openxmlformats.org/officeDocument/2006/relationships/image" Target="../media/image416.png"/><Relationship Id="rId291" Type="http://schemas.openxmlformats.org/officeDocument/2006/relationships/customXml" Target="../ink/ink522.xml"/><Relationship Id="rId305" Type="http://schemas.openxmlformats.org/officeDocument/2006/relationships/customXml" Target="../ink/ink529.xml"/><Relationship Id="rId347" Type="http://schemas.openxmlformats.org/officeDocument/2006/relationships/customXml" Target="../ink/ink550.xml"/><Relationship Id="rId44" Type="http://schemas.openxmlformats.org/officeDocument/2006/relationships/image" Target="../media/image318.png"/><Relationship Id="rId86" Type="http://schemas.openxmlformats.org/officeDocument/2006/relationships/image" Target="../media/image340.png"/><Relationship Id="rId151" Type="http://schemas.openxmlformats.org/officeDocument/2006/relationships/customXml" Target="../ink/ink452.xml"/><Relationship Id="rId193" Type="http://schemas.openxmlformats.org/officeDocument/2006/relationships/customXml" Target="../ink/ink473.xml"/><Relationship Id="rId207" Type="http://schemas.openxmlformats.org/officeDocument/2006/relationships/customXml" Target="../ink/ink480.xml"/><Relationship Id="rId249" Type="http://schemas.openxmlformats.org/officeDocument/2006/relationships/customXml" Target="../ink/ink501.xml"/><Relationship Id="rId13" Type="http://schemas.openxmlformats.org/officeDocument/2006/relationships/customXml" Target="../ink/ink384.xml"/><Relationship Id="rId109" Type="http://schemas.openxmlformats.org/officeDocument/2006/relationships/customXml" Target="../ink/ink431.xml"/><Relationship Id="rId260" Type="http://schemas.openxmlformats.org/officeDocument/2006/relationships/image" Target="../media/image427.png"/><Relationship Id="rId316" Type="http://schemas.openxmlformats.org/officeDocument/2006/relationships/image" Target="../media/image454.png"/><Relationship Id="rId55" Type="http://schemas.openxmlformats.org/officeDocument/2006/relationships/customXml" Target="../ink/ink405.xml"/><Relationship Id="rId97" Type="http://schemas.openxmlformats.org/officeDocument/2006/relationships/customXml" Target="../ink/ink425.xml"/><Relationship Id="rId120" Type="http://schemas.openxmlformats.org/officeDocument/2006/relationships/image" Target="../media/image357.png"/><Relationship Id="rId358" Type="http://schemas.openxmlformats.org/officeDocument/2006/relationships/image" Target="../media/image475.png"/><Relationship Id="rId162" Type="http://schemas.openxmlformats.org/officeDocument/2006/relationships/image" Target="../media/image378.png"/><Relationship Id="rId218" Type="http://schemas.openxmlformats.org/officeDocument/2006/relationships/image" Target="../media/image406.png"/><Relationship Id="rId271" Type="http://schemas.openxmlformats.org/officeDocument/2006/relationships/customXml" Target="../ink/ink512.xml"/><Relationship Id="rId24" Type="http://schemas.openxmlformats.org/officeDocument/2006/relationships/image" Target="../media/image308.png"/><Relationship Id="rId66" Type="http://schemas.openxmlformats.org/officeDocument/2006/relationships/image" Target="../media/image329.png"/><Relationship Id="rId131" Type="http://schemas.openxmlformats.org/officeDocument/2006/relationships/customXml" Target="../ink/ink442.xml"/><Relationship Id="rId327" Type="http://schemas.openxmlformats.org/officeDocument/2006/relationships/customXml" Target="../ink/ink540.xml"/><Relationship Id="rId173" Type="http://schemas.openxmlformats.org/officeDocument/2006/relationships/customXml" Target="../ink/ink463.xml"/><Relationship Id="rId229" Type="http://schemas.openxmlformats.org/officeDocument/2006/relationships/customXml" Target="../ink/ink491.xml"/><Relationship Id="rId240" Type="http://schemas.openxmlformats.org/officeDocument/2006/relationships/image" Target="../media/image417.png"/><Relationship Id="rId35" Type="http://schemas.openxmlformats.org/officeDocument/2006/relationships/customXml" Target="../ink/ink395.xml"/><Relationship Id="rId77" Type="http://schemas.openxmlformats.org/officeDocument/2006/relationships/customXml" Target="../ink/ink416.xml"/><Relationship Id="rId100" Type="http://schemas.openxmlformats.org/officeDocument/2006/relationships/image" Target="../media/image347.png"/><Relationship Id="rId282" Type="http://schemas.openxmlformats.org/officeDocument/2006/relationships/image" Target="../media/image438.png"/><Relationship Id="rId338" Type="http://schemas.openxmlformats.org/officeDocument/2006/relationships/image" Target="../media/image465.png"/><Relationship Id="rId8" Type="http://schemas.openxmlformats.org/officeDocument/2006/relationships/image" Target="../media/image3000.png"/><Relationship Id="rId142" Type="http://schemas.openxmlformats.org/officeDocument/2006/relationships/image" Target="../media/image368.png"/><Relationship Id="rId184" Type="http://schemas.openxmlformats.org/officeDocument/2006/relationships/image" Target="../media/image389.png"/><Relationship Id="rId251" Type="http://schemas.openxmlformats.org/officeDocument/2006/relationships/customXml" Target="../ink/ink502.xml"/><Relationship Id="rId46" Type="http://schemas.openxmlformats.org/officeDocument/2006/relationships/image" Target="../media/image319.png"/><Relationship Id="rId293" Type="http://schemas.openxmlformats.org/officeDocument/2006/relationships/customXml" Target="../ink/ink523.xml"/><Relationship Id="rId307" Type="http://schemas.openxmlformats.org/officeDocument/2006/relationships/customXml" Target="../ink/ink530.xml"/><Relationship Id="rId349" Type="http://schemas.openxmlformats.org/officeDocument/2006/relationships/customXml" Target="../ink/ink551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3.png"/><Relationship Id="rId18" Type="http://schemas.openxmlformats.org/officeDocument/2006/relationships/customXml" Target="../ink/ink565.xml"/><Relationship Id="rId26" Type="http://schemas.openxmlformats.org/officeDocument/2006/relationships/customXml" Target="../ink/ink569.xml"/><Relationship Id="rId39" Type="http://schemas.openxmlformats.org/officeDocument/2006/relationships/image" Target="../media/image496.png"/><Relationship Id="rId21" Type="http://schemas.openxmlformats.org/officeDocument/2006/relationships/image" Target="../media/image487.png"/><Relationship Id="rId34" Type="http://schemas.openxmlformats.org/officeDocument/2006/relationships/customXml" Target="../ink/ink573.xml"/><Relationship Id="rId7" Type="http://schemas.openxmlformats.org/officeDocument/2006/relationships/image" Target="../media/image480.png"/><Relationship Id="rId2" Type="http://schemas.openxmlformats.org/officeDocument/2006/relationships/image" Target="../media/image24.tmp"/><Relationship Id="rId16" Type="http://schemas.openxmlformats.org/officeDocument/2006/relationships/customXml" Target="../ink/ink564.xml"/><Relationship Id="rId20" Type="http://schemas.openxmlformats.org/officeDocument/2006/relationships/customXml" Target="../ink/ink566.xml"/><Relationship Id="rId29" Type="http://schemas.openxmlformats.org/officeDocument/2006/relationships/image" Target="../media/image491.png"/><Relationship Id="rId41" Type="http://schemas.openxmlformats.org/officeDocument/2006/relationships/image" Target="../media/image49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59.xml"/><Relationship Id="rId11" Type="http://schemas.openxmlformats.org/officeDocument/2006/relationships/image" Target="../media/image482.png"/><Relationship Id="rId24" Type="http://schemas.openxmlformats.org/officeDocument/2006/relationships/customXml" Target="../ink/ink568.xml"/><Relationship Id="rId32" Type="http://schemas.openxmlformats.org/officeDocument/2006/relationships/customXml" Target="../ink/ink572.xml"/><Relationship Id="rId37" Type="http://schemas.openxmlformats.org/officeDocument/2006/relationships/image" Target="../media/image495.png"/><Relationship Id="rId40" Type="http://schemas.openxmlformats.org/officeDocument/2006/relationships/customXml" Target="../ink/ink576.xml"/><Relationship Id="rId5" Type="http://schemas.openxmlformats.org/officeDocument/2006/relationships/image" Target="../media/image479.png"/><Relationship Id="rId15" Type="http://schemas.openxmlformats.org/officeDocument/2006/relationships/image" Target="../media/image484.png"/><Relationship Id="rId23" Type="http://schemas.openxmlformats.org/officeDocument/2006/relationships/image" Target="../media/image488.png"/><Relationship Id="rId28" Type="http://schemas.openxmlformats.org/officeDocument/2006/relationships/customXml" Target="../ink/ink570.xml"/><Relationship Id="rId36" Type="http://schemas.openxmlformats.org/officeDocument/2006/relationships/customXml" Target="../ink/ink574.xml"/><Relationship Id="rId10" Type="http://schemas.openxmlformats.org/officeDocument/2006/relationships/customXml" Target="../ink/ink561.xml"/><Relationship Id="rId19" Type="http://schemas.openxmlformats.org/officeDocument/2006/relationships/image" Target="../media/image486.png"/><Relationship Id="rId31" Type="http://schemas.openxmlformats.org/officeDocument/2006/relationships/image" Target="../media/image492.png"/><Relationship Id="rId4" Type="http://schemas.openxmlformats.org/officeDocument/2006/relationships/customXml" Target="../ink/ink558.xml"/><Relationship Id="rId9" Type="http://schemas.openxmlformats.org/officeDocument/2006/relationships/image" Target="../media/image481.png"/><Relationship Id="rId14" Type="http://schemas.openxmlformats.org/officeDocument/2006/relationships/customXml" Target="../ink/ink563.xml"/><Relationship Id="rId22" Type="http://schemas.openxmlformats.org/officeDocument/2006/relationships/customXml" Target="../ink/ink567.xml"/><Relationship Id="rId27" Type="http://schemas.openxmlformats.org/officeDocument/2006/relationships/image" Target="../media/image490.png"/><Relationship Id="rId30" Type="http://schemas.openxmlformats.org/officeDocument/2006/relationships/customXml" Target="../ink/ink571.xml"/><Relationship Id="rId35" Type="http://schemas.openxmlformats.org/officeDocument/2006/relationships/image" Target="../media/image494.png"/><Relationship Id="rId8" Type="http://schemas.openxmlformats.org/officeDocument/2006/relationships/customXml" Target="../ink/ink560.xml"/><Relationship Id="rId3" Type="http://schemas.openxmlformats.org/officeDocument/2006/relationships/image" Target="../media/image25.tmp"/><Relationship Id="rId12" Type="http://schemas.openxmlformats.org/officeDocument/2006/relationships/customXml" Target="../ink/ink562.xml"/><Relationship Id="rId17" Type="http://schemas.openxmlformats.org/officeDocument/2006/relationships/image" Target="../media/image485.png"/><Relationship Id="rId25" Type="http://schemas.openxmlformats.org/officeDocument/2006/relationships/image" Target="../media/image489.png"/><Relationship Id="rId33" Type="http://schemas.openxmlformats.org/officeDocument/2006/relationships/image" Target="../media/image493.png"/><Relationship Id="rId38" Type="http://schemas.openxmlformats.org/officeDocument/2006/relationships/customXml" Target="../ink/ink575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20.png"/><Relationship Id="rId21" Type="http://schemas.openxmlformats.org/officeDocument/2006/relationships/customXml" Target="../ink/ink586.xml"/><Relationship Id="rId42" Type="http://schemas.openxmlformats.org/officeDocument/2006/relationships/image" Target="../media/image1300.png"/><Relationship Id="rId47" Type="http://schemas.openxmlformats.org/officeDocument/2006/relationships/customXml" Target="../ink/ink599.xml"/><Relationship Id="rId63" Type="http://schemas.openxmlformats.org/officeDocument/2006/relationships/customXml" Target="../ink/ink607.xml"/><Relationship Id="rId68" Type="http://schemas.openxmlformats.org/officeDocument/2006/relationships/image" Target="../media/image1430.png"/><Relationship Id="rId84" Type="http://schemas.openxmlformats.org/officeDocument/2006/relationships/image" Target="../media/image1510.png"/><Relationship Id="rId89" Type="http://schemas.openxmlformats.org/officeDocument/2006/relationships/customXml" Target="../ink/ink620.xml"/><Relationship Id="rId16" Type="http://schemas.openxmlformats.org/officeDocument/2006/relationships/image" Target="../media/image11710.png"/><Relationship Id="rId11" Type="http://schemas.openxmlformats.org/officeDocument/2006/relationships/customXml" Target="../ink/ink581.xml"/><Relationship Id="rId32" Type="http://schemas.openxmlformats.org/officeDocument/2006/relationships/image" Target="../media/image1250.png"/><Relationship Id="rId37" Type="http://schemas.openxmlformats.org/officeDocument/2006/relationships/customXml" Target="../ink/ink594.xml"/><Relationship Id="rId53" Type="http://schemas.openxmlformats.org/officeDocument/2006/relationships/customXml" Target="../ink/ink602.xml"/><Relationship Id="rId58" Type="http://schemas.openxmlformats.org/officeDocument/2006/relationships/image" Target="../media/image1380.png"/><Relationship Id="rId74" Type="http://schemas.openxmlformats.org/officeDocument/2006/relationships/image" Target="../media/image1460.png"/><Relationship Id="rId79" Type="http://schemas.openxmlformats.org/officeDocument/2006/relationships/customXml" Target="../ink/ink615.xml"/><Relationship Id="rId5" Type="http://schemas.openxmlformats.org/officeDocument/2006/relationships/customXml" Target="../ink/ink578.xml"/><Relationship Id="rId90" Type="http://schemas.openxmlformats.org/officeDocument/2006/relationships/image" Target="../media/image477.png"/><Relationship Id="rId14" Type="http://schemas.openxmlformats.org/officeDocument/2006/relationships/image" Target="../media/image11610.png"/><Relationship Id="rId22" Type="http://schemas.openxmlformats.org/officeDocument/2006/relationships/image" Target="../media/image1200.png"/><Relationship Id="rId27" Type="http://schemas.openxmlformats.org/officeDocument/2006/relationships/customXml" Target="../ink/ink589.xml"/><Relationship Id="rId30" Type="http://schemas.openxmlformats.org/officeDocument/2006/relationships/image" Target="../media/image1240.png"/><Relationship Id="rId35" Type="http://schemas.openxmlformats.org/officeDocument/2006/relationships/customXml" Target="../ink/ink593.xml"/><Relationship Id="rId43" Type="http://schemas.openxmlformats.org/officeDocument/2006/relationships/customXml" Target="../ink/ink597.xml"/><Relationship Id="rId48" Type="http://schemas.openxmlformats.org/officeDocument/2006/relationships/image" Target="../media/image1330.png"/><Relationship Id="rId56" Type="http://schemas.openxmlformats.org/officeDocument/2006/relationships/image" Target="../media/image1370.png"/><Relationship Id="rId64" Type="http://schemas.openxmlformats.org/officeDocument/2006/relationships/image" Target="../media/image1411.png"/><Relationship Id="rId69" Type="http://schemas.openxmlformats.org/officeDocument/2006/relationships/customXml" Target="../ink/ink610.xml"/><Relationship Id="rId77" Type="http://schemas.openxmlformats.org/officeDocument/2006/relationships/customXml" Target="../ink/ink614.xml"/><Relationship Id="rId8" Type="http://schemas.openxmlformats.org/officeDocument/2006/relationships/image" Target="../media/image113.png"/><Relationship Id="rId51" Type="http://schemas.openxmlformats.org/officeDocument/2006/relationships/customXml" Target="../ink/ink601.xml"/><Relationship Id="rId72" Type="http://schemas.openxmlformats.org/officeDocument/2006/relationships/image" Target="../media/image1450.png"/><Relationship Id="rId80" Type="http://schemas.openxmlformats.org/officeDocument/2006/relationships/image" Target="../media/image149.png"/><Relationship Id="rId85" Type="http://schemas.openxmlformats.org/officeDocument/2006/relationships/customXml" Target="../ink/ink618.xml"/><Relationship Id="rId3" Type="http://schemas.openxmlformats.org/officeDocument/2006/relationships/customXml" Target="../ink/ink577.xml"/><Relationship Id="rId12" Type="http://schemas.openxmlformats.org/officeDocument/2006/relationships/image" Target="../media/image11510.png"/><Relationship Id="rId17" Type="http://schemas.openxmlformats.org/officeDocument/2006/relationships/customXml" Target="../ink/ink584.xml"/><Relationship Id="rId25" Type="http://schemas.openxmlformats.org/officeDocument/2006/relationships/customXml" Target="../ink/ink588.xml"/><Relationship Id="rId33" Type="http://schemas.openxmlformats.org/officeDocument/2006/relationships/customXml" Target="../ink/ink592.xml"/><Relationship Id="rId38" Type="http://schemas.openxmlformats.org/officeDocument/2006/relationships/image" Target="../media/image1280.png"/><Relationship Id="rId46" Type="http://schemas.openxmlformats.org/officeDocument/2006/relationships/image" Target="../media/image132.png"/><Relationship Id="rId59" Type="http://schemas.openxmlformats.org/officeDocument/2006/relationships/customXml" Target="../ink/ink605.xml"/><Relationship Id="rId67" Type="http://schemas.openxmlformats.org/officeDocument/2006/relationships/customXml" Target="../ink/ink609.xml"/><Relationship Id="rId20" Type="http://schemas.openxmlformats.org/officeDocument/2006/relationships/image" Target="../media/image1195.png"/><Relationship Id="rId41" Type="http://schemas.openxmlformats.org/officeDocument/2006/relationships/customXml" Target="../ink/ink596.xml"/><Relationship Id="rId54" Type="http://schemas.openxmlformats.org/officeDocument/2006/relationships/image" Target="../media/image1360.png"/><Relationship Id="rId62" Type="http://schemas.openxmlformats.org/officeDocument/2006/relationships/image" Target="../media/image1400.png"/><Relationship Id="rId70" Type="http://schemas.openxmlformats.org/officeDocument/2006/relationships/image" Target="../media/image1440.png"/><Relationship Id="rId75" Type="http://schemas.openxmlformats.org/officeDocument/2006/relationships/customXml" Target="../ink/ink613.xml"/><Relationship Id="rId83" Type="http://schemas.openxmlformats.org/officeDocument/2006/relationships/customXml" Target="../ink/ink617.xml"/><Relationship Id="rId88" Type="http://schemas.openxmlformats.org/officeDocument/2006/relationships/image" Target="../media/image1530.png"/><Relationship Id="rId91" Type="http://schemas.openxmlformats.org/officeDocument/2006/relationships/customXml" Target="../ink/ink6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10.png"/><Relationship Id="rId15" Type="http://schemas.openxmlformats.org/officeDocument/2006/relationships/customXml" Target="../ink/ink583.xml"/><Relationship Id="rId23" Type="http://schemas.openxmlformats.org/officeDocument/2006/relationships/customXml" Target="../ink/ink587.xml"/><Relationship Id="rId28" Type="http://schemas.openxmlformats.org/officeDocument/2006/relationships/image" Target="../media/image1230.png"/><Relationship Id="rId36" Type="http://schemas.openxmlformats.org/officeDocument/2006/relationships/image" Target="../media/image1270.png"/><Relationship Id="rId49" Type="http://schemas.openxmlformats.org/officeDocument/2006/relationships/customXml" Target="../ink/ink600.xml"/><Relationship Id="rId57" Type="http://schemas.openxmlformats.org/officeDocument/2006/relationships/customXml" Target="../ink/ink604.xml"/><Relationship Id="rId10" Type="http://schemas.openxmlformats.org/officeDocument/2006/relationships/image" Target="../media/image114.png"/><Relationship Id="rId31" Type="http://schemas.openxmlformats.org/officeDocument/2006/relationships/customXml" Target="../ink/ink591.xml"/><Relationship Id="rId44" Type="http://schemas.openxmlformats.org/officeDocument/2006/relationships/image" Target="../media/image1311.png"/><Relationship Id="rId52" Type="http://schemas.openxmlformats.org/officeDocument/2006/relationships/image" Target="../media/image1350.png"/><Relationship Id="rId60" Type="http://schemas.openxmlformats.org/officeDocument/2006/relationships/image" Target="../media/image1390.png"/><Relationship Id="rId65" Type="http://schemas.openxmlformats.org/officeDocument/2006/relationships/customXml" Target="../ink/ink608.xml"/><Relationship Id="rId73" Type="http://schemas.openxmlformats.org/officeDocument/2006/relationships/customXml" Target="../ink/ink612.xml"/><Relationship Id="rId78" Type="http://schemas.openxmlformats.org/officeDocument/2006/relationships/image" Target="../media/image1480.png"/><Relationship Id="rId81" Type="http://schemas.openxmlformats.org/officeDocument/2006/relationships/customXml" Target="../ink/ink616.xml"/><Relationship Id="rId86" Type="http://schemas.openxmlformats.org/officeDocument/2006/relationships/image" Target="../media/image1520.png"/><Relationship Id="rId4" Type="http://schemas.openxmlformats.org/officeDocument/2006/relationships/image" Target="../media/image1111.png"/><Relationship Id="rId9" Type="http://schemas.openxmlformats.org/officeDocument/2006/relationships/customXml" Target="../ink/ink580.xml"/><Relationship Id="rId13" Type="http://schemas.openxmlformats.org/officeDocument/2006/relationships/customXml" Target="../ink/ink582.xml"/><Relationship Id="rId18" Type="http://schemas.openxmlformats.org/officeDocument/2006/relationships/image" Target="../media/image11810.png"/><Relationship Id="rId39" Type="http://schemas.openxmlformats.org/officeDocument/2006/relationships/customXml" Target="../ink/ink595.xml"/><Relationship Id="rId34" Type="http://schemas.openxmlformats.org/officeDocument/2006/relationships/image" Target="../media/image1260.png"/><Relationship Id="rId50" Type="http://schemas.openxmlformats.org/officeDocument/2006/relationships/image" Target="../media/image1340.png"/><Relationship Id="rId55" Type="http://schemas.openxmlformats.org/officeDocument/2006/relationships/customXml" Target="../ink/ink603.xml"/><Relationship Id="rId76" Type="http://schemas.openxmlformats.org/officeDocument/2006/relationships/image" Target="../media/image147.png"/><Relationship Id="rId7" Type="http://schemas.openxmlformats.org/officeDocument/2006/relationships/customXml" Target="../ink/ink579.xml"/><Relationship Id="rId71" Type="http://schemas.openxmlformats.org/officeDocument/2006/relationships/customXml" Target="../ink/ink611.xml"/><Relationship Id="rId92" Type="http://schemas.openxmlformats.org/officeDocument/2006/relationships/image" Target="../media/image478.png"/><Relationship Id="rId2" Type="http://schemas.openxmlformats.org/officeDocument/2006/relationships/image" Target="../media/image26.tmp"/><Relationship Id="rId29" Type="http://schemas.openxmlformats.org/officeDocument/2006/relationships/customXml" Target="../ink/ink590.xml"/><Relationship Id="rId24" Type="http://schemas.openxmlformats.org/officeDocument/2006/relationships/image" Target="../media/image1211.png"/><Relationship Id="rId40" Type="http://schemas.openxmlformats.org/officeDocument/2006/relationships/image" Target="../media/image1290.png"/><Relationship Id="rId45" Type="http://schemas.openxmlformats.org/officeDocument/2006/relationships/customXml" Target="../ink/ink598.xml"/><Relationship Id="rId66" Type="http://schemas.openxmlformats.org/officeDocument/2006/relationships/image" Target="../media/image1420.png"/><Relationship Id="rId87" Type="http://schemas.openxmlformats.org/officeDocument/2006/relationships/customXml" Target="../ink/ink619.xml"/><Relationship Id="rId61" Type="http://schemas.openxmlformats.org/officeDocument/2006/relationships/customXml" Target="../ink/ink606.xml"/><Relationship Id="rId82" Type="http://schemas.openxmlformats.org/officeDocument/2006/relationships/image" Target="../media/image1500.png"/><Relationship Id="rId19" Type="http://schemas.openxmlformats.org/officeDocument/2006/relationships/customXml" Target="../ink/ink585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27.xml"/><Relationship Id="rId18" Type="http://schemas.openxmlformats.org/officeDocument/2006/relationships/image" Target="../media/image506.png"/><Relationship Id="rId26" Type="http://schemas.openxmlformats.org/officeDocument/2006/relationships/image" Target="../media/image510.png"/><Relationship Id="rId39" Type="http://schemas.openxmlformats.org/officeDocument/2006/relationships/image" Target="../media/image28.tmp"/><Relationship Id="rId21" Type="http://schemas.openxmlformats.org/officeDocument/2006/relationships/customXml" Target="../ink/ink631.xml"/><Relationship Id="rId34" Type="http://schemas.openxmlformats.org/officeDocument/2006/relationships/customXml" Target="../ink/ink641.xml"/><Relationship Id="rId7" Type="http://schemas.openxmlformats.org/officeDocument/2006/relationships/customXml" Target="../ink/ink624.xml"/><Relationship Id="rId2" Type="http://schemas.openxmlformats.org/officeDocument/2006/relationships/image" Target="../media/image27.tmp"/><Relationship Id="rId16" Type="http://schemas.openxmlformats.org/officeDocument/2006/relationships/image" Target="../media/image505.png"/><Relationship Id="rId20" Type="http://schemas.openxmlformats.org/officeDocument/2006/relationships/image" Target="../media/image507.png"/><Relationship Id="rId29" Type="http://schemas.openxmlformats.org/officeDocument/2006/relationships/customXml" Target="../ink/ink636.xml"/><Relationship Id="rId41" Type="http://schemas.openxmlformats.org/officeDocument/2006/relationships/comments" Target="../comments/comment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0.png"/><Relationship Id="rId11" Type="http://schemas.openxmlformats.org/officeDocument/2006/relationships/customXml" Target="../ink/ink626.xml"/><Relationship Id="rId24" Type="http://schemas.openxmlformats.org/officeDocument/2006/relationships/image" Target="../media/image509.png"/><Relationship Id="rId32" Type="http://schemas.openxmlformats.org/officeDocument/2006/relationships/customXml" Target="../ink/ink639.xml"/><Relationship Id="rId37" Type="http://schemas.openxmlformats.org/officeDocument/2006/relationships/customXml" Target="../ink/ink644.xml"/><Relationship Id="rId40" Type="http://schemas.openxmlformats.org/officeDocument/2006/relationships/image" Target="../media/image29.tmp"/><Relationship Id="rId5" Type="http://schemas.openxmlformats.org/officeDocument/2006/relationships/customXml" Target="../ink/ink623.xml"/><Relationship Id="rId15" Type="http://schemas.openxmlformats.org/officeDocument/2006/relationships/customXml" Target="../ink/ink628.xml"/><Relationship Id="rId23" Type="http://schemas.openxmlformats.org/officeDocument/2006/relationships/customXml" Target="../ink/ink632.xml"/><Relationship Id="rId28" Type="http://schemas.openxmlformats.org/officeDocument/2006/relationships/customXml" Target="../ink/ink635.xml"/><Relationship Id="rId36" Type="http://schemas.openxmlformats.org/officeDocument/2006/relationships/customXml" Target="../ink/ink643.xml"/><Relationship Id="rId10" Type="http://schemas.openxmlformats.org/officeDocument/2006/relationships/image" Target="../media/image502.png"/><Relationship Id="rId19" Type="http://schemas.openxmlformats.org/officeDocument/2006/relationships/customXml" Target="../ink/ink630.xml"/><Relationship Id="rId31" Type="http://schemas.openxmlformats.org/officeDocument/2006/relationships/customXml" Target="../ink/ink638.xml"/><Relationship Id="rId4" Type="http://schemas.openxmlformats.org/officeDocument/2006/relationships/image" Target="../media/image499.png"/><Relationship Id="rId9" Type="http://schemas.openxmlformats.org/officeDocument/2006/relationships/customXml" Target="../ink/ink625.xml"/><Relationship Id="rId14" Type="http://schemas.openxmlformats.org/officeDocument/2006/relationships/image" Target="../media/image504.png"/><Relationship Id="rId22" Type="http://schemas.openxmlformats.org/officeDocument/2006/relationships/image" Target="../media/image508.png"/><Relationship Id="rId27" Type="http://schemas.openxmlformats.org/officeDocument/2006/relationships/customXml" Target="../ink/ink634.xml"/><Relationship Id="rId30" Type="http://schemas.openxmlformats.org/officeDocument/2006/relationships/customXml" Target="../ink/ink637.xml"/><Relationship Id="rId35" Type="http://schemas.openxmlformats.org/officeDocument/2006/relationships/customXml" Target="../ink/ink642.xml"/><Relationship Id="rId8" Type="http://schemas.openxmlformats.org/officeDocument/2006/relationships/image" Target="../media/image501.png"/><Relationship Id="rId3" Type="http://schemas.openxmlformats.org/officeDocument/2006/relationships/customXml" Target="../ink/ink622.xml"/><Relationship Id="rId12" Type="http://schemas.openxmlformats.org/officeDocument/2006/relationships/image" Target="../media/image503.png"/><Relationship Id="rId17" Type="http://schemas.openxmlformats.org/officeDocument/2006/relationships/customXml" Target="../ink/ink629.xml"/><Relationship Id="rId25" Type="http://schemas.openxmlformats.org/officeDocument/2006/relationships/customXml" Target="../ink/ink633.xml"/><Relationship Id="rId33" Type="http://schemas.openxmlformats.org/officeDocument/2006/relationships/customXml" Target="../ink/ink640.xml"/><Relationship Id="rId38" Type="http://schemas.openxmlformats.org/officeDocument/2006/relationships/customXml" Target="../ink/ink645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25.png"/><Relationship Id="rId21" Type="http://schemas.openxmlformats.org/officeDocument/2006/relationships/customXml" Target="../ink/ink655.xml"/><Relationship Id="rId42" Type="http://schemas.openxmlformats.org/officeDocument/2006/relationships/image" Target="../media/image533.png"/><Relationship Id="rId47" Type="http://schemas.openxmlformats.org/officeDocument/2006/relationships/customXml" Target="../ink/ink668.xml"/><Relationship Id="rId63" Type="http://schemas.openxmlformats.org/officeDocument/2006/relationships/customXml" Target="../ink/ink676.xml"/><Relationship Id="rId68" Type="http://schemas.openxmlformats.org/officeDocument/2006/relationships/customXml" Target="../ink/ink678.xml"/><Relationship Id="rId2" Type="http://schemas.openxmlformats.org/officeDocument/2006/relationships/image" Target="../media/image30.tmp"/><Relationship Id="rId16" Type="http://schemas.openxmlformats.org/officeDocument/2006/relationships/image" Target="../media/image520.png"/><Relationship Id="rId29" Type="http://schemas.openxmlformats.org/officeDocument/2006/relationships/customXml" Target="../ink/ink659.xml"/><Relationship Id="rId11" Type="http://schemas.openxmlformats.org/officeDocument/2006/relationships/customXml" Target="../ink/ink650.xml"/><Relationship Id="rId24" Type="http://schemas.openxmlformats.org/officeDocument/2006/relationships/image" Target="../media/image524.png"/><Relationship Id="rId32" Type="http://schemas.openxmlformats.org/officeDocument/2006/relationships/image" Target="../media/image528.png"/><Relationship Id="rId37" Type="http://schemas.openxmlformats.org/officeDocument/2006/relationships/customXml" Target="../ink/ink663.xml"/><Relationship Id="rId40" Type="http://schemas.openxmlformats.org/officeDocument/2006/relationships/image" Target="../media/image532.png"/><Relationship Id="rId45" Type="http://schemas.openxmlformats.org/officeDocument/2006/relationships/customXml" Target="../ink/ink667.xml"/><Relationship Id="rId53" Type="http://schemas.openxmlformats.org/officeDocument/2006/relationships/customXml" Target="../ink/ink671.xml"/><Relationship Id="rId58" Type="http://schemas.openxmlformats.org/officeDocument/2006/relationships/image" Target="../media/image541.png"/><Relationship Id="rId66" Type="http://schemas.openxmlformats.org/officeDocument/2006/relationships/image" Target="../media/image545.png"/><Relationship Id="rId5" Type="http://schemas.openxmlformats.org/officeDocument/2006/relationships/customXml" Target="../ink/ink647.xml"/><Relationship Id="rId61" Type="http://schemas.openxmlformats.org/officeDocument/2006/relationships/customXml" Target="../ink/ink675.xml"/><Relationship Id="rId19" Type="http://schemas.openxmlformats.org/officeDocument/2006/relationships/customXml" Target="../ink/ink654.xml"/><Relationship Id="rId14" Type="http://schemas.openxmlformats.org/officeDocument/2006/relationships/image" Target="../media/image519.png"/><Relationship Id="rId22" Type="http://schemas.openxmlformats.org/officeDocument/2006/relationships/image" Target="../media/image523.png"/><Relationship Id="rId27" Type="http://schemas.openxmlformats.org/officeDocument/2006/relationships/customXml" Target="../ink/ink658.xml"/><Relationship Id="rId30" Type="http://schemas.openxmlformats.org/officeDocument/2006/relationships/image" Target="../media/image527.png"/><Relationship Id="rId35" Type="http://schemas.openxmlformats.org/officeDocument/2006/relationships/customXml" Target="../ink/ink662.xml"/><Relationship Id="rId43" Type="http://schemas.openxmlformats.org/officeDocument/2006/relationships/customXml" Target="../ink/ink666.xml"/><Relationship Id="rId48" Type="http://schemas.openxmlformats.org/officeDocument/2006/relationships/image" Target="../media/image536.png"/><Relationship Id="rId56" Type="http://schemas.openxmlformats.org/officeDocument/2006/relationships/image" Target="../media/image540.png"/><Relationship Id="rId64" Type="http://schemas.openxmlformats.org/officeDocument/2006/relationships/image" Target="../media/image544.png"/><Relationship Id="rId69" Type="http://schemas.openxmlformats.org/officeDocument/2006/relationships/image" Target="../media/image547.png"/><Relationship Id="rId8" Type="http://schemas.openxmlformats.org/officeDocument/2006/relationships/image" Target="../media/image516.png"/><Relationship Id="rId51" Type="http://schemas.openxmlformats.org/officeDocument/2006/relationships/customXml" Target="../ink/ink670.xml"/><Relationship Id="rId72" Type="http://schemas.openxmlformats.org/officeDocument/2006/relationships/customXml" Target="../ink/ink680.xml"/><Relationship Id="rId3" Type="http://schemas.openxmlformats.org/officeDocument/2006/relationships/customXml" Target="../ink/ink646.xml"/><Relationship Id="rId12" Type="http://schemas.openxmlformats.org/officeDocument/2006/relationships/image" Target="../media/image518.png"/><Relationship Id="rId17" Type="http://schemas.openxmlformats.org/officeDocument/2006/relationships/customXml" Target="../ink/ink653.xml"/><Relationship Id="rId25" Type="http://schemas.openxmlformats.org/officeDocument/2006/relationships/customXml" Target="../ink/ink657.xml"/><Relationship Id="rId33" Type="http://schemas.openxmlformats.org/officeDocument/2006/relationships/customXml" Target="../ink/ink661.xml"/><Relationship Id="rId38" Type="http://schemas.openxmlformats.org/officeDocument/2006/relationships/image" Target="../media/image531.png"/><Relationship Id="rId46" Type="http://schemas.openxmlformats.org/officeDocument/2006/relationships/image" Target="../media/image535.png"/><Relationship Id="rId59" Type="http://schemas.openxmlformats.org/officeDocument/2006/relationships/customXml" Target="../ink/ink674.xml"/><Relationship Id="rId67" Type="http://schemas.openxmlformats.org/officeDocument/2006/relationships/image" Target="../media/image31.tmp"/><Relationship Id="rId20" Type="http://schemas.openxmlformats.org/officeDocument/2006/relationships/image" Target="../media/image522.png"/><Relationship Id="rId41" Type="http://schemas.openxmlformats.org/officeDocument/2006/relationships/customXml" Target="../ink/ink665.xml"/><Relationship Id="rId54" Type="http://schemas.openxmlformats.org/officeDocument/2006/relationships/image" Target="../media/image539.png"/><Relationship Id="rId62" Type="http://schemas.openxmlformats.org/officeDocument/2006/relationships/image" Target="../media/image543.png"/><Relationship Id="rId70" Type="http://schemas.openxmlformats.org/officeDocument/2006/relationships/customXml" Target="../ink/ink67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5.png"/><Relationship Id="rId15" Type="http://schemas.openxmlformats.org/officeDocument/2006/relationships/customXml" Target="../ink/ink652.xml"/><Relationship Id="rId23" Type="http://schemas.openxmlformats.org/officeDocument/2006/relationships/customXml" Target="../ink/ink656.xml"/><Relationship Id="rId28" Type="http://schemas.openxmlformats.org/officeDocument/2006/relationships/image" Target="../media/image526.png"/><Relationship Id="rId36" Type="http://schemas.openxmlformats.org/officeDocument/2006/relationships/image" Target="../media/image530.png"/><Relationship Id="rId49" Type="http://schemas.openxmlformats.org/officeDocument/2006/relationships/customXml" Target="../ink/ink669.xml"/><Relationship Id="rId57" Type="http://schemas.openxmlformats.org/officeDocument/2006/relationships/customXml" Target="../ink/ink673.xml"/><Relationship Id="rId10" Type="http://schemas.openxmlformats.org/officeDocument/2006/relationships/image" Target="../media/image517.png"/><Relationship Id="rId31" Type="http://schemas.openxmlformats.org/officeDocument/2006/relationships/customXml" Target="../ink/ink660.xml"/><Relationship Id="rId44" Type="http://schemas.openxmlformats.org/officeDocument/2006/relationships/image" Target="../media/image534.png"/><Relationship Id="rId52" Type="http://schemas.openxmlformats.org/officeDocument/2006/relationships/image" Target="../media/image538.png"/><Relationship Id="rId60" Type="http://schemas.openxmlformats.org/officeDocument/2006/relationships/image" Target="../media/image542.png"/><Relationship Id="rId65" Type="http://schemas.openxmlformats.org/officeDocument/2006/relationships/customXml" Target="../ink/ink677.xml"/><Relationship Id="rId73" Type="http://schemas.openxmlformats.org/officeDocument/2006/relationships/image" Target="../media/image549.png"/><Relationship Id="rId4" Type="http://schemas.openxmlformats.org/officeDocument/2006/relationships/image" Target="../media/image514.png"/><Relationship Id="rId9" Type="http://schemas.openxmlformats.org/officeDocument/2006/relationships/customXml" Target="../ink/ink649.xml"/><Relationship Id="rId13" Type="http://schemas.openxmlformats.org/officeDocument/2006/relationships/customXml" Target="../ink/ink651.xml"/><Relationship Id="rId18" Type="http://schemas.openxmlformats.org/officeDocument/2006/relationships/image" Target="../media/image521.png"/><Relationship Id="rId39" Type="http://schemas.openxmlformats.org/officeDocument/2006/relationships/customXml" Target="../ink/ink664.xml"/><Relationship Id="rId34" Type="http://schemas.openxmlformats.org/officeDocument/2006/relationships/image" Target="../media/image529.png"/><Relationship Id="rId50" Type="http://schemas.openxmlformats.org/officeDocument/2006/relationships/image" Target="../media/image537.png"/><Relationship Id="rId55" Type="http://schemas.openxmlformats.org/officeDocument/2006/relationships/customXml" Target="../ink/ink672.xml"/><Relationship Id="rId7" Type="http://schemas.openxmlformats.org/officeDocument/2006/relationships/customXml" Target="../ink/ink648.xml"/><Relationship Id="rId71" Type="http://schemas.openxmlformats.org/officeDocument/2006/relationships/image" Target="../media/image548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08.png"/><Relationship Id="rId299" Type="http://schemas.openxmlformats.org/officeDocument/2006/relationships/image" Target="../media/image698.png"/><Relationship Id="rId21" Type="http://schemas.openxmlformats.org/officeDocument/2006/relationships/image" Target="../media/image560.png"/><Relationship Id="rId63" Type="http://schemas.openxmlformats.org/officeDocument/2006/relationships/image" Target="../media/image581.png"/><Relationship Id="rId159" Type="http://schemas.openxmlformats.org/officeDocument/2006/relationships/image" Target="../media/image629.png"/><Relationship Id="rId324" Type="http://schemas.openxmlformats.org/officeDocument/2006/relationships/customXml" Target="../ink/ink841.xml"/><Relationship Id="rId366" Type="http://schemas.openxmlformats.org/officeDocument/2006/relationships/customXml" Target="../ink/ink862.xml"/><Relationship Id="rId170" Type="http://schemas.openxmlformats.org/officeDocument/2006/relationships/customXml" Target="../ink/ink764.xml"/><Relationship Id="rId226" Type="http://schemas.openxmlformats.org/officeDocument/2006/relationships/customXml" Target="../ink/ink792.xml"/><Relationship Id="rId268" Type="http://schemas.openxmlformats.org/officeDocument/2006/relationships/image" Target="../media/image683.png"/><Relationship Id="rId32" Type="http://schemas.openxmlformats.org/officeDocument/2006/relationships/customXml" Target="../ink/ink695.xml"/><Relationship Id="rId74" Type="http://schemas.openxmlformats.org/officeDocument/2006/relationships/customXml" Target="../ink/ink716.xml"/><Relationship Id="rId128" Type="http://schemas.openxmlformats.org/officeDocument/2006/relationships/customXml" Target="../ink/ink743.xml"/><Relationship Id="rId335" Type="http://schemas.openxmlformats.org/officeDocument/2006/relationships/image" Target="../media/image716.png"/><Relationship Id="rId377" Type="http://schemas.openxmlformats.org/officeDocument/2006/relationships/image" Target="../media/image737.png"/><Relationship Id="rId5" Type="http://schemas.openxmlformats.org/officeDocument/2006/relationships/image" Target="../media/image551.png"/><Relationship Id="rId181" Type="http://schemas.openxmlformats.org/officeDocument/2006/relationships/image" Target="../media/image639.png"/><Relationship Id="rId237" Type="http://schemas.openxmlformats.org/officeDocument/2006/relationships/customXml" Target="../ink/ink797.xml"/><Relationship Id="rId279" Type="http://schemas.openxmlformats.org/officeDocument/2006/relationships/customXml" Target="../ink/ink818.xml"/><Relationship Id="rId43" Type="http://schemas.openxmlformats.org/officeDocument/2006/relationships/image" Target="../media/image571.png"/><Relationship Id="rId139" Type="http://schemas.openxmlformats.org/officeDocument/2006/relationships/image" Target="../media/image619.png"/><Relationship Id="rId290" Type="http://schemas.openxmlformats.org/officeDocument/2006/relationships/image" Target="../media/image694.png"/><Relationship Id="rId304" Type="http://schemas.openxmlformats.org/officeDocument/2006/relationships/customXml" Target="../ink/ink831.xml"/><Relationship Id="rId346" Type="http://schemas.openxmlformats.org/officeDocument/2006/relationships/customXml" Target="../ink/ink852.xml"/><Relationship Id="rId388" Type="http://schemas.openxmlformats.org/officeDocument/2006/relationships/customXml" Target="../ink/ink873.xml"/><Relationship Id="rId85" Type="http://schemas.openxmlformats.org/officeDocument/2006/relationships/image" Target="../media/image592.png"/><Relationship Id="rId150" Type="http://schemas.openxmlformats.org/officeDocument/2006/relationships/customXml" Target="../ink/ink754.xml"/><Relationship Id="rId192" Type="http://schemas.openxmlformats.org/officeDocument/2006/relationships/customXml" Target="../ink/ink775.xml"/><Relationship Id="rId206" Type="http://schemas.openxmlformats.org/officeDocument/2006/relationships/customXml" Target="../ink/ink782.xml"/><Relationship Id="rId248" Type="http://schemas.openxmlformats.org/officeDocument/2006/relationships/image" Target="../media/image673.png"/><Relationship Id="rId12" Type="http://schemas.openxmlformats.org/officeDocument/2006/relationships/customXml" Target="../ink/ink685.xml"/><Relationship Id="rId108" Type="http://schemas.openxmlformats.org/officeDocument/2006/relationships/customXml" Target="../ink/ink733.xml"/><Relationship Id="rId315" Type="http://schemas.openxmlformats.org/officeDocument/2006/relationships/image" Target="../media/image706.png"/><Relationship Id="rId357" Type="http://schemas.openxmlformats.org/officeDocument/2006/relationships/image" Target="../media/image727.png"/><Relationship Id="rId54" Type="http://schemas.openxmlformats.org/officeDocument/2006/relationships/customXml" Target="../ink/ink706.xml"/><Relationship Id="rId96" Type="http://schemas.openxmlformats.org/officeDocument/2006/relationships/customXml" Target="../ink/ink727.xml"/><Relationship Id="rId161" Type="http://schemas.openxmlformats.org/officeDocument/2006/relationships/image" Target="../media/image630.png"/><Relationship Id="rId217" Type="http://schemas.openxmlformats.org/officeDocument/2006/relationships/image" Target="../media/image657.png"/><Relationship Id="rId399" Type="http://schemas.openxmlformats.org/officeDocument/2006/relationships/image" Target="../media/image748.png"/><Relationship Id="rId259" Type="http://schemas.openxmlformats.org/officeDocument/2006/relationships/customXml" Target="../ink/ink808.xml"/><Relationship Id="rId23" Type="http://schemas.openxmlformats.org/officeDocument/2006/relationships/image" Target="../media/image561.png"/><Relationship Id="rId119" Type="http://schemas.openxmlformats.org/officeDocument/2006/relationships/image" Target="../media/image609.png"/><Relationship Id="rId270" Type="http://schemas.openxmlformats.org/officeDocument/2006/relationships/image" Target="../media/image684.png"/><Relationship Id="rId326" Type="http://schemas.openxmlformats.org/officeDocument/2006/relationships/customXml" Target="../ink/ink842.xml"/><Relationship Id="rId65" Type="http://schemas.openxmlformats.org/officeDocument/2006/relationships/image" Target="../media/image582.png"/><Relationship Id="rId130" Type="http://schemas.openxmlformats.org/officeDocument/2006/relationships/customXml" Target="../ink/ink744.xml"/><Relationship Id="rId368" Type="http://schemas.openxmlformats.org/officeDocument/2006/relationships/customXml" Target="../ink/ink863.xml"/><Relationship Id="rId172" Type="http://schemas.openxmlformats.org/officeDocument/2006/relationships/customXml" Target="../ink/ink765.xml"/><Relationship Id="rId228" Type="http://schemas.openxmlformats.org/officeDocument/2006/relationships/customXml" Target="../ink/ink793.xml"/><Relationship Id="rId281" Type="http://schemas.openxmlformats.org/officeDocument/2006/relationships/customXml" Target="../ink/ink819.xml"/><Relationship Id="rId337" Type="http://schemas.openxmlformats.org/officeDocument/2006/relationships/image" Target="../media/image717.png"/><Relationship Id="rId34" Type="http://schemas.openxmlformats.org/officeDocument/2006/relationships/customXml" Target="../ink/ink696.xml"/><Relationship Id="rId76" Type="http://schemas.openxmlformats.org/officeDocument/2006/relationships/customXml" Target="../ink/ink717.xml"/><Relationship Id="rId141" Type="http://schemas.openxmlformats.org/officeDocument/2006/relationships/image" Target="../media/image620.png"/><Relationship Id="rId379" Type="http://schemas.openxmlformats.org/officeDocument/2006/relationships/image" Target="../media/image738.png"/><Relationship Id="rId7" Type="http://schemas.openxmlformats.org/officeDocument/2006/relationships/image" Target="../media/image552.png"/><Relationship Id="rId183" Type="http://schemas.openxmlformats.org/officeDocument/2006/relationships/image" Target="../media/image640.png"/><Relationship Id="rId239" Type="http://schemas.openxmlformats.org/officeDocument/2006/relationships/customXml" Target="../ink/ink798.xml"/><Relationship Id="rId390" Type="http://schemas.openxmlformats.org/officeDocument/2006/relationships/customXml" Target="../ink/ink874.xml"/><Relationship Id="rId250" Type="http://schemas.openxmlformats.org/officeDocument/2006/relationships/image" Target="../media/image674.png"/><Relationship Id="rId292" Type="http://schemas.openxmlformats.org/officeDocument/2006/relationships/image" Target="../media/image695.png"/><Relationship Id="rId306" Type="http://schemas.openxmlformats.org/officeDocument/2006/relationships/customXml" Target="../ink/ink832.xml"/><Relationship Id="rId45" Type="http://schemas.openxmlformats.org/officeDocument/2006/relationships/image" Target="../media/image572.png"/><Relationship Id="rId87" Type="http://schemas.openxmlformats.org/officeDocument/2006/relationships/image" Target="../media/image593.png"/><Relationship Id="rId110" Type="http://schemas.openxmlformats.org/officeDocument/2006/relationships/customXml" Target="../ink/ink734.xml"/><Relationship Id="rId348" Type="http://schemas.openxmlformats.org/officeDocument/2006/relationships/customXml" Target="../ink/ink853.xml"/><Relationship Id="rId152" Type="http://schemas.openxmlformats.org/officeDocument/2006/relationships/customXml" Target="../ink/ink755.xml"/><Relationship Id="rId194" Type="http://schemas.openxmlformats.org/officeDocument/2006/relationships/customXml" Target="../ink/ink776.xml"/><Relationship Id="rId208" Type="http://schemas.openxmlformats.org/officeDocument/2006/relationships/customXml" Target="../ink/ink783.xml"/><Relationship Id="rId261" Type="http://schemas.openxmlformats.org/officeDocument/2006/relationships/customXml" Target="../ink/ink809.xml"/><Relationship Id="rId14" Type="http://schemas.openxmlformats.org/officeDocument/2006/relationships/customXml" Target="../ink/ink686.xml"/><Relationship Id="rId56" Type="http://schemas.openxmlformats.org/officeDocument/2006/relationships/customXml" Target="../ink/ink707.xml"/><Relationship Id="rId317" Type="http://schemas.openxmlformats.org/officeDocument/2006/relationships/image" Target="../media/image707.png"/><Relationship Id="rId359" Type="http://schemas.openxmlformats.org/officeDocument/2006/relationships/image" Target="../media/image728.png"/><Relationship Id="rId98" Type="http://schemas.openxmlformats.org/officeDocument/2006/relationships/customXml" Target="../ink/ink728.xml"/><Relationship Id="rId121" Type="http://schemas.openxmlformats.org/officeDocument/2006/relationships/image" Target="../media/image610.png"/><Relationship Id="rId163" Type="http://schemas.openxmlformats.org/officeDocument/2006/relationships/image" Target="../media/image631.png"/><Relationship Id="rId219" Type="http://schemas.openxmlformats.org/officeDocument/2006/relationships/image" Target="../media/image658.png"/><Relationship Id="rId370" Type="http://schemas.openxmlformats.org/officeDocument/2006/relationships/customXml" Target="../ink/ink864.xml"/><Relationship Id="rId230" Type="http://schemas.openxmlformats.org/officeDocument/2006/relationships/customXml" Target="../ink/ink794.xml"/><Relationship Id="rId25" Type="http://schemas.openxmlformats.org/officeDocument/2006/relationships/image" Target="../media/image562.png"/><Relationship Id="rId67" Type="http://schemas.openxmlformats.org/officeDocument/2006/relationships/image" Target="../media/image583.png"/><Relationship Id="rId272" Type="http://schemas.openxmlformats.org/officeDocument/2006/relationships/image" Target="../media/image685.png"/><Relationship Id="rId328" Type="http://schemas.openxmlformats.org/officeDocument/2006/relationships/customXml" Target="../ink/ink843.xml"/><Relationship Id="rId132" Type="http://schemas.openxmlformats.org/officeDocument/2006/relationships/customXml" Target="../ink/ink745.xml"/><Relationship Id="rId174" Type="http://schemas.openxmlformats.org/officeDocument/2006/relationships/customXml" Target="../ink/ink766.xml"/><Relationship Id="rId381" Type="http://schemas.openxmlformats.org/officeDocument/2006/relationships/image" Target="../media/image739.png"/><Relationship Id="rId241" Type="http://schemas.openxmlformats.org/officeDocument/2006/relationships/customXml" Target="../ink/ink799.xml"/><Relationship Id="rId36" Type="http://schemas.openxmlformats.org/officeDocument/2006/relationships/customXml" Target="../ink/ink697.xml"/><Relationship Id="rId283" Type="http://schemas.openxmlformats.org/officeDocument/2006/relationships/customXml" Target="../ink/ink820.xml"/><Relationship Id="rId339" Type="http://schemas.openxmlformats.org/officeDocument/2006/relationships/image" Target="../media/image718.png"/><Relationship Id="rId78" Type="http://schemas.openxmlformats.org/officeDocument/2006/relationships/customXml" Target="../ink/ink718.xml"/><Relationship Id="rId101" Type="http://schemas.openxmlformats.org/officeDocument/2006/relationships/image" Target="../media/image600.png"/><Relationship Id="rId143" Type="http://schemas.openxmlformats.org/officeDocument/2006/relationships/image" Target="../media/image621.png"/><Relationship Id="rId185" Type="http://schemas.openxmlformats.org/officeDocument/2006/relationships/image" Target="../media/image641.png"/><Relationship Id="rId350" Type="http://schemas.openxmlformats.org/officeDocument/2006/relationships/customXml" Target="../ink/ink854.xml"/><Relationship Id="rId9" Type="http://schemas.openxmlformats.org/officeDocument/2006/relationships/image" Target="../media/image32.tmp"/><Relationship Id="rId210" Type="http://schemas.openxmlformats.org/officeDocument/2006/relationships/customXml" Target="../ink/ink784.xml"/><Relationship Id="rId392" Type="http://schemas.openxmlformats.org/officeDocument/2006/relationships/customXml" Target="../ink/ink875.xml"/><Relationship Id="rId252" Type="http://schemas.openxmlformats.org/officeDocument/2006/relationships/image" Target="../media/image675.png"/><Relationship Id="rId294" Type="http://schemas.openxmlformats.org/officeDocument/2006/relationships/image" Target="../media/image696.png"/><Relationship Id="rId308" Type="http://schemas.openxmlformats.org/officeDocument/2006/relationships/customXml" Target="../ink/ink833.xml"/><Relationship Id="rId47" Type="http://schemas.openxmlformats.org/officeDocument/2006/relationships/image" Target="../media/image573.png"/><Relationship Id="rId89" Type="http://schemas.openxmlformats.org/officeDocument/2006/relationships/image" Target="../media/image594.png"/><Relationship Id="rId112" Type="http://schemas.openxmlformats.org/officeDocument/2006/relationships/customXml" Target="../ink/ink735.xml"/><Relationship Id="rId154" Type="http://schemas.openxmlformats.org/officeDocument/2006/relationships/customXml" Target="../ink/ink756.xml"/><Relationship Id="rId361" Type="http://schemas.openxmlformats.org/officeDocument/2006/relationships/image" Target="../media/image729.png"/><Relationship Id="rId196" Type="http://schemas.openxmlformats.org/officeDocument/2006/relationships/customXml" Target="../ink/ink777.xml"/><Relationship Id="rId16" Type="http://schemas.openxmlformats.org/officeDocument/2006/relationships/customXml" Target="../ink/ink687.xml"/><Relationship Id="rId221" Type="http://schemas.openxmlformats.org/officeDocument/2006/relationships/image" Target="../media/image659.png"/><Relationship Id="rId263" Type="http://schemas.openxmlformats.org/officeDocument/2006/relationships/customXml" Target="../ink/ink810.xml"/><Relationship Id="rId319" Type="http://schemas.openxmlformats.org/officeDocument/2006/relationships/image" Target="../media/image708.png"/><Relationship Id="rId58" Type="http://schemas.openxmlformats.org/officeDocument/2006/relationships/customXml" Target="../ink/ink708.xml"/><Relationship Id="rId123" Type="http://schemas.openxmlformats.org/officeDocument/2006/relationships/image" Target="../media/image611.png"/><Relationship Id="rId330" Type="http://schemas.openxmlformats.org/officeDocument/2006/relationships/customXml" Target="../ink/ink844.xml"/><Relationship Id="rId90" Type="http://schemas.openxmlformats.org/officeDocument/2006/relationships/customXml" Target="../ink/ink724.xml"/><Relationship Id="rId165" Type="http://schemas.openxmlformats.org/officeDocument/2006/relationships/image" Target="../media/image632.png"/><Relationship Id="rId186" Type="http://schemas.openxmlformats.org/officeDocument/2006/relationships/customXml" Target="../ink/ink772.xml"/><Relationship Id="rId351" Type="http://schemas.openxmlformats.org/officeDocument/2006/relationships/image" Target="../media/image724.png"/><Relationship Id="rId372" Type="http://schemas.openxmlformats.org/officeDocument/2006/relationships/customXml" Target="../ink/ink865.xml"/><Relationship Id="rId393" Type="http://schemas.openxmlformats.org/officeDocument/2006/relationships/image" Target="../media/image745.png"/><Relationship Id="rId211" Type="http://schemas.openxmlformats.org/officeDocument/2006/relationships/image" Target="../media/image654.png"/><Relationship Id="rId232" Type="http://schemas.openxmlformats.org/officeDocument/2006/relationships/customXml" Target="../ink/ink795.xml"/><Relationship Id="rId253" Type="http://schemas.openxmlformats.org/officeDocument/2006/relationships/customXml" Target="../ink/ink805.xml"/><Relationship Id="rId274" Type="http://schemas.openxmlformats.org/officeDocument/2006/relationships/image" Target="../media/image686.png"/><Relationship Id="rId295" Type="http://schemas.openxmlformats.org/officeDocument/2006/relationships/customXml" Target="../ink/ink826.xml"/><Relationship Id="rId309" Type="http://schemas.openxmlformats.org/officeDocument/2006/relationships/image" Target="../media/image703.png"/><Relationship Id="rId27" Type="http://schemas.openxmlformats.org/officeDocument/2006/relationships/image" Target="../media/image563.png"/><Relationship Id="rId48" Type="http://schemas.openxmlformats.org/officeDocument/2006/relationships/customXml" Target="../ink/ink703.xml"/><Relationship Id="rId69" Type="http://schemas.openxmlformats.org/officeDocument/2006/relationships/image" Target="../media/image584.png"/><Relationship Id="rId113" Type="http://schemas.openxmlformats.org/officeDocument/2006/relationships/image" Target="../media/image606.png"/><Relationship Id="rId134" Type="http://schemas.openxmlformats.org/officeDocument/2006/relationships/customXml" Target="../ink/ink746.xml"/><Relationship Id="rId320" Type="http://schemas.openxmlformats.org/officeDocument/2006/relationships/customXml" Target="../ink/ink839.xml"/><Relationship Id="rId80" Type="http://schemas.openxmlformats.org/officeDocument/2006/relationships/customXml" Target="../ink/ink719.xml"/><Relationship Id="rId155" Type="http://schemas.openxmlformats.org/officeDocument/2006/relationships/image" Target="../media/image627.png"/><Relationship Id="rId176" Type="http://schemas.openxmlformats.org/officeDocument/2006/relationships/customXml" Target="../ink/ink767.xml"/><Relationship Id="rId197" Type="http://schemas.openxmlformats.org/officeDocument/2006/relationships/image" Target="../media/image647.png"/><Relationship Id="rId341" Type="http://schemas.openxmlformats.org/officeDocument/2006/relationships/image" Target="../media/image719.png"/><Relationship Id="rId362" Type="http://schemas.openxmlformats.org/officeDocument/2006/relationships/customXml" Target="../ink/ink860.xml"/><Relationship Id="rId383" Type="http://schemas.openxmlformats.org/officeDocument/2006/relationships/image" Target="../media/image740.png"/><Relationship Id="rId201" Type="http://schemas.openxmlformats.org/officeDocument/2006/relationships/image" Target="../media/image649.png"/><Relationship Id="rId222" Type="http://schemas.openxmlformats.org/officeDocument/2006/relationships/customXml" Target="../ink/ink790.xml"/><Relationship Id="rId243" Type="http://schemas.openxmlformats.org/officeDocument/2006/relationships/customXml" Target="../ink/ink800.xml"/><Relationship Id="rId264" Type="http://schemas.openxmlformats.org/officeDocument/2006/relationships/image" Target="../media/image681.png"/><Relationship Id="rId285" Type="http://schemas.openxmlformats.org/officeDocument/2006/relationships/customXml" Target="../ink/ink821.xml"/><Relationship Id="rId17" Type="http://schemas.openxmlformats.org/officeDocument/2006/relationships/image" Target="../media/image558.png"/><Relationship Id="rId38" Type="http://schemas.openxmlformats.org/officeDocument/2006/relationships/customXml" Target="../ink/ink698.xml"/><Relationship Id="rId59" Type="http://schemas.openxmlformats.org/officeDocument/2006/relationships/image" Target="../media/image579.png"/><Relationship Id="rId103" Type="http://schemas.openxmlformats.org/officeDocument/2006/relationships/image" Target="../media/image601.png"/><Relationship Id="rId124" Type="http://schemas.openxmlformats.org/officeDocument/2006/relationships/customXml" Target="../ink/ink741.xml"/><Relationship Id="rId310" Type="http://schemas.openxmlformats.org/officeDocument/2006/relationships/customXml" Target="../ink/ink834.xml"/><Relationship Id="rId70" Type="http://schemas.openxmlformats.org/officeDocument/2006/relationships/customXml" Target="../ink/ink714.xml"/><Relationship Id="rId91" Type="http://schemas.openxmlformats.org/officeDocument/2006/relationships/image" Target="../media/image595.png"/><Relationship Id="rId145" Type="http://schemas.openxmlformats.org/officeDocument/2006/relationships/image" Target="../media/image622.png"/><Relationship Id="rId166" Type="http://schemas.openxmlformats.org/officeDocument/2006/relationships/customXml" Target="../ink/ink762.xml"/><Relationship Id="rId187" Type="http://schemas.openxmlformats.org/officeDocument/2006/relationships/image" Target="../media/image642.png"/><Relationship Id="rId331" Type="http://schemas.openxmlformats.org/officeDocument/2006/relationships/image" Target="../media/image714.png"/><Relationship Id="rId352" Type="http://schemas.openxmlformats.org/officeDocument/2006/relationships/customXml" Target="../ink/ink855.xml"/><Relationship Id="rId373" Type="http://schemas.openxmlformats.org/officeDocument/2006/relationships/image" Target="../media/image735.png"/><Relationship Id="rId394" Type="http://schemas.openxmlformats.org/officeDocument/2006/relationships/customXml" Target="../ink/ink876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785.xml"/><Relationship Id="rId233" Type="http://schemas.openxmlformats.org/officeDocument/2006/relationships/image" Target="../media/image665.png"/><Relationship Id="rId254" Type="http://schemas.openxmlformats.org/officeDocument/2006/relationships/image" Target="../media/image676.png"/><Relationship Id="rId28" Type="http://schemas.openxmlformats.org/officeDocument/2006/relationships/customXml" Target="../ink/ink693.xml"/><Relationship Id="rId49" Type="http://schemas.openxmlformats.org/officeDocument/2006/relationships/image" Target="../media/image574.png"/><Relationship Id="rId114" Type="http://schemas.openxmlformats.org/officeDocument/2006/relationships/customXml" Target="../ink/ink736.xml"/><Relationship Id="rId275" Type="http://schemas.openxmlformats.org/officeDocument/2006/relationships/customXml" Target="../ink/ink816.xml"/><Relationship Id="rId296" Type="http://schemas.openxmlformats.org/officeDocument/2006/relationships/image" Target="../media/image697.png"/><Relationship Id="rId300" Type="http://schemas.openxmlformats.org/officeDocument/2006/relationships/customXml" Target="../ink/ink829.xml"/><Relationship Id="rId60" Type="http://schemas.openxmlformats.org/officeDocument/2006/relationships/customXml" Target="../ink/ink709.xml"/><Relationship Id="rId81" Type="http://schemas.openxmlformats.org/officeDocument/2006/relationships/image" Target="../media/image590.png"/><Relationship Id="rId135" Type="http://schemas.openxmlformats.org/officeDocument/2006/relationships/image" Target="../media/image617.png"/><Relationship Id="rId156" Type="http://schemas.openxmlformats.org/officeDocument/2006/relationships/customXml" Target="../ink/ink757.xml"/><Relationship Id="rId177" Type="http://schemas.openxmlformats.org/officeDocument/2006/relationships/image" Target="../media/image637.png"/><Relationship Id="rId198" Type="http://schemas.openxmlformats.org/officeDocument/2006/relationships/customXml" Target="../ink/ink778.xml"/><Relationship Id="rId321" Type="http://schemas.openxmlformats.org/officeDocument/2006/relationships/image" Target="../media/image709.png"/><Relationship Id="rId342" Type="http://schemas.openxmlformats.org/officeDocument/2006/relationships/customXml" Target="../ink/ink850.xml"/><Relationship Id="rId363" Type="http://schemas.openxmlformats.org/officeDocument/2006/relationships/image" Target="../media/image730.png"/><Relationship Id="rId384" Type="http://schemas.openxmlformats.org/officeDocument/2006/relationships/customXml" Target="../ink/ink871.xml"/><Relationship Id="rId202" Type="http://schemas.openxmlformats.org/officeDocument/2006/relationships/customXml" Target="../ink/ink780.xml"/><Relationship Id="rId223" Type="http://schemas.openxmlformats.org/officeDocument/2006/relationships/image" Target="../media/image660.png"/><Relationship Id="rId244" Type="http://schemas.openxmlformats.org/officeDocument/2006/relationships/image" Target="../media/image671.png"/><Relationship Id="rId18" Type="http://schemas.openxmlformats.org/officeDocument/2006/relationships/customXml" Target="../ink/ink688.xml"/><Relationship Id="rId39" Type="http://schemas.openxmlformats.org/officeDocument/2006/relationships/image" Target="../media/image569.png"/><Relationship Id="rId265" Type="http://schemas.openxmlformats.org/officeDocument/2006/relationships/customXml" Target="../ink/ink811.xml"/><Relationship Id="rId286" Type="http://schemas.openxmlformats.org/officeDocument/2006/relationships/image" Target="../media/image692.png"/><Relationship Id="rId50" Type="http://schemas.openxmlformats.org/officeDocument/2006/relationships/customXml" Target="../ink/ink704.xml"/><Relationship Id="rId104" Type="http://schemas.openxmlformats.org/officeDocument/2006/relationships/customXml" Target="../ink/ink731.xml"/><Relationship Id="rId125" Type="http://schemas.openxmlformats.org/officeDocument/2006/relationships/image" Target="../media/image612.png"/><Relationship Id="rId146" Type="http://schemas.openxmlformats.org/officeDocument/2006/relationships/customXml" Target="../ink/ink752.xml"/><Relationship Id="rId167" Type="http://schemas.openxmlformats.org/officeDocument/2006/relationships/image" Target="../media/image2100.png"/><Relationship Id="rId188" Type="http://schemas.openxmlformats.org/officeDocument/2006/relationships/customXml" Target="../ink/ink773.xml"/><Relationship Id="rId311" Type="http://schemas.openxmlformats.org/officeDocument/2006/relationships/image" Target="../media/image704.png"/><Relationship Id="rId332" Type="http://schemas.openxmlformats.org/officeDocument/2006/relationships/customXml" Target="../ink/ink845.xml"/><Relationship Id="rId353" Type="http://schemas.openxmlformats.org/officeDocument/2006/relationships/image" Target="../media/image725.png"/><Relationship Id="rId374" Type="http://schemas.openxmlformats.org/officeDocument/2006/relationships/customXml" Target="../ink/ink866.xml"/><Relationship Id="rId395" Type="http://schemas.openxmlformats.org/officeDocument/2006/relationships/image" Target="../media/image746.png"/><Relationship Id="rId71" Type="http://schemas.openxmlformats.org/officeDocument/2006/relationships/image" Target="../media/image585.png"/><Relationship Id="rId92" Type="http://schemas.openxmlformats.org/officeDocument/2006/relationships/customXml" Target="../ink/ink725.xml"/><Relationship Id="rId213" Type="http://schemas.openxmlformats.org/officeDocument/2006/relationships/image" Target="../media/image655.png"/><Relationship Id="rId234" Type="http://schemas.openxmlformats.org/officeDocument/2006/relationships/image" Target="../media/image33.tmp"/><Relationship Id="rId2" Type="http://schemas.openxmlformats.org/officeDocument/2006/relationships/customXml" Target="../ink/ink681.xml"/><Relationship Id="rId29" Type="http://schemas.openxmlformats.org/officeDocument/2006/relationships/image" Target="../media/image564.png"/><Relationship Id="rId255" Type="http://schemas.openxmlformats.org/officeDocument/2006/relationships/customXml" Target="../ink/ink806.xml"/><Relationship Id="rId276" Type="http://schemas.openxmlformats.org/officeDocument/2006/relationships/image" Target="../media/image687.png"/><Relationship Id="rId297" Type="http://schemas.openxmlformats.org/officeDocument/2006/relationships/customXml" Target="../ink/ink827.xml"/><Relationship Id="rId40" Type="http://schemas.openxmlformats.org/officeDocument/2006/relationships/customXml" Target="../ink/ink699.xml"/><Relationship Id="rId115" Type="http://schemas.openxmlformats.org/officeDocument/2006/relationships/image" Target="../media/image607.png"/><Relationship Id="rId136" Type="http://schemas.openxmlformats.org/officeDocument/2006/relationships/customXml" Target="../ink/ink747.xml"/><Relationship Id="rId157" Type="http://schemas.openxmlformats.org/officeDocument/2006/relationships/image" Target="../media/image628.png"/><Relationship Id="rId178" Type="http://schemas.openxmlformats.org/officeDocument/2006/relationships/customXml" Target="../ink/ink768.xml"/><Relationship Id="rId301" Type="http://schemas.openxmlformats.org/officeDocument/2006/relationships/image" Target="../media/image699.png"/><Relationship Id="rId322" Type="http://schemas.openxmlformats.org/officeDocument/2006/relationships/customXml" Target="../ink/ink840.xml"/><Relationship Id="rId343" Type="http://schemas.openxmlformats.org/officeDocument/2006/relationships/image" Target="../media/image720.png"/><Relationship Id="rId364" Type="http://schemas.openxmlformats.org/officeDocument/2006/relationships/customXml" Target="../ink/ink861.xml"/><Relationship Id="rId61" Type="http://schemas.openxmlformats.org/officeDocument/2006/relationships/image" Target="../media/image580.png"/><Relationship Id="rId82" Type="http://schemas.openxmlformats.org/officeDocument/2006/relationships/customXml" Target="../ink/ink720.xml"/><Relationship Id="rId199" Type="http://schemas.openxmlformats.org/officeDocument/2006/relationships/image" Target="../media/image648.png"/><Relationship Id="rId203" Type="http://schemas.openxmlformats.org/officeDocument/2006/relationships/image" Target="../media/image650.png"/><Relationship Id="rId385" Type="http://schemas.openxmlformats.org/officeDocument/2006/relationships/image" Target="../media/image741.png"/><Relationship Id="rId19" Type="http://schemas.openxmlformats.org/officeDocument/2006/relationships/image" Target="../media/image559.png"/><Relationship Id="rId224" Type="http://schemas.openxmlformats.org/officeDocument/2006/relationships/customXml" Target="../ink/ink791.xml"/><Relationship Id="rId245" Type="http://schemas.openxmlformats.org/officeDocument/2006/relationships/customXml" Target="../ink/ink801.xml"/><Relationship Id="rId266" Type="http://schemas.openxmlformats.org/officeDocument/2006/relationships/image" Target="../media/image682.png"/><Relationship Id="rId287" Type="http://schemas.openxmlformats.org/officeDocument/2006/relationships/customXml" Target="../ink/ink822.xml"/><Relationship Id="rId30" Type="http://schemas.openxmlformats.org/officeDocument/2006/relationships/customXml" Target="../ink/ink694.xml"/><Relationship Id="rId105" Type="http://schemas.openxmlformats.org/officeDocument/2006/relationships/image" Target="../media/image602.png"/><Relationship Id="rId126" Type="http://schemas.openxmlformats.org/officeDocument/2006/relationships/customXml" Target="../ink/ink742.xml"/><Relationship Id="rId147" Type="http://schemas.openxmlformats.org/officeDocument/2006/relationships/image" Target="../media/image623.png"/><Relationship Id="rId168" Type="http://schemas.openxmlformats.org/officeDocument/2006/relationships/customXml" Target="../ink/ink763.xml"/><Relationship Id="rId312" Type="http://schemas.openxmlformats.org/officeDocument/2006/relationships/customXml" Target="../ink/ink835.xml"/><Relationship Id="rId333" Type="http://schemas.openxmlformats.org/officeDocument/2006/relationships/image" Target="../media/image715.png"/><Relationship Id="rId354" Type="http://schemas.openxmlformats.org/officeDocument/2006/relationships/customXml" Target="../ink/ink856.xml"/><Relationship Id="rId51" Type="http://schemas.openxmlformats.org/officeDocument/2006/relationships/image" Target="../media/image575.png"/><Relationship Id="rId72" Type="http://schemas.openxmlformats.org/officeDocument/2006/relationships/customXml" Target="../ink/ink715.xml"/><Relationship Id="rId93" Type="http://schemas.openxmlformats.org/officeDocument/2006/relationships/image" Target="../media/image596.png"/><Relationship Id="rId189" Type="http://schemas.openxmlformats.org/officeDocument/2006/relationships/image" Target="../media/image643.png"/><Relationship Id="rId375" Type="http://schemas.openxmlformats.org/officeDocument/2006/relationships/image" Target="../media/image736.png"/><Relationship Id="rId396" Type="http://schemas.openxmlformats.org/officeDocument/2006/relationships/customXml" Target="../ink/ink877.xml"/><Relationship Id="rId3" Type="http://schemas.openxmlformats.org/officeDocument/2006/relationships/image" Target="../media/image550.png"/><Relationship Id="rId214" Type="http://schemas.openxmlformats.org/officeDocument/2006/relationships/customXml" Target="../ink/ink786.xml"/><Relationship Id="rId235" Type="http://schemas.openxmlformats.org/officeDocument/2006/relationships/customXml" Target="../ink/ink796.xml"/><Relationship Id="rId256" Type="http://schemas.openxmlformats.org/officeDocument/2006/relationships/image" Target="../media/image677.png"/><Relationship Id="rId277" Type="http://schemas.openxmlformats.org/officeDocument/2006/relationships/customXml" Target="../ink/ink817.xml"/><Relationship Id="rId298" Type="http://schemas.openxmlformats.org/officeDocument/2006/relationships/customXml" Target="../ink/ink828.xml"/><Relationship Id="rId400" Type="http://schemas.openxmlformats.org/officeDocument/2006/relationships/customXml" Target="../ink/ink879.xml"/><Relationship Id="rId116" Type="http://schemas.openxmlformats.org/officeDocument/2006/relationships/customXml" Target="../ink/ink737.xml"/><Relationship Id="rId137" Type="http://schemas.openxmlformats.org/officeDocument/2006/relationships/image" Target="../media/image618.png"/><Relationship Id="rId158" Type="http://schemas.openxmlformats.org/officeDocument/2006/relationships/customXml" Target="../ink/ink758.xml"/><Relationship Id="rId302" Type="http://schemas.openxmlformats.org/officeDocument/2006/relationships/customXml" Target="../ink/ink830.xml"/><Relationship Id="rId323" Type="http://schemas.openxmlformats.org/officeDocument/2006/relationships/image" Target="../media/image710.png"/><Relationship Id="rId344" Type="http://schemas.openxmlformats.org/officeDocument/2006/relationships/customXml" Target="../ink/ink851.xml"/><Relationship Id="rId20" Type="http://schemas.openxmlformats.org/officeDocument/2006/relationships/customXml" Target="../ink/ink689.xml"/><Relationship Id="rId41" Type="http://schemas.openxmlformats.org/officeDocument/2006/relationships/image" Target="../media/image570.png"/><Relationship Id="rId62" Type="http://schemas.openxmlformats.org/officeDocument/2006/relationships/customXml" Target="../ink/ink710.xml"/><Relationship Id="rId83" Type="http://schemas.openxmlformats.org/officeDocument/2006/relationships/image" Target="../media/image591.png"/><Relationship Id="rId179" Type="http://schemas.openxmlformats.org/officeDocument/2006/relationships/image" Target="../media/image638.png"/><Relationship Id="rId365" Type="http://schemas.openxmlformats.org/officeDocument/2006/relationships/image" Target="../media/image731.png"/><Relationship Id="rId386" Type="http://schemas.openxmlformats.org/officeDocument/2006/relationships/customXml" Target="../ink/ink872.xml"/><Relationship Id="rId190" Type="http://schemas.openxmlformats.org/officeDocument/2006/relationships/customXml" Target="../ink/ink774.xml"/><Relationship Id="rId204" Type="http://schemas.openxmlformats.org/officeDocument/2006/relationships/customXml" Target="../ink/ink781.xml"/><Relationship Id="rId225" Type="http://schemas.openxmlformats.org/officeDocument/2006/relationships/image" Target="../media/image661.png"/><Relationship Id="rId246" Type="http://schemas.openxmlformats.org/officeDocument/2006/relationships/image" Target="../media/image672.png"/><Relationship Id="rId267" Type="http://schemas.openxmlformats.org/officeDocument/2006/relationships/customXml" Target="../ink/ink812.xml"/><Relationship Id="rId288" Type="http://schemas.openxmlformats.org/officeDocument/2006/relationships/image" Target="../media/image693.png"/><Relationship Id="rId106" Type="http://schemas.openxmlformats.org/officeDocument/2006/relationships/customXml" Target="../ink/ink732.xml"/><Relationship Id="rId127" Type="http://schemas.openxmlformats.org/officeDocument/2006/relationships/image" Target="../media/image613.png"/><Relationship Id="rId313" Type="http://schemas.openxmlformats.org/officeDocument/2006/relationships/image" Target="../media/image705.png"/><Relationship Id="rId10" Type="http://schemas.openxmlformats.org/officeDocument/2006/relationships/customXml" Target="../ink/ink684.xml"/><Relationship Id="rId31" Type="http://schemas.openxmlformats.org/officeDocument/2006/relationships/image" Target="../media/image565.png"/><Relationship Id="rId52" Type="http://schemas.openxmlformats.org/officeDocument/2006/relationships/customXml" Target="../ink/ink705.xml"/><Relationship Id="rId73" Type="http://schemas.openxmlformats.org/officeDocument/2006/relationships/image" Target="../media/image586.png"/><Relationship Id="rId94" Type="http://schemas.openxmlformats.org/officeDocument/2006/relationships/customXml" Target="../ink/ink726.xml"/><Relationship Id="rId148" Type="http://schemas.openxmlformats.org/officeDocument/2006/relationships/customXml" Target="../ink/ink753.xml"/><Relationship Id="rId169" Type="http://schemas.openxmlformats.org/officeDocument/2006/relationships/image" Target="../media/image633.png"/><Relationship Id="rId334" Type="http://schemas.openxmlformats.org/officeDocument/2006/relationships/customXml" Target="../ink/ink846.xml"/><Relationship Id="rId355" Type="http://schemas.openxmlformats.org/officeDocument/2006/relationships/image" Target="../media/image726.png"/><Relationship Id="rId376" Type="http://schemas.openxmlformats.org/officeDocument/2006/relationships/customXml" Target="../ink/ink867.xml"/><Relationship Id="rId397" Type="http://schemas.openxmlformats.org/officeDocument/2006/relationships/image" Target="../media/image747.png"/><Relationship Id="rId4" Type="http://schemas.openxmlformats.org/officeDocument/2006/relationships/customXml" Target="../ink/ink682.xml"/><Relationship Id="rId180" Type="http://schemas.openxmlformats.org/officeDocument/2006/relationships/customXml" Target="../ink/ink769.xml"/><Relationship Id="rId215" Type="http://schemas.openxmlformats.org/officeDocument/2006/relationships/image" Target="../media/image656.png"/><Relationship Id="rId236" Type="http://schemas.openxmlformats.org/officeDocument/2006/relationships/image" Target="../media/image667.png"/><Relationship Id="rId257" Type="http://schemas.openxmlformats.org/officeDocument/2006/relationships/customXml" Target="../ink/ink807.xml"/><Relationship Id="rId278" Type="http://schemas.openxmlformats.org/officeDocument/2006/relationships/image" Target="../media/image688.png"/><Relationship Id="rId401" Type="http://schemas.openxmlformats.org/officeDocument/2006/relationships/image" Target="../media/image749.png"/><Relationship Id="rId303" Type="http://schemas.openxmlformats.org/officeDocument/2006/relationships/image" Target="../media/image700.png"/><Relationship Id="rId42" Type="http://schemas.openxmlformats.org/officeDocument/2006/relationships/customXml" Target="../ink/ink700.xml"/><Relationship Id="rId84" Type="http://schemas.openxmlformats.org/officeDocument/2006/relationships/customXml" Target="../ink/ink721.xml"/><Relationship Id="rId138" Type="http://schemas.openxmlformats.org/officeDocument/2006/relationships/customXml" Target="../ink/ink748.xml"/><Relationship Id="rId345" Type="http://schemas.openxmlformats.org/officeDocument/2006/relationships/image" Target="../media/image721.png"/><Relationship Id="rId387" Type="http://schemas.openxmlformats.org/officeDocument/2006/relationships/image" Target="../media/image742.png"/><Relationship Id="rId191" Type="http://schemas.openxmlformats.org/officeDocument/2006/relationships/image" Target="../media/image644.png"/><Relationship Id="rId205" Type="http://schemas.openxmlformats.org/officeDocument/2006/relationships/image" Target="../media/image651.png"/><Relationship Id="rId247" Type="http://schemas.openxmlformats.org/officeDocument/2006/relationships/customXml" Target="../ink/ink802.xml"/><Relationship Id="rId107" Type="http://schemas.openxmlformats.org/officeDocument/2006/relationships/image" Target="../media/image603.png"/><Relationship Id="rId289" Type="http://schemas.openxmlformats.org/officeDocument/2006/relationships/customXml" Target="../ink/ink823.xml"/><Relationship Id="rId11" Type="http://schemas.openxmlformats.org/officeDocument/2006/relationships/image" Target="../media/image555.png"/><Relationship Id="rId53" Type="http://schemas.openxmlformats.org/officeDocument/2006/relationships/image" Target="../media/image576.png"/><Relationship Id="rId149" Type="http://schemas.openxmlformats.org/officeDocument/2006/relationships/image" Target="../media/image624.png"/><Relationship Id="rId314" Type="http://schemas.openxmlformats.org/officeDocument/2006/relationships/customXml" Target="../ink/ink836.xml"/><Relationship Id="rId356" Type="http://schemas.openxmlformats.org/officeDocument/2006/relationships/customXml" Target="../ink/ink857.xml"/><Relationship Id="rId398" Type="http://schemas.openxmlformats.org/officeDocument/2006/relationships/customXml" Target="../ink/ink878.xml"/><Relationship Id="rId95" Type="http://schemas.openxmlformats.org/officeDocument/2006/relationships/image" Target="../media/image597.png"/><Relationship Id="rId160" Type="http://schemas.openxmlformats.org/officeDocument/2006/relationships/customXml" Target="../ink/ink759.xml"/><Relationship Id="rId216" Type="http://schemas.openxmlformats.org/officeDocument/2006/relationships/customXml" Target="../ink/ink787.xml"/><Relationship Id="rId258" Type="http://schemas.openxmlformats.org/officeDocument/2006/relationships/image" Target="../media/image678.png"/><Relationship Id="rId22" Type="http://schemas.openxmlformats.org/officeDocument/2006/relationships/customXml" Target="../ink/ink690.xml"/><Relationship Id="rId64" Type="http://schemas.openxmlformats.org/officeDocument/2006/relationships/customXml" Target="../ink/ink711.xml"/><Relationship Id="rId118" Type="http://schemas.openxmlformats.org/officeDocument/2006/relationships/customXml" Target="../ink/ink738.xml"/><Relationship Id="rId325" Type="http://schemas.openxmlformats.org/officeDocument/2006/relationships/image" Target="../media/image711.png"/><Relationship Id="rId367" Type="http://schemas.openxmlformats.org/officeDocument/2006/relationships/image" Target="../media/image732.png"/><Relationship Id="rId171" Type="http://schemas.openxmlformats.org/officeDocument/2006/relationships/image" Target="../media/image634.png"/><Relationship Id="rId227" Type="http://schemas.openxmlformats.org/officeDocument/2006/relationships/image" Target="../media/image662.png"/><Relationship Id="rId269" Type="http://schemas.openxmlformats.org/officeDocument/2006/relationships/customXml" Target="../ink/ink813.xml"/><Relationship Id="rId33" Type="http://schemas.openxmlformats.org/officeDocument/2006/relationships/image" Target="../media/image566.png"/><Relationship Id="rId129" Type="http://schemas.openxmlformats.org/officeDocument/2006/relationships/image" Target="../media/image614.png"/><Relationship Id="rId280" Type="http://schemas.openxmlformats.org/officeDocument/2006/relationships/image" Target="../media/image689.png"/><Relationship Id="rId336" Type="http://schemas.openxmlformats.org/officeDocument/2006/relationships/customXml" Target="../ink/ink847.xml"/><Relationship Id="rId75" Type="http://schemas.openxmlformats.org/officeDocument/2006/relationships/image" Target="../media/image587.png"/><Relationship Id="rId140" Type="http://schemas.openxmlformats.org/officeDocument/2006/relationships/customXml" Target="../ink/ink749.xml"/><Relationship Id="rId182" Type="http://schemas.openxmlformats.org/officeDocument/2006/relationships/customXml" Target="../ink/ink770.xml"/><Relationship Id="rId378" Type="http://schemas.openxmlformats.org/officeDocument/2006/relationships/customXml" Target="../ink/ink868.xml"/><Relationship Id="rId6" Type="http://schemas.openxmlformats.org/officeDocument/2006/relationships/customXml" Target="../ink/ink683.xml"/><Relationship Id="rId238" Type="http://schemas.openxmlformats.org/officeDocument/2006/relationships/image" Target="../media/image668.png"/><Relationship Id="rId291" Type="http://schemas.openxmlformats.org/officeDocument/2006/relationships/customXml" Target="../ink/ink824.xml"/><Relationship Id="rId305" Type="http://schemas.openxmlformats.org/officeDocument/2006/relationships/image" Target="../media/image701.png"/><Relationship Id="rId347" Type="http://schemas.openxmlformats.org/officeDocument/2006/relationships/image" Target="../media/image722.png"/><Relationship Id="rId44" Type="http://schemas.openxmlformats.org/officeDocument/2006/relationships/customXml" Target="../ink/ink701.xml"/><Relationship Id="rId86" Type="http://schemas.openxmlformats.org/officeDocument/2006/relationships/customXml" Target="../ink/ink722.xml"/><Relationship Id="rId151" Type="http://schemas.openxmlformats.org/officeDocument/2006/relationships/image" Target="../media/image625.png"/><Relationship Id="rId389" Type="http://schemas.openxmlformats.org/officeDocument/2006/relationships/image" Target="../media/image743.png"/><Relationship Id="rId193" Type="http://schemas.openxmlformats.org/officeDocument/2006/relationships/image" Target="../media/image645.png"/><Relationship Id="rId207" Type="http://schemas.openxmlformats.org/officeDocument/2006/relationships/image" Target="../media/image652.png"/><Relationship Id="rId249" Type="http://schemas.openxmlformats.org/officeDocument/2006/relationships/customXml" Target="../ink/ink803.xml"/><Relationship Id="rId13" Type="http://schemas.openxmlformats.org/officeDocument/2006/relationships/image" Target="../media/image556.png"/><Relationship Id="rId109" Type="http://schemas.openxmlformats.org/officeDocument/2006/relationships/image" Target="../media/image604.png"/><Relationship Id="rId260" Type="http://schemas.openxmlformats.org/officeDocument/2006/relationships/image" Target="../media/image679.png"/><Relationship Id="rId316" Type="http://schemas.openxmlformats.org/officeDocument/2006/relationships/customXml" Target="../ink/ink837.xml"/><Relationship Id="rId55" Type="http://schemas.openxmlformats.org/officeDocument/2006/relationships/image" Target="../media/image577.png"/><Relationship Id="rId97" Type="http://schemas.openxmlformats.org/officeDocument/2006/relationships/image" Target="../media/image598.png"/><Relationship Id="rId120" Type="http://schemas.openxmlformats.org/officeDocument/2006/relationships/customXml" Target="../ink/ink739.xml"/><Relationship Id="rId358" Type="http://schemas.openxmlformats.org/officeDocument/2006/relationships/customXml" Target="../ink/ink858.xml"/><Relationship Id="rId162" Type="http://schemas.openxmlformats.org/officeDocument/2006/relationships/customXml" Target="../ink/ink760.xml"/><Relationship Id="rId218" Type="http://schemas.openxmlformats.org/officeDocument/2006/relationships/customXml" Target="../ink/ink788.xml"/><Relationship Id="rId271" Type="http://schemas.openxmlformats.org/officeDocument/2006/relationships/customXml" Target="../ink/ink814.xml"/><Relationship Id="rId24" Type="http://schemas.openxmlformats.org/officeDocument/2006/relationships/customXml" Target="../ink/ink691.xml"/><Relationship Id="rId66" Type="http://schemas.openxmlformats.org/officeDocument/2006/relationships/customXml" Target="../ink/ink712.xml"/><Relationship Id="rId131" Type="http://schemas.openxmlformats.org/officeDocument/2006/relationships/image" Target="../media/image615.png"/><Relationship Id="rId327" Type="http://schemas.openxmlformats.org/officeDocument/2006/relationships/image" Target="../media/image712.png"/><Relationship Id="rId369" Type="http://schemas.openxmlformats.org/officeDocument/2006/relationships/image" Target="../media/image733.png"/><Relationship Id="rId173" Type="http://schemas.openxmlformats.org/officeDocument/2006/relationships/image" Target="../media/image635.png"/><Relationship Id="rId229" Type="http://schemas.openxmlformats.org/officeDocument/2006/relationships/image" Target="../media/image663.png"/><Relationship Id="rId380" Type="http://schemas.openxmlformats.org/officeDocument/2006/relationships/customXml" Target="../ink/ink869.xml"/><Relationship Id="rId240" Type="http://schemas.openxmlformats.org/officeDocument/2006/relationships/image" Target="../media/image669.png"/><Relationship Id="rId35" Type="http://schemas.openxmlformats.org/officeDocument/2006/relationships/image" Target="../media/image567.png"/><Relationship Id="rId77" Type="http://schemas.openxmlformats.org/officeDocument/2006/relationships/image" Target="../media/image588.png"/><Relationship Id="rId100" Type="http://schemas.openxmlformats.org/officeDocument/2006/relationships/customXml" Target="../ink/ink729.xml"/><Relationship Id="rId282" Type="http://schemas.openxmlformats.org/officeDocument/2006/relationships/image" Target="../media/image690.png"/><Relationship Id="rId338" Type="http://schemas.openxmlformats.org/officeDocument/2006/relationships/customXml" Target="../ink/ink848.xml"/><Relationship Id="rId8" Type="http://schemas.openxmlformats.org/officeDocument/2006/relationships/image" Target="../media/image4.tmp"/><Relationship Id="rId142" Type="http://schemas.openxmlformats.org/officeDocument/2006/relationships/customXml" Target="../ink/ink750.xml"/><Relationship Id="rId184" Type="http://schemas.openxmlformats.org/officeDocument/2006/relationships/customXml" Target="../ink/ink771.xml"/><Relationship Id="rId391" Type="http://schemas.openxmlformats.org/officeDocument/2006/relationships/image" Target="../media/image744.png"/><Relationship Id="rId251" Type="http://schemas.openxmlformats.org/officeDocument/2006/relationships/customXml" Target="../ink/ink804.xml"/><Relationship Id="rId46" Type="http://schemas.openxmlformats.org/officeDocument/2006/relationships/customXml" Target="../ink/ink702.xml"/><Relationship Id="rId293" Type="http://schemas.openxmlformats.org/officeDocument/2006/relationships/customXml" Target="../ink/ink825.xml"/><Relationship Id="rId307" Type="http://schemas.openxmlformats.org/officeDocument/2006/relationships/image" Target="../media/image702.png"/><Relationship Id="rId349" Type="http://schemas.openxmlformats.org/officeDocument/2006/relationships/image" Target="../media/image723.png"/><Relationship Id="rId88" Type="http://schemas.openxmlformats.org/officeDocument/2006/relationships/customXml" Target="../ink/ink723.xml"/><Relationship Id="rId111" Type="http://schemas.openxmlformats.org/officeDocument/2006/relationships/image" Target="../media/image605.png"/><Relationship Id="rId153" Type="http://schemas.openxmlformats.org/officeDocument/2006/relationships/image" Target="../media/image626.png"/><Relationship Id="rId195" Type="http://schemas.openxmlformats.org/officeDocument/2006/relationships/image" Target="../media/image646.png"/><Relationship Id="rId209" Type="http://schemas.openxmlformats.org/officeDocument/2006/relationships/image" Target="../media/image653.png"/><Relationship Id="rId360" Type="http://schemas.openxmlformats.org/officeDocument/2006/relationships/customXml" Target="../ink/ink859.xml"/><Relationship Id="rId220" Type="http://schemas.openxmlformats.org/officeDocument/2006/relationships/customXml" Target="../ink/ink789.xml"/><Relationship Id="rId15" Type="http://schemas.openxmlformats.org/officeDocument/2006/relationships/image" Target="../media/image557.png"/><Relationship Id="rId57" Type="http://schemas.openxmlformats.org/officeDocument/2006/relationships/image" Target="../media/image578.png"/><Relationship Id="rId262" Type="http://schemas.openxmlformats.org/officeDocument/2006/relationships/image" Target="../media/image680.png"/><Relationship Id="rId318" Type="http://schemas.openxmlformats.org/officeDocument/2006/relationships/customXml" Target="../ink/ink838.xml"/><Relationship Id="rId99" Type="http://schemas.openxmlformats.org/officeDocument/2006/relationships/image" Target="../media/image599.png"/><Relationship Id="rId122" Type="http://schemas.openxmlformats.org/officeDocument/2006/relationships/customXml" Target="../ink/ink740.xml"/><Relationship Id="rId164" Type="http://schemas.openxmlformats.org/officeDocument/2006/relationships/customXml" Target="../ink/ink761.xml"/><Relationship Id="rId371" Type="http://schemas.openxmlformats.org/officeDocument/2006/relationships/image" Target="../media/image734.png"/><Relationship Id="rId26" Type="http://schemas.openxmlformats.org/officeDocument/2006/relationships/customXml" Target="../ink/ink692.xml"/><Relationship Id="rId231" Type="http://schemas.openxmlformats.org/officeDocument/2006/relationships/image" Target="../media/image664.png"/><Relationship Id="rId273" Type="http://schemas.openxmlformats.org/officeDocument/2006/relationships/customXml" Target="../ink/ink815.xml"/><Relationship Id="rId329" Type="http://schemas.openxmlformats.org/officeDocument/2006/relationships/image" Target="../media/image713.png"/><Relationship Id="rId68" Type="http://schemas.openxmlformats.org/officeDocument/2006/relationships/customXml" Target="../ink/ink713.xml"/><Relationship Id="rId133" Type="http://schemas.openxmlformats.org/officeDocument/2006/relationships/image" Target="../media/image616.png"/><Relationship Id="rId175" Type="http://schemas.openxmlformats.org/officeDocument/2006/relationships/image" Target="../media/image636.png"/><Relationship Id="rId340" Type="http://schemas.openxmlformats.org/officeDocument/2006/relationships/customXml" Target="../ink/ink849.xml"/><Relationship Id="rId200" Type="http://schemas.openxmlformats.org/officeDocument/2006/relationships/customXml" Target="../ink/ink779.xml"/><Relationship Id="rId382" Type="http://schemas.openxmlformats.org/officeDocument/2006/relationships/customXml" Target="../ink/ink870.xml"/><Relationship Id="rId242" Type="http://schemas.openxmlformats.org/officeDocument/2006/relationships/image" Target="../media/image670.png"/><Relationship Id="rId284" Type="http://schemas.openxmlformats.org/officeDocument/2006/relationships/image" Target="../media/image691.png"/><Relationship Id="rId37" Type="http://schemas.openxmlformats.org/officeDocument/2006/relationships/image" Target="../media/image568.png"/><Relationship Id="rId79" Type="http://schemas.openxmlformats.org/officeDocument/2006/relationships/image" Target="../media/image589.png"/><Relationship Id="rId102" Type="http://schemas.openxmlformats.org/officeDocument/2006/relationships/customXml" Target="../ink/ink730.xml"/><Relationship Id="rId144" Type="http://schemas.openxmlformats.org/officeDocument/2006/relationships/customXml" Target="../ink/ink751.xml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63.png"/><Relationship Id="rId117" Type="http://schemas.openxmlformats.org/officeDocument/2006/relationships/customXml" Target="../ink/ink936.xml"/><Relationship Id="rId21" Type="http://schemas.openxmlformats.org/officeDocument/2006/relationships/customXml" Target="../ink/ink888.xml"/><Relationship Id="rId42" Type="http://schemas.openxmlformats.org/officeDocument/2006/relationships/image" Target="../media/image771.png"/><Relationship Id="rId47" Type="http://schemas.openxmlformats.org/officeDocument/2006/relationships/customXml" Target="../ink/ink901.xml"/><Relationship Id="rId63" Type="http://schemas.openxmlformats.org/officeDocument/2006/relationships/customXml" Target="../ink/ink909.xml"/><Relationship Id="rId68" Type="http://schemas.openxmlformats.org/officeDocument/2006/relationships/image" Target="../media/image784.png"/><Relationship Id="rId84" Type="http://schemas.openxmlformats.org/officeDocument/2006/relationships/image" Target="../media/image792.png"/><Relationship Id="rId89" Type="http://schemas.openxmlformats.org/officeDocument/2006/relationships/customXml" Target="../ink/ink922.xml"/><Relationship Id="rId112" Type="http://schemas.openxmlformats.org/officeDocument/2006/relationships/image" Target="../media/image806.png"/><Relationship Id="rId16" Type="http://schemas.openxmlformats.org/officeDocument/2006/relationships/image" Target="../media/image758.png"/><Relationship Id="rId107" Type="http://schemas.openxmlformats.org/officeDocument/2006/relationships/customXml" Target="../ink/ink931.xml"/><Relationship Id="rId11" Type="http://schemas.openxmlformats.org/officeDocument/2006/relationships/customXml" Target="../ink/ink883.xml"/><Relationship Id="rId32" Type="http://schemas.openxmlformats.org/officeDocument/2006/relationships/image" Target="../media/image766.png"/><Relationship Id="rId37" Type="http://schemas.openxmlformats.org/officeDocument/2006/relationships/customXml" Target="../ink/ink896.xml"/><Relationship Id="rId53" Type="http://schemas.openxmlformats.org/officeDocument/2006/relationships/customXml" Target="../ink/ink904.xml"/><Relationship Id="rId58" Type="http://schemas.openxmlformats.org/officeDocument/2006/relationships/image" Target="../media/image779.png"/><Relationship Id="rId74" Type="http://schemas.openxmlformats.org/officeDocument/2006/relationships/image" Target="../media/image787.png"/><Relationship Id="rId79" Type="http://schemas.openxmlformats.org/officeDocument/2006/relationships/customXml" Target="../ink/ink917.xml"/><Relationship Id="rId102" Type="http://schemas.openxmlformats.org/officeDocument/2006/relationships/image" Target="../media/image801.png"/><Relationship Id="rId123" Type="http://schemas.openxmlformats.org/officeDocument/2006/relationships/customXml" Target="../ink/ink939.xml"/><Relationship Id="rId128" Type="http://schemas.openxmlformats.org/officeDocument/2006/relationships/image" Target="../media/image814.png"/><Relationship Id="rId5" Type="http://schemas.openxmlformats.org/officeDocument/2006/relationships/customXml" Target="../ink/ink880.xml"/><Relationship Id="rId90" Type="http://schemas.openxmlformats.org/officeDocument/2006/relationships/image" Target="../media/image795.png"/><Relationship Id="rId95" Type="http://schemas.openxmlformats.org/officeDocument/2006/relationships/customXml" Target="../ink/ink925.xml"/><Relationship Id="rId22" Type="http://schemas.openxmlformats.org/officeDocument/2006/relationships/image" Target="../media/image761.png"/><Relationship Id="rId27" Type="http://schemas.openxmlformats.org/officeDocument/2006/relationships/customXml" Target="../ink/ink891.xml"/><Relationship Id="rId43" Type="http://schemas.openxmlformats.org/officeDocument/2006/relationships/customXml" Target="../ink/ink899.xml"/><Relationship Id="rId48" Type="http://schemas.openxmlformats.org/officeDocument/2006/relationships/image" Target="../media/image774.png"/><Relationship Id="rId64" Type="http://schemas.openxmlformats.org/officeDocument/2006/relationships/image" Target="../media/image782.png"/><Relationship Id="rId69" Type="http://schemas.openxmlformats.org/officeDocument/2006/relationships/customXml" Target="../ink/ink912.xml"/><Relationship Id="rId113" Type="http://schemas.openxmlformats.org/officeDocument/2006/relationships/customXml" Target="../ink/ink934.xml"/><Relationship Id="rId118" Type="http://schemas.openxmlformats.org/officeDocument/2006/relationships/image" Target="../media/image809.png"/><Relationship Id="rId80" Type="http://schemas.openxmlformats.org/officeDocument/2006/relationships/image" Target="../media/image790.png"/><Relationship Id="rId85" Type="http://schemas.openxmlformats.org/officeDocument/2006/relationships/customXml" Target="../ink/ink920.xml"/><Relationship Id="rId12" Type="http://schemas.openxmlformats.org/officeDocument/2006/relationships/image" Target="../media/image756.png"/><Relationship Id="rId17" Type="http://schemas.openxmlformats.org/officeDocument/2006/relationships/customXml" Target="../ink/ink886.xml"/><Relationship Id="rId33" Type="http://schemas.openxmlformats.org/officeDocument/2006/relationships/customXml" Target="../ink/ink894.xml"/><Relationship Id="rId38" Type="http://schemas.openxmlformats.org/officeDocument/2006/relationships/image" Target="../media/image769.png"/><Relationship Id="rId59" Type="http://schemas.openxmlformats.org/officeDocument/2006/relationships/customXml" Target="../ink/ink907.xml"/><Relationship Id="rId103" Type="http://schemas.openxmlformats.org/officeDocument/2006/relationships/customXml" Target="../ink/ink929.xml"/><Relationship Id="rId108" Type="http://schemas.openxmlformats.org/officeDocument/2006/relationships/image" Target="../media/image804.png"/><Relationship Id="rId124" Type="http://schemas.openxmlformats.org/officeDocument/2006/relationships/image" Target="../media/image812.png"/><Relationship Id="rId54" Type="http://schemas.openxmlformats.org/officeDocument/2006/relationships/image" Target="../media/image777.png"/><Relationship Id="rId70" Type="http://schemas.openxmlformats.org/officeDocument/2006/relationships/image" Target="../media/image785.png"/><Relationship Id="rId75" Type="http://schemas.openxmlformats.org/officeDocument/2006/relationships/customXml" Target="../ink/ink915.xml"/><Relationship Id="rId91" Type="http://schemas.openxmlformats.org/officeDocument/2006/relationships/customXml" Target="../ink/ink923.xml"/><Relationship Id="rId96" Type="http://schemas.openxmlformats.org/officeDocument/2006/relationships/image" Target="../media/image7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3.png"/><Relationship Id="rId23" Type="http://schemas.openxmlformats.org/officeDocument/2006/relationships/customXml" Target="../ink/ink889.xml"/><Relationship Id="rId28" Type="http://schemas.openxmlformats.org/officeDocument/2006/relationships/image" Target="../media/image764.png"/><Relationship Id="rId49" Type="http://schemas.openxmlformats.org/officeDocument/2006/relationships/customXml" Target="../ink/ink902.xml"/><Relationship Id="rId114" Type="http://schemas.openxmlformats.org/officeDocument/2006/relationships/image" Target="../media/image807.png"/><Relationship Id="rId119" Type="http://schemas.openxmlformats.org/officeDocument/2006/relationships/customXml" Target="../ink/ink937.xml"/><Relationship Id="rId44" Type="http://schemas.openxmlformats.org/officeDocument/2006/relationships/image" Target="../media/image772.png"/><Relationship Id="rId60" Type="http://schemas.openxmlformats.org/officeDocument/2006/relationships/image" Target="../media/image780.png"/><Relationship Id="rId65" Type="http://schemas.openxmlformats.org/officeDocument/2006/relationships/customXml" Target="../ink/ink910.xml"/><Relationship Id="rId81" Type="http://schemas.openxmlformats.org/officeDocument/2006/relationships/customXml" Target="../ink/ink918.xml"/><Relationship Id="rId86" Type="http://schemas.openxmlformats.org/officeDocument/2006/relationships/image" Target="../media/image793.png"/><Relationship Id="rId13" Type="http://schemas.openxmlformats.org/officeDocument/2006/relationships/customXml" Target="../ink/ink884.xml"/><Relationship Id="rId18" Type="http://schemas.openxmlformats.org/officeDocument/2006/relationships/image" Target="../media/image759.png"/><Relationship Id="rId39" Type="http://schemas.openxmlformats.org/officeDocument/2006/relationships/customXml" Target="../ink/ink897.xml"/><Relationship Id="rId109" Type="http://schemas.openxmlformats.org/officeDocument/2006/relationships/customXml" Target="../ink/ink932.xml"/><Relationship Id="rId34" Type="http://schemas.openxmlformats.org/officeDocument/2006/relationships/image" Target="../media/image767.png"/><Relationship Id="rId50" Type="http://schemas.openxmlformats.org/officeDocument/2006/relationships/image" Target="../media/image775.png"/><Relationship Id="rId55" Type="http://schemas.openxmlformats.org/officeDocument/2006/relationships/customXml" Target="../ink/ink905.xml"/><Relationship Id="rId76" Type="http://schemas.openxmlformats.org/officeDocument/2006/relationships/image" Target="../media/image788.png"/><Relationship Id="rId97" Type="http://schemas.openxmlformats.org/officeDocument/2006/relationships/customXml" Target="../ink/ink926.xml"/><Relationship Id="rId104" Type="http://schemas.openxmlformats.org/officeDocument/2006/relationships/image" Target="../media/image802.png"/><Relationship Id="rId120" Type="http://schemas.openxmlformats.org/officeDocument/2006/relationships/image" Target="../media/image810.png"/><Relationship Id="rId125" Type="http://schemas.openxmlformats.org/officeDocument/2006/relationships/customXml" Target="../ink/ink940.xml"/><Relationship Id="rId7" Type="http://schemas.openxmlformats.org/officeDocument/2006/relationships/customXml" Target="../ink/ink881.xml"/><Relationship Id="rId71" Type="http://schemas.openxmlformats.org/officeDocument/2006/relationships/customXml" Target="../ink/ink913.xml"/><Relationship Id="rId92" Type="http://schemas.openxmlformats.org/officeDocument/2006/relationships/image" Target="../media/image796.png"/><Relationship Id="rId2" Type="http://schemas.openxmlformats.org/officeDocument/2006/relationships/image" Target="../media/image34.tmp"/><Relationship Id="rId29" Type="http://schemas.openxmlformats.org/officeDocument/2006/relationships/customXml" Target="../ink/ink892.xml"/><Relationship Id="rId24" Type="http://schemas.openxmlformats.org/officeDocument/2006/relationships/image" Target="../media/image762.png"/><Relationship Id="rId40" Type="http://schemas.openxmlformats.org/officeDocument/2006/relationships/image" Target="../media/image770.png"/><Relationship Id="rId45" Type="http://schemas.openxmlformats.org/officeDocument/2006/relationships/customXml" Target="../ink/ink900.xml"/><Relationship Id="rId66" Type="http://schemas.openxmlformats.org/officeDocument/2006/relationships/image" Target="../media/image783.png"/><Relationship Id="rId87" Type="http://schemas.openxmlformats.org/officeDocument/2006/relationships/customXml" Target="../ink/ink921.xml"/><Relationship Id="rId110" Type="http://schemas.openxmlformats.org/officeDocument/2006/relationships/image" Target="../media/image805.png"/><Relationship Id="rId115" Type="http://schemas.openxmlformats.org/officeDocument/2006/relationships/customXml" Target="../ink/ink935.xml"/><Relationship Id="rId61" Type="http://schemas.openxmlformats.org/officeDocument/2006/relationships/customXml" Target="../ink/ink908.xml"/><Relationship Id="rId82" Type="http://schemas.openxmlformats.org/officeDocument/2006/relationships/image" Target="../media/image791.png"/><Relationship Id="rId19" Type="http://schemas.openxmlformats.org/officeDocument/2006/relationships/customXml" Target="../ink/ink887.xml"/><Relationship Id="rId14" Type="http://schemas.openxmlformats.org/officeDocument/2006/relationships/image" Target="../media/image757.png"/><Relationship Id="rId30" Type="http://schemas.openxmlformats.org/officeDocument/2006/relationships/image" Target="../media/image765.png"/><Relationship Id="rId35" Type="http://schemas.openxmlformats.org/officeDocument/2006/relationships/customXml" Target="../ink/ink895.xml"/><Relationship Id="rId56" Type="http://schemas.openxmlformats.org/officeDocument/2006/relationships/image" Target="../media/image778.png"/><Relationship Id="rId77" Type="http://schemas.openxmlformats.org/officeDocument/2006/relationships/customXml" Target="../ink/ink916.xml"/><Relationship Id="rId100" Type="http://schemas.openxmlformats.org/officeDocument/2006/relationships/image" Target="../media/image800.png"/><Relationship Id="rId105" Type="http://schemas.openxmlformats.org/officeDocument/2006/relationships/customXml" Target="../ink/ink930.xml"/><Relationship Id="rId126" Type="http://schemas.openxmlformats.org/officeDocument/2006/relationships/image" Target="../media/image813.png"/><Relationship Id="rId8" Type="http://schemas.openxmlformats.org/officeDocument/2006/relationships/image" Target="../media/image754.png"/><Relationship Id="rId51" Type="http://schemas.openxmlformats.org/officeDocument/2006/relationships/customXml" Target="../ink/ink903.xml"/><Relationship Id="rId72" Type="http://schemas.openxmlformats.org/officeDocument/2006/relationships/image" Target="../media/image786.png"/><Relationship Id="rId93" Type="http://schemas.openxmlformats.org/officeDocument/2006/relationships/customXml" Target="../ink/ink924.xml"/><Relationship Id="rId98" Type="http://schemas.openxmlformats.org/officeDocument/2006/relationships/image" Target="../media/image799.png"/><Relationship Id="rId121" Type="http://schemas.openxmlformats.org/officeDocument/2006/relationships/customXml" Target="../ink/ink938.xml"/><Relationship Id="rId3" Type="http://schemas.openxmlformats.org/officeDocument/2006/relationships/image" Target="../media/image35.tmp"/><Relationship Id="rId25" Type="http://schemas.openxmlformats.org/officeDocument/2006/relationships/customXml" Target="../ink/ink890.xml"/><Relationship Id="rId46" Type="http://schemas.openxmlformats.org/officeDocument/2006/relationships/image" Target="../media/image773.png"/><Relationship Id="rId67" Type="http://schemas.openxmlformats.org/officeDocument/2006/relationships/customXml" Target="../ink/ink911.xml"/><Relationship Id="rId116" Type="http://schemas.openxmlformats.org/officeDocument/2006/relationships/image" Target="../media/image808.png"/><Relationship Id="rId20" Type="http://schemas.openxmlformats.org/officeDocument/2006/relationships/image" Target="../media/image760.png"/><Relationship Id="rId41" Type="http://schemas.openxmlformats.org/officeDocument/2006/relationships/customXml" Target="../ink/ink898.xml"/><Relationship Id="rId62" Type="http://schemas.openxmlformats.org/officeDocument/2006/relationships/image" Target="../media/image781.png"/><Relationship Id="rId83" Type="http://schemas.openxmlformats.org/officeDocument/2006/relationships/customXml" Target="../ink/ink919.xml"/><Relationship Id="rId88" Type="http://schemas.openxmlformats.org/officeDocument/2006/relationships/image" Target="../media/image794.png"/><Relationship Id="rId111" Type="http://schemas.openxmlformats.org/officeDocument/2006/relationships/customXml" Target="../ink/ink933.xml"/><Relationship Id="rId15" Type="http://schemas.openxmlformats.org/officeDocument/2006/relationships/customXml" Target="../ink/ink885.xml"/><Relationship Id="rId36" Type="http://schemas.openxmlformats.org/officeDocument/2006/relationships/image" Target="../media/image768.png"/><Relationship Id="rId57" Type="http://schemas.openxmlformats.org/officeDocument/2006/relationships/customXml" Target="../ink/ink906.xml"/><Relationship Id="rId106" Type="http://schemas.openxmlformats.org/officeDocument/2006/relationships/image" Target="../media/image803.png"/><Relationship Id="rId127" Type="http://schemas.openxmlformats.org/officeDocument/2006/relationships/customXml" Target="../ink/ink941.xml"/><Relationship Id="rId10" Type="http://schemas.openxmlformats.org/officeDocument/2006/relationships/image" Target="../media/image755.png"/><Relationship Id="rId31" Type="http://schemas.openxmlformats.org/officeDocument/2006/relationships/customXml" Target="../ink/ink893.xml"/><Relationship Id="rId52" Type="http://schemas.openxmlformats.org/officeDocument/2006/relationships/image" Target="../media/image776.png"/><Relationship Id="rId73" Type="http://schemas.openxmlformats.org/officeDocument/2006/relationships/customXml" Target="../ink/ink914.xml"/><Relationship Id="rId78" Type="http://schemas.openxmlformats.org/officeDocument/2006/relationships/image" Target="../media/image789.png"/><Relationship Id="rId94" Type="http://schemas.openxmlformats.org/officeDocument/2006/relationships/image" Target="../media/image797.png"/><Relationship Id="rId99" Type="http://schemas.openxmlformats.org/officeDocument/2006/relationships/customXml" Target="../ink/ink927.xml"/><Relationship Id="rId101" Type="http://schemas.openxmlformats.org/officeDocument/2006/relationships/customXml" Target="../ink/ink928.xml"/><Relationship Id="rId122" Type="http://schemas.openxmlformats.org/officeDocument/2006/relationships/image" Target="../media/image811.png"/><Relationship Id="rId4" Type="http://schemas.openxmlformats.org/officeDocument/2006/relationships/image" Target="../media/image36.tmp"/><Relationship Id="rId9" Type="http://schemas.openxmlformats.org/officeDocument/2006/relationships/customXml" Target="../ink/ink88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99.xml"/><Relationship Id="rId21" Type="http://schemas.openxmlformats.org/officeDocument/2006/relationships/image" Target="../media/image11010.png"/><Relationship Id="rId42" Type="http://schemas.openxmlformats.org/officeDocument/2006/relationships/customXml" Target="../ink/ink962.xml"/><Relationship Id="rId63" Type="http://schemas.openxmlformats.org/officeDocument/2006/relationships/customXml" Target="../ink/ink972.xml"/><Relationship Id="rId84" Type="http://schemas.openxmlformats.org/officeDocument/2006/relationships/image" Target="../media/image825.png"/><Relationship Id="rId138" Type="http://schemas.openxmlformats.org/officeDocument/2006/relationships/image" Target="../media/image852.png"/><Relationship Id="rId159" Type="http://schemas.openxmlformats.org/officeDocument/2006/relationships/image" Target="../media/image863.png"/><Relationship Id="rId170" Type="http://schemas.openxmlformats.org/officeDocument/2006/relationships/customXml" Target="../ink/ink1025.xml"/><Relationship Id="rId191" Type="http://schemas.openxmlformats.org/officeDocument/2006/relationships/image" Target="../media/image879.png"/><Relationship Id="rId205" Type="http://schemas.openxmlformats.org/officeDocument/2006/relationships/image" Target="../media/image886.png"/><Relationship Id="rId226" Type="http://schemas.openxmlformats.org/officeDocument/2006/relationships/customXml" Target="../ink/ink1053.xml"/><Relationship Id="rId107" Type="http://schemas.openxmlformats.org/officeDocument/2006/relationships/customXml" Target="../ink/ink994.xml"/><Relationship Id="rId11" Type="http://schemas.openxmlformats.org/officeDocument/2006/relationships/image" Target="../media/image5010.png"/><Relationship Id="rId32" Type="http://schemas.openxmlformats.org/officeDocument/2006/relationships/customXml" Target="../ink/ink957.xml"/><Relationship Id="rId53" Type="http://schemas.openxmlformats.org/officeDocument/2006/relationships/image" Target="../media/image554.png"/><Relationship Id="rId74" Type="http://schemas.openxmlformats.org/officeDocument/2006/relationships/image" Target="../media/image820.png"/><Relationship Id="rId128" Type="http://schemas.openxmlformats.org/officeDocument/2006/relationships/image" Target="../media/image847.png"/><Relationship Id="rId149" Type="http://schemas.openxmlformats.org/officeDocument/2006/relationships/customXml" Target="../ink/ink1015.xml"/><Relationship Id="rId5" Type="http://schemas.openxmlformats.org/officeDocument/2006/relationships/image" Target="../media/image3710.png"/><Relationship Id="rId95" Type="http://schemas.openxmlformats.org/officeDocument/2006/relationships/customXml" Target="../ink/ink988.xml"/><Relationship Id="rId160" Type="http://schemas.openxmlformats.org/officeDocument/2006/relationships/customXml" Target="../ink/ink1020.xml"/><Relationship Id="rId181" Type="http://schemas.openxmlformats.org/officeDocument/2006/relationships/image" Target="../media/image874.png"/><Relationship Id="rId216" Type="http://schemas.openxmlformats.org/officeDocument/2006/relationships/customXml" Target="../ink/ink1048.xml"/><Relationship Id="rId237" Type="http://schemas.openxmlformats.org/officeDocument/2006/relationships/image" Target="../media/image902.png"/><Relationship Id="rId22" Type="http://schemas.openxmlformats.org/officeDocument/2006/relationships/customXml" Target="../ink/ink952.xml"/><Relationship Id="rId43" Type="http://schemas.openxmlformats.org/officeDocument/2006/relationships/image" Target="../media/image511.png"/><Relationship Id="rId64" Type="http://schemas.openxmlformats.org/officeDocument/2006/relationships/image" Target="../media/image815.png"/><Relationship Id="rId118" Type="http://schemas.openxmlformats.org/officeDocument/2006/relationships/image" Target="../media/image842.png"/><Relationship Id="rId139" Type="http://schemas.openxmlformats.org/officeDocument/2006/relationships/customXml" Target="../ink/ink1010.xml"/><Relationship Id="rId85" Type="http://schemas.openxmlformats.org/officeDocument/2006/relationships/customXml" Target="../ink/ink983.xml"/><Relationship Id="rId150" Type="http://schemas.openxmlformats.org/officeDocument/2006/relationships/image" Target="../media/image858.png"/><Relationship Id="rId171" Type="http://schemas.openxmlformats.org/officeDocument/2006/relationships/image" Target="../media/image869.png"/><Relationship Id="rId192" Type="http://schemas.openxmlformats.org/officeDocument/2006/relationships/customXml" Target="../ink/ink1036.xml"/><Relationship Id="rId206" Type="http://schemas.openxmlformats.org/officeDocument/2006/relationships/customXml" Target="../ink/ink1043.xml"/><Relationship Id="rId227" Type="http://schemas.openxmlformats.org/officeDocument/2006/relationships/image" Target="../media/image897.png"/><Relationship Id="rId12" Type="http://schemas.openxmlformats.org/officeDocument/2006/relationships/customXml" Target="../ink/ink947.xml"/><Relationship Id="rId33" Type="http://schemas.openxmlformats.org/officeDocument/2006/relationships/image" Target="../media/image3370.png"/><Relationship Id="rId108" Type="http://schemas.openxmlformats.org/officeDocument/2006/relationships/image" Target="../media/image837.png"/><Relationship Id="rId129" Type="http://schemas.openxmlformats.org/officeDocument/2006/relationships/customXml" Target="../ink/ink1005.xml"/><Relationship Id="rId54" Type="http://schemas.openxmlformats.org/officeDocument/2006/relationships/customXml" Target="../ink/ink968.xml"/><Relationship Id="rId75" Type="http://schemas.openxmlformats.org/officeDocument/2006/relationships/customXml" Target="../ink/ink978.xml"/><Relationship Id="rId96" Type="http://schemas.openxmlformats.org/officeDocument/2006/relationships/image" Target="../media/image831.png"/><Relationship Id="rId140" Type="http://schemas.openxmlformats.org/officeDocument/2006/relationships/image" Target="../media/image853.png"/><Relationship Id="rId161" Type="http://schemas.openxmlformats.org/officeDocument/2006/relationships/image" Target="../media/image864.png"/><Relationship Id="rId182" Type="http://schemas.openxmlformats.org/officeDocument/2006/relationships/customXml" Target="../ink/ink1031.xml"/><Relationship Id="rId217" Type="http://schemas.openxmlformats.org/officeDocument/2006/relationships/image" Target="../media/image892.png"/><Relationship Id="rId6" Type="http://schemas.openxmlformats.org/officeDocument/2006/relationships/customXml" Target="../ink/ink944.xml"/><Relationship Id="rId238" Type="http://schemas.openxmlformats.org/officeDocument/2006/relationships/comments" Target="../comments/comment7.xml"/><Relationship Id="rId23" Type="http://schemas.openxmlformats.org/officeDocument/2006/relationships/image" Target="../media/image1540.png"/><Relationship Id="rId119" Type="http://schemas.openxmlformats.org/officeDocument/2006/relationships/customXml" Target="../ink/ink1000.xml"/><Relationship Id="rId44" Type="http://schemas.openxmlformats.org/officeDocument/2006/relationships/customXml" Target="../ink/ink963.xml"/><Relationship Id="rId65" Type="http://schemas.openxmlformats.org/officeDocument/2006/relationships/customXml" Target="../ink/ink973.xml"/><Relationship Id="rId86" Type="http://schemas.openxmlformats.org/officeDocument/2006/relationships/image" Target="../media/image826.png"/><Relationship Id="rId130" Type="http://schemas.openxmlformats.org/officeDocument/2006/relationships/image" Target="../media/image848.png"/><Relationship Id="rId151" Type="http://schemas.openxmlformats.org/officeDocument/2006/relationships/image" Target="../media/image6.tmp"/><Relationship Id="rId172" Type="http://schemas.openxmlformats.org/officeDocument/2006/relationships/customXml" Target="../ink/ink1026.xml"/><Relationship Id="rId193" Type="http://schemas.openxmlformats.org/officeDocument/2006/relationships/image" Target="../media/image880.png"/><Relationship Id="rId207" Type="http://schemas.openxmlformats.org/officeDocument/2006/relationships/image" Target="../media/image887.png"/><Relationship Id="rId228" Type="http://schemas.openxmlformats.org/officeDocument/2006/relationships/customXml" Target="../ink/ink1054.xml"/><Relationship Id="rId13" Type="http://schemas.openxmlformats.org/officeDocument/2006/relationships/image" Target="../media/image6010.png"/><Relationship Id="rId109" Type="http://schemas.openxmlformats.org/officeDocument/2006/relationships/customXml" Target="../ink/ink995.xml"/><Relationship Id="rId34" Type="http://schemas.openxmlformats.org/officeDocument/2006/relationships/customXml" Target="../ink/ink958.xml"/><Relationship Id="rId55" Type="http://schemas.openxmlformats.org/officeDocument/2006/relationships/image" Target="../media/image666.png"/><Relationship Id="rId76" Type="http://schemas.openxmlformats.org/officeDocument/2006/relationships/image" Target="../media/image821.png"/><Relationship Id="rId97" Type="http://schemas.openxmlformats.org/officeDocument/2006/relationships/customXml" Target="../ink/ink989.xml"/><Relationship Id="rId120" Type="http://schemas.openxmlformats.org/officeDocument/2006/relationships/image" Target="../media/image843.png"/><Relationship Id="rId141" Type="http://schemas.openxmlformats.org/officeDocument/2006/relationships/customXml" Target="../ink/ink1011.xml"/><Relationship Id="rId7" Type="http://schemas.openxmlformats.org/officeDocument/2006/relationships/image" Target="../media/image3810.png"/><Relationship Id="rId162" Type="http://schemas.openxmlformats.org/officeDocument/2006/relationships/customXml" Target="../ink/ink1021.xml"/><Relationship Id="rId183" Type="http://schemas.openxmlformats.org/officeDocument/2006/relationships/image" Target="../media/image875.png"/><Relationship Id="rId218" Type="http://schemas.openxmlformats.org/officeDocument/2006/relationships/customXml" Target="../ink/ink1049.xml"/><Relationship Id="rId24" Type="http://schemas.openxmlformats.org/officeDocument/2006/relationships/customXml" Target="../ink/ink953.xml"/><Relationship Id="rId45" Type="http://schemas.openxmlformats.org/officeDocument/2006/relationships/image" Target="../media/image512.png"/><Relationship Id="rId66" Type="http://schemas.openxmlformats.org/officeDocument/2006/relationships/image" Target="../media/image816.png"/><Relationship Id="rId87" Type="http://schemas.openxmlformats.org/officeDocument/2006/relationships/customXml" Target="../ink/ink984.xml"/><Relationship Id="rId110" Type="http://schemas.openxmlformats.org/officeDocument/2006/relationships/image" Target="../media/image838.png"/><Relationship Id="rId131" Type="http://schemas.openxmlformats.org/officeDocument/2006/relationships/customXml" Target="../ink/ink1006.xml"/><Relationship Id="rId152" Type="http://schemas.openxmlformats.org/officeDocument/2006/relationships/customXml" Target="../ink/ink1016.xml"/><Relationship Id="rId173" Type="http://schemas.openxmlformats.org/officeDocument/2006/relationships/image" Target="../media/image870.png"/><Relationship Id="rId194" Type="http://schemas.openxmlformats.org/officeDocument/2006/relationships/customXml" Target="../ink/ink1037.xml"/><Relationship Id="rId208" Type="http://schemas.openxmlformats.org/officeDocument/2006/relationships/customXml" Target="../ink/ink1044.xml"/><Relationship Id="rId229" Type="http://schemas.openxmlformats.org/officeDocument/2006/relationships/image" Target="../media/image898.png"/><Relationship Id="rId14" Type="http://schemas.openxmlformats.org/officeDocument/2006/relationships/customXml" Target="../ink/ink948.xml"/><Relationship Id="rId35" Type="http://schemas.openxmlformats.org/officeDocument/2006/relationships/image" Target="../media/image338.png"/><Relationship Id="rId56" Type="http://schemas.openxmlformats.org/officeDocument/2006/relationships/image" Target="../media/image39.tmp"/><Relationship Id="rId77" Type="http://schemas.openxmlformats.org/officeDocument/2006/relationships/customXml" Target="../ink/ink979.xml"/><Relationship Id="rId100" Type="http://schemas.openxmlformats.org/officeDocument/2006/relationships/image" Target="../media/image833.png"/><Relationship Id="rId8" Type="http://schemas.openxmlformats.org/officeDocument/2006/relationships/customXml" Target="../ink/ink945.xml"/><Relationship Id="rId98" Type="http://schemas.openxmlformats.org/officeDocument/2006/relationships/image" Target="../media/image832.png"/><Relationship Id="rId121" Type="http://schemas.openxmlformats.org/officeDocument/2006/relationships/customXml" Target="../ink/ink1001.xml"/><Relationship Id="rId142" Type="http://schemas.openxmlformats.org/officeDocument/2006/relationships/image" Target="../media/image854.png"/><Relationship Id="rId163" Type="http://schemas.openxmlformats.org/officeDocument/2006/relationships/image" Target="../media/image865.png"/><Relationship Id="rId184" Type="http://schemas.openxmlformats.org/officeDocument/2006/relationships/customXml" Target="../ink/ink1032.xml"/><Relationship Id="rId219" Type="http://schemas.openxmlformats.org/officeDocument/2006/relationships/image" Target="../media/image893.png"/><Relationship Id="rId230" Type="http://schemas.openxmlformats.org/officeDocument/2006/relationships/customXml" Target="../ink/ink1055.xml"/><Relationship Id="rId25" Type="http://schemas.openxmlformats.org/officeDocument/2006/relationships/image" Target="../media/image1550.png"/><Relationship Id="rId46" Type="http://schemas.openxmlformats.org/officeDocument/2006/relationships/customXml" Target="../ink/ink964.xml"/><Relationship Id="rId67" Type="http://schemas.openxmlformats.org/officeDocument/2006/relationships/customXml" Target="../ink/ink974.xml"/><Relationship Id="rId88" Type="http://schemas.openxmlformats.org/officeDocument/2006/relationships/image" Target="../media/image827.png"/><Relationship Id="rId111" Type="http://schemas.openxmlformats.org/officeDocument/2006/relationships/customXml" Target="../ink/ink996.xml"/><Relationship Id="rId132" Type="http://schemas.openxmlformats.org/officeDocument/2006/relationships/image" Target="../media/image849.png"/><Relationship Id="rId153" Type="http://schemas.openxmlformats.org/officeDocument/2006/relationships/image" Target="../media/image860.png"/><Relationship Id="rId174" Type="http://schemas.openxmlformats.org/officeDocument/2006/relationships/customXml" Target="../ink/ink1027.xml"/><Relationship Id="rId195" Type="http://schemas.openxmlformats.org/officeDocument/2006/relationships/image" Target="../media/image881.png"/><Relationship Id="rId209" Type="http://schemas.openxmlformats.org/officeDocument/2006/relationships/image" Target="../media/image888.png"/><Relationship Id="rId190" Type="http://schemas.openxmlformats.org/officeDocument/2006/relationships/customXml" Target="../ink/ink1035.xml"/><Relationship Id="rId204" Type="http://schemas.openxmlformats.org/officeDocument/2006/relationships/customXml" Target="../ink/ink1042.xml"/><Relationship Id="rId220" Type="http://schemas.openxmlformats.org/officeDocument/2006/relationships/customXml" Target="../ink/ink1050.xml"/><Relationship Id="rId225" Type="http://schemas.openxmlformats.org/officeDocument/2006/relationships/image" Target="../media/image896.png"/><Relationship Id="rId15" Type="http://schemas.openxmlformats.org/officeDocument/2006/relationships/image" Target="../media/image7110.png"/><Relationship Id="rId36" Type="http://schemas.openxmlformats.org/officeDocument/2006/relationships/customXml" Target="../ink/ink959.xml"/><Relationship Id="rId57" Type="http://schemas.openxmlformats.org/officeDocument/2006/relationships/customXml" Target="../ink/ink969.xml"/><Relationship Id="rId106" Type="http://schemas.openxmlformats.org/officeDocument/2006/relationships/image" Target="../media/image836.png"/><Relationship Id="rId127" Type="http://schemas.openxmlformats.org/officeDocument/2006/relationships/customXml" Target="../ink/ink1004.xml"/><Relationship Id="rId10" Type="http://schemas.openxmlformats.org/officeDocument/2006/relationships/customXml" Target="../ink/ink946.xml"/><Relationship Id="rId31" Type="http://schemas.openxmlformats.org/officeDocument/2006/relationships/image" Target="../media/image2970.png"/><Relationship Id="rId52" Type="http://schemas.openxmlformats.org/officeDocument/2006/relationships/customXml" Target="../ink/ink967.xml"/><Relationship Id="rId73" Type="http://schemas.openxmlformats.org/officeDocument/2006/relationships/customXml" Target="../ink/ink977.xml"/><Relationship Id="rId78" Type="http://schemas.openxmlformats.org/officeDocument/2006/relationships/image" Target="../media/image822.png"/><Relationship Id="rId94" Type="http://schemas.openxmlformats.org/officeDocument/2006/relationships/image" Target="../media/image830.png"/><Relationship Id="rId99" Type="http://schemas.openxmlformats.org/officeDocument/2006/relationships/customXml" Target="../ink/ink990.xml"/><Relationship Id="rId101" Type="http://schemas.openxmlformats.org/officeDocument/2006/relationships/customXml" Target="../ink/ink991.xml"/><Relationship Id="rId122" Type="http://schemas.openxmlformats.org/officeDocument/2006/relationships/image" Target="../media/image844.png"/><Relationship Id="rId143" Type="http://schemas.openxmlformats.org/officeDocument/2006/relationships/customXml" Target="../ink/ink1012.xml"/><Relationship Id="rId148" Type="http://schemas.openxmlformats.org/officeDocument/2006/relationships/image" Target="../media/image857.png"/><Relationship Id="rId164" Type="http://schemas.openxmlformats.org/officeDocument/2006/relationships/customXml" Target="../ink/ink1022.xml"/><Relationship Id="rId169" Type="http://schemas.openxmlformats.org/officeDocument/2006/relationships/image" Target="../media/image868.png"/><Relationship Id="rId185" Type="http://schemas.openxmlformats.org/officeDocument/2006/relationships/image" Target="../media/image876.png"/><Relationship Id="rId4" Type="http://schemas.openxmlformats.org/officeDocument/2006/relationships/customXml" Target="../ink/ink943.xml"/><Relationship Id="rId9" Type="http://schemas.openxmlformats.org/officeDocument/2006/relationships/image" Target="../media/image4710.png"/><Relationship Id="rId180" Type="http://schemas.openxmlformats.org/officeDocument/2006/relationships/customXml" Target="../ink/ink1030.xml"/><Relationship Id="rId210" Type="http://schemas.openxmlformats.org/officeDocument/2006/relationships/customXml" Target="../ink/ink1045.xml"/><Relationship Id="rId215" Type="http://schemas.openxmlformats.org/officeDocument/2006/relationships/image" Target="../media/image891.png"/><Relationship Id="rId236" Type="http://schemas.openxmlformats.org/officeDocument/2006/relationships/customXml" Target="../ink/ink1058.xml"/><Relationship Id="rId26" Type="http://schemas.openxmlformats.org/officeDocument/2006/relationships/customXml" Target="../ink/ink954.xml"/><Relationship Id="rId231" Type="http://schemas.openxmlformats.org/officeDocument/2006/relationships/image" Target="../media/image899.png"/><Relationship Id="rId47" Type="http://schemas.openxmlformats.org/officeDocument/2006/relationships/image" Target="../media/image513.png"/><Relationship Id="rId68" Type="http://schemas.openxmlformats.org/officeDocument/2006/relationships/image" Target="../media/image817.png"/><Relationship Id="rId89" Type="http://schemas.openxmlformats.org/officeDocument/2006/relationships/customXml" Target="../ink/ink985.xml"/><Relationship Id="rId112" Type="http://schemas.openxmlformats.org/officeDocument/2006/relationships/image" Target="../media/image839.png"/><Relationship Id="rId133" Type="http://schemas.openxmlformats.org/officeDocument/2006/relationships/customXml" Target="../ink/ink1007.xml"/><Relationship Id="rId154" Type="http://schemas.openxmlformats.org/officeDocument/2006/relationships/customXml" Target="../ink/ink1017.xml"/><Relationship Id="rId175" Type="http://schemas.openxmlformats.org/officeDocument/2006/relationships/image" Target="../media/image871.png"/><Relationship Id="rId196" Type="http://schemas.openxmlformats.org/officeDocument/2006/relationships/customXml" Target="../ink/ink1038.xml"/><Relationship Id="rId200" Type="http://schemas.openxmlformats.org/officeDocument/2006/relationships/customXml" Target="../ink/ink1040.xml"/><Relationship Id="rId16" Type="http://schemas.openxmlformats.org/officeDocument/2006/relationships/customXml" Target="../ink/ink949.xml"/><Relationship Id="rId221" Type="http://schemas.openxmlformats.org/officeDocument/2006/relationships/image" Target="../media/image894.png"/><Relationship Id="rId37" Type="http://schemas.openxmlformats.org/officeDocument/2006/relationships/image" Target="../media/image4770.png"/><Relationship Id="rId58" Type="http://schemas.openxmlformats.org/officeDocument/2006/relationships/image" Target="../media/image750.png"/><Relationship Id="rId79" Type="http://schemas.openxmlformats.org/officeDocument/2006/relationships/customXml" Target="../ink/ink980.xml"/><Relationship Id="rId102" Type="http://schemas.openxmlformats.org/officeDocument/2006/relationships/image" Target="../media/image834.png"/><Relationship Id="rId123" Type="http://schemas.openxmlformats.org/officeDocument/2006/relationships/customXml" Target="../ink/ink1002.xml"/><Relationship Id="rId144" Type="http://schemas.openxmlformats.org/officeDocument/2006/relationships/image" Target="../media/image855.png"/><Relationship Id="rId90" Type="http://schemas.openxmlformats.org/officeDocument/2006/relationships/image" Target="../media/image828.png"/><Relationship Id="rId165" Type="http://schemas.openxmlformats.org/officeDocument/2006/relationships/image" Target="../media/image866.png"/><Relationship Id="rId186" Type="http://schemas.openxmlformats.org/officeDocument/2006/relationships/customXml" Target="../ink/ink1033.xml"/><Relationship Id="rId211" Type="http://schemas.openxmlformats.org/officeDocument/2006/relationships/image" Target="../media/image889.png"/><Relationship Id="rId232" Type="http://schemas.openxmlformats.org/officeDocument/2006/relationships/customXml" Target="../ink/ink1056.xml"/><Relationship Id="rId27" Type="http://schemas.openxmlformats.org/officeDocument/2006/relationships/image" Target="../media/image2430.png"/><Relationship Id="rId48" Type="http://schemas.openxmlformats.org/officeDocument/2006/relationships/customXml" Target="../ink/ink965.xml"/><Relationship Id="rId69" Type="http://schemas.openxmlformats.org/officeDocument/2006/relationships/customXml" Target="../ink/ink975.xml"/><Relationship Id="rId113" Type="http://schemas.openxmlformats.org/officeDocument/2006/relationships/customXml" Target="../ink/ink997.xml"/><Relationship Id="rId134" Type="http://schemas.openxmlformats.org/officeDocument/2006/relationships/image" Target="../media/image850.png"/><Relationship Id="rId80" Type="http://schemas.openxmlformats.org/officeDocument/2006/relationships/image" Target="../media/image823.png"/><Relationship Id="rId155" Type="http://schemas.openxmlformats.org/officeDocument/2006/relationships/image" Target="../media/image861.png"/><Relationship Id="rId176" Type="http://schemas.openxmlformats.org/officeDocument/2006/relationships/customXml" Target="../ink/ink1028.xml"/><Relationship Id="rId197" Type="http://schemas.openxmlformats.org/officeDocument/2006/relationships/image" Target="../media/image882.png"/><Relationship Id="rId201" Type="http://schemas.openxmlformats.org/officeDocument/2006/relationships/image" Target="../media/image884.png"/><Relationship Id="rId222" Type="http://schemas.openxmlformats.org/officeDocument/2006/relationships/customXml" Target="../ink/ink1051.xml"/><Relationship Id="rId17" Type="http://schemas.openxmlformats.org/officeDocument/2006/relationships/image" Target="../media/image72.png"/><Relationship Id="rId38" Type="http://schemas.openxmlformats.org/officeDocument/2006/relationships/customXml" Target="../ink/ink960.xml"/><Relationship Id="rId59" Type="http://schemas.openxmlformats.org/officeDocument/2006/relationships/customXml" Target="../ink/ink970.xml"/><Relationship Id="rId103" Type="http://schemas.openxmlformats.org/officeDocument/2006/relationships/customXml" Target="../ink/ink992.xml"/><Relationship Id="rId124" Type="http://schemas.openxmlformats.org/officeDocument/2006/relationships/image" Target="../media/image845.png"/><Relationship Id="rId70" Type="http://schemas.openxmlformats.org/officeDocument/2006/relationships/image" Target="../media/image818.png"/><Relationship Id="rId91" Type="http://schemas.openxmlformats.org/officeDocument/2006/relationships/customXml" Target="../ink/ink986.xml"/><Relationship Id="rId145" Type="http://schemas.openxmlformats.org/officeDocument/2006/relationships/customXml" Target="../ink/ink1013.xml"/><Relationship Id="rId166" Type="http://schemas.openxmlformats.org/officeDocument/2006/relationships/customXml" Target="../ink/ink1023.xml"/><Relationship Id="rId187" Type="http://schemas.openxmlformats.org/officeDocument/2006/relationships/image" Target="../media/image877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046.xml"/><Relationship Id="rId233" Type="http://schemas.openxmlformats.org/officeDocument/2006/relationships/image" Target="../media/image900.png"/><Relationship Id="rId28" Type="http://schemas.openxmlformats.org/officeDocument/2006/relationships/customXml" Target="../ink/ink955.xml"/><Relationship Id="rId49" Type="http://schemas.openxmlformats.org/officeDocument/2006/relationships/image" Target="../media/image546.png"/><Relationship Id="rId114" Type="http://schemas.openxmlformats.org/officeDocument/2006/relationships/image" Target="../media/image840.png"/><Relationship Id="rId60" Type="http://schemas.openxmlformats.org/officeDocument/2006/relationships/image" Target="../media/image751.png"/><Relationship Id="rId81" Type="http://schemas.openxmlformats.org/officeDocument/2006/relationships/customXml" Target="../ink/ink981.xml"/><Relationship Id="rId135" Type="http://schemas.openxmlformats.org/officeDocument/2006/relationships/customXml" Target="../ink/ink1008.xml"/><Relationship Id="rId156" Type="http://schemas.openxmlformats.org/officeDocument/2006/relationships/customXml" Target="../ink/ink1018.xml"/><Relationship Id="rId177" Type="http://schemas.openxmlformats.org/officeDocument/2006/relationships/image" Target="../media/image872.png"/><Relationship Id="rId198" Type="http://schemas.openxmlformats.org/officeDocument/2006/relationships/customXml" Target="../ink/ink1039.xml"/><Relationship Id="rId202" Type="http://schemas.openxmlformats.org/officeDocument/2006/relationships/customXml" Target="../ink/ink1041.xml"/><Relationship Id="rId223" Type="http://schemas.openxmlformats.org/officeDocument/2006/relationships/image" Target="../media/image895.png"/><Relationship Id="rId18" Type="http://schemas.openxmlformats.org/officeDocument/2006/relationships/customXml" Target="../ink/ink950.xml"/><Relationship Id="rId39" Type="http://schemas.openxmlformats.org/officeDocument/2006/relationships/image" Target="../media/image4780.png"/><Relationship Id="rId50" Type="http://schemas.openxmlformats.org/officeDocument/2006/relationships/customXml" Target="../ink/ink966.xml"/><Relationship Id="rId104" Type="http://schemas.openxmlformats.org/officeDocument/2006/relationships/image" Target="../media/image835.png"/><Relationship Id="rId125" Type="http://schemas.openxmlformats.org/officeDocument/2006/relationships/customXml" Target="../ink/ink1003.xml"/><Relationship Id="rId146" Type="http://schemas.openxmlformats.org/officeDocument/2006/relationships/image" Target="../media/image856.png"/><Relationship Id="rId167" Type="http://schemas.openxmlformats.org/officeDocument/2006/relationships/image" Target="../media/image867.png"/><Relationship Id="rId188" Type="http://schemas.openxmlformats.org/officeDocument/2006/relationships/customXml" Target="../ink/ink1034.xml"/><Relationship Id="rId71" Type="http://schemas.openxmlformats.org/officeDocument/2006/relationships/customXml" Target="../ink/ink976.xml"/><Relationship Id="rId92" Type="http://schemas.openxmlformats.org/officeDocument/2006/relationships/image" Target="../media/image829.png"/><Relationship Id="rId213" Type="http://schemas.openxmlformats.org/officeDocument/2006/relationships/image" Target="../media/image890.png"/><Relationship Id="rId234" Type="http://schemas.openxmlformats.org/officeDocument/2006/relationships/customXml" Target="../ink/ink1057.xml"/><Relationship Id="rId2" Type="http://schemas.openxmlformats.org/officeDocument/2006/relationships/customXml" Target="../ink/ink942.xml"/><Relationship Id="rId29" Type="http://schemas.openxmlformats.org/officeDocument/2006/relationships/image" Target="../media/image2440.png"/><Relationship Id="rId40" Type="http://schemas.openxmlformats.org/officeDocument/2006/relationships/customXml" Target="../ink/ink961.xml"/><Relationship Id="rId115" Type="http://schemas.openxmlformats.org/officeDocument/2006/relationships/customXml" Target="../ink/ink998.xml"/><Relationship Id="rId136" Type="http://schemas.openxmlformats.org/officeDocument/2006/relationships/image" Target="../media/image851.png"/><Relationship Id="rId157" Type="http://schemas.openxmlformats.org/officeDocument/2006/relationships/image" Target="../media/image862.png"/><Relationship Id="rId178" Type="http://schemas.openxmlformats.org/officeDocument/2006/relationships/customXml" Target="../ink/ink1029.xml"/><Relationship Id="rId61" Type="http://schemas.openxmlformats.org/officeDocument/2006/relationships/customXml" Target="../ink/ink971.xml"/><Relationship Id="rId82" Type="http://schemas.openxmlformats.org/officeDocument/2006/relationships/image" Target="../media/image824.png"/><Relationship Id="rId199" Type="http://schemas.openxmlformats.org/officeDocument/2006/relationships/image" Target="../media/image883.png"/><Relationship Id="rId203" Type="http://schemas.openxmlformats.org/officeDocument/2006/relationships/image" Target="../media/image885.png"/><Relationship Id="rId19" Type="http://schemas.openxmlformats.org/officeDocument/2006/relationships/image" Target="../media/image74.png"/><Relationship Id="rId224" Type="http://schemas.openxmlformats.org/officeDocument/2006/relationships/customXml" Target="../ink/ink1052.xml"/><Relationship Id="rId30" Type="http://schemas.openxmlformats.org/officeDocument/2006/relationships/customXml" Target="../ink/ink956.xml"/><Relationship Id="rId105" Type="http://schemas.openxmlformats.org/officeDocument/2006/relationships/customXml" Target="../ink/ink993.xml"/><Relationship Id="rId126" Type="http://schemas.openxmlformats.org/officeDocument/2006/relationships/image" Target="../media/image846.png"/><Relationship Id="rId147" Type="http://schemas.openxmlformats.org/officeDocument/2006/relationships/customXml" Target="../ink/ink1014.xml"/><Relationship Id="rId168" Type="http://schemas.openxmlformats.org/officeDocument/2006/relationships/customXml" Target="../ink/ink1024.xml"/><Relationship Id="rId51" Type="http://schemas.openxmlformats.org/officeDocument/2006/relationships/image" Target="../media/image553.png"/><Relationship Id="rId72" Type="http://schemas.openxmlformats.org/officeDocument/2006/relationships/image" Target="../media/image819.png"/><Relationship Id="rId93" Type="http://schemas.openxmlformats.org/officeDocument/2006/relationships/customXml" Target="../ink/ink987.xml"/><Relationship Id="rId189" Type="http://schemas.openxmlformats.org/officeDocument/2006/relationships/image" Target="../media/image878.png"/><Relationship Id="rId3" Type="http://schemas.openxmlformats.org/officeDocument/2006/relationships/image" Target="../media/image3610.png"/><Relationship Id="rId214" Type="http://schemas.openxmlformats.org/officeDocument/2006/relationships/customXml" Target="../ink/ink1047.xml"/><Relationship Id="rId235" Type="http://schemas.openxmlformats.org/officeDocument/2006/relationships/image" Target="../media/image901.png"/><Relationship Id="rId116" Type="http://schemas.openxmlformats.org/officeDocument/2006/relationships/image" Target="../media/image841.png"/><Relationship Id="rId137" Type="http://schemas.openxmlformats.org/officeDocument/2006/relationships/customXml" Target="../ink/ink1009.xml"/><Relationship Id="rId158" Type="http://schemas.openxmlformats.org/officeDocument/2006/relationships/customXml" Target="../ink/ink1019.xml"/><Relationship Id="rId20" Type="http://schemas.openxmlformats.org/officeDocument/2006/relationships/customXml" Target="../ink/ink951.xml"/><Relationship Id="rId41" Type="http://schemas.openxmlformats.org/officeDocument/2006/relationships/image" Target="../media/image498.png"/><Relationship Id="rId62" Type="http://schemas.openxmlformats.org/officeDocument/2006/relationships/image" Target="../media/image752.png"/><Relationship Id="rId83" Type="http://schemas.openxmlformats.org/officeDocument/2006/relationships/customXml" Target="../ink/ink982.xml"/><Relationship Id="rId179" Type="http://schemas.openxmlformats.org/officeDocument/2006/relationships/image" Target="../media/image873.png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15.png"/><Relationship Id="rId21" Type="http://schemas.openxmlformats.org/officeDocument/2006/relationships/customXml" Target="../ink/ink1068.xml"/><Relationship Id="rId42" Type="http://schemas.openxmlformats.org/officeDocument/2006/relationships/image" Target="../media/image923.png"/><Relationship Id="rId47" Type="http://schemas.openxmlformats.org/officeDocument/2006/relationships/customXml" Target="../ink/ink1081.xml"/><Relationship Id="rId63" Type="http://schemas.openxmlformats.org/officeDocument/2006/relationships/customXml" Target="../ink/ink1089.xml"/><Relationship Id="rId68" Type="http://schemas.openxmlformats.org/officeDocument/2006/relationships/image" Target="../media/image936.png"/><Relationship Id="rId16" Type="http://schemas.openxmlformats.org/officeDocument/2006/relationships/image" Target="../media/image910.png"/><Relationship Id="rId11" Type="http://schemas.openxmlformats.org/officeDocument/2006/relationships/customXml" Target="../ink/ink1063.xml"/><Relationship Id="rId32" Type="http://schemas.openxmlformats.org/officeDocument/2006/relationships/image" Target="../media/image918.png"/><Relationship Id="rId37" Type="http://schemas.openxmlformats.org/officeDocument/2006/relationships/customXml" Target="../ink/ink1076.xml"/><Relationship Id="rId53" Type="http://schemas.openxmlformats.org/officeDocument/2006/relationships/customXml" Target="../ink/ink1084.xml"/><Relationship Id="rId58" Type="http://schemas.openxmlformats.org/officeDocument/2006/relationships/image" Target="../media/image931.png"/><Relationship Id="rId74" Type="http://schemas.openxmlformats.org/officeDocument/2006/relationships/customXml" Target="../ink/ink1094.xml"/><Relationship Id="rId79" Type="http://schemas.openxmlformats.org/officeDocument/2006/relationships/image" Target="../media/image942.png"/><Relationship Id="rId5" Type="http://schemas.openxmlformats.org/officeDocument/2006/relationships/customXml" Target="../ink/ink1060.xml"/><Relationship Id="rId61" Type="http://schemas.openxmlformats.org/officeDocument/2006/relationships/customXml" Target="../ink/ink1088.xml"/><Relationship Id="rId82" Type="http://schemas.openxmlformats.org/officeDocument/2006/relationships/customXml" Target="../ink/ink1098.xml"/><Relationship Id="rId19" Type="http://schemas.openxmlformats.org/officeDocument/2006/relationships/customXml" Target="../ink/ink1067.xml"/><Relationship Id="rId14" Type="http://schemas.openxmlformats.org/officeDocument/2006/relationships/image" Target="../media/image909.png"/><Relationship Id="rId22" Type="http://schemas.openxmlformats.org/officeDocument/2006/relationships/image" Target="../media/image913.png"/><Relationship Id="rId27" Type="http://schemas.openxmlformats.org/officeDocument/2006/relationships/customXml" Target="../ink/ink1071.xml"/><Relationship Id="rId30" Type="http://schemas.openxmlformats.org/officeDocument/2006/relationships/image" Target="../media/image917.png"/><Relationship Id="rId35" Type="http://schemas.openxmlformats.org/officeDocument/2006/relationships/customXml" Target="../ink/ink1075.xml"/><Relationship Id="rId43" Type="http://schemas.openxmlformats.org/officeDocument/2006/relationships/customXml" Target="../ink/ink1079.xml"/><Relationship Id="rId48" Type="http://schemas.openxmlformats.org/officeDocument/2006/relationships/image" Target="../media/image926.png"/><Relationship Id="rId56" Type="http://schemas.openxmlformats.org/officeDocument/2006/relationships/image" Target="../media/image930.png"/><Relationship Id="rId64" Type="http://schemas.openxmlformats.org/officeDocument/2006/relationships/image" Target="../media/image934.png"/><Relationship Id="rId69" Type="http://schemas.openxmlformats.org/officeDocument/2006/relationships/customXml" Target="../ink/ink1092.xml"/><Relationship Id="rId77" Type="http://schemas.openxmlformats.org/officeDocument/2006/relationships/image" Target="../media/image941.png"/><Relationship Id="rId8" Type="http://schemas.openxmlformats.org/officeDocument/2006/relationships/image" Target="../media/image906.png"/><Relationship Id="rId51" Type="http://schemas.openxmlformats.org/officeDocument/2006/relationships/customXml" Target="../ink/ink1083.xml"/><Relationship Id="rId72" Type="http://schemas.openxmlformats.org/officeDocument/2006/relationships/image" Target="../media/image938.png"/><Relationship Id="rId80" Type="http://schemas.openxmlformats.org/officeDocument/2006/relationships/customXml" Target="../ink/ink1097.xml"/><Relationship Id="rId3" Type="http://schemas.openxmlformats.org/officeDocument/2006/relationships/customXml" Target="../ink/ink1059.xml"/><Relationship Id="rId12" Type="http://schemas.openxmlformats.org/officeDocument/2006/relationships/image" Target="../media/image908.png"/><Relationship Id="rId17" Type="http://schemas.openxmlformats.org/officeDocument/2006/relationships/customXml" Target="../ink/ink1066.xml"/><Relationship Id="rId25" Type="http://schemas.openxmlformats.org/officeDocument/2006/relationships/customXml" Target="../ink/ink1070.xml"/><Relationship Id="rId33" Type="http://schemas.openxmlformats.org/officeDocument/2006/relationships/customXml" Target="../ink/ink1074.xml"/><Relationship Id="rId38" Type="http://schemas.openxmlformats.org/officeDocument/2006/relationships/image" Target="../media/image921.png"/><Relationship Id="rId46" Type="http://schemas.openxmlformats.org/officeDocument/2006/relationships/image" Target="../media/image925.png"/><Relationship Id="rId59" Type="http://schemas.openxmlformats.org/officeDocument/2006/relationships/customXml" Target="../ink/ink1087.xml"/><Relationship Id="rId67" Type="http://schemas.openxmlformats.org/officeDocument/2006/relationships/customXml" Target="../ink/ink1091.xml"/><Relationship Id="rId20" Type="http://schemas.openxmlformats.org/officeDocument/2006/relationships/image" Target="../media/image912.png"/><Relationship Id="rId41" Type="http://schemas.openxmlformats.org/officeDocument/2006/relationships/customXml" Target="../ink/ink1078.xml"/><Relationship Id="rId54" Type="http://schemas.openxmlformats.org/officeDocument/2006/relationships/image" Target="../media/image929.png"/><Relationship Id="rId62" Type="http://schemas.openxmlformats.org/officeDocument/2006/relationships/image" Target="../media/image933.png"/><Relationship Id="rId70" Type="http://schemas.openxmlformats.org/officeDocument/2006/relationships/image" Target="../media/image937.png"/><Relationship Id="rId75" Type="http://schemas.openxmlformats.org/officeDocument/2006/relationships/image" Target="../media/image940.png"/><Relationship Id="rId83" Type="http://schemas.openxmlformats.org/officeDocument/2006/relationships/image" Target="../media/image9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5.png"/><Relationship Id="rId15" Type="http://schemas.openxmlformats.org/officeDocument/2006/relationships/customXml" Target="../ink/ink1065.xml"/><Relationship Id="rId23" Type="http://schemas.openxmlformats.org/officeDocument/2006/relationships/customXml" Target="../ink/ink1069.xml"/><Relationship Id="rId28" Type="http://schemas.openxmlformats.org/officeDocument/2006/relationships/image" Target="../media/image916.png"/><Relationship Id="rId36" Type="http://schemas.openxmlformats.org/officeDocument/2006/relationships/image" Target="../media/image920.png"/><Relationship Id="rId49" Type="http://schemas.openxmlformats.org/officeDocument/2006/relationships/customXml" Target="../ink/ink1082.xml"/><Relationship Id="rId57" Type="http://schemas.openxmlformats.org/officeDocument/2006/relationships/customXml" Target="../ink/ink1086.xml"/><Relationship Id="rId10" Type="http://schemas.openxmlformats.org/officeDocument/2006/relationships/image" Target="../media/image907.png"/><Relationship Id="rId31" Type="http://schemas.openxmlformats.org/officeDocument/2006/relationships/customXml" Target="../ink/ink1073.xml"/><Relationship Id="rId44" Type="http://schemas.openxmlformats.org/officeDocument/2006/relationships/image" Target="../media/image924.png"/><Relationship Id="rId52" Type="http://schemas.openxmlformats.org/officeDocument/2006/relationships/image" Target="../media/image928.png"/><Relationship Id="rId60" Type="http://schemas.openxmlformats.org/officeDocument/2006/relationships/image" Target="../media/image932.png"/><Relationship Id="rId65" Type="http://schemas.openxmlformats.org/officeDocument/2006/relationships/customXml" Target="../ink/ink1090.xml"/><Relationship Id="rId73" Type="http://schemas.openxmlformats.org/officeDocument/2006/relationships/image" Target="../media/image41.tmp"/><Relationship Id="rId78" Type="http://schemas.openxmlformats.org/officeDocument/2006/relationships/customXml" Target="../ink/ink1096.xml"/><Relationship Id="rId81" Type="http://schemas.openxmlformats.org/officeDocument/2006/relationships/image" Target="../media/image943.png"/><Relationship Id="rId4" Type="http://schemas.openxmlformats.org/officeDocument/2006/relationships/image" Target="../media/image904.png"/><Relationship Id="rId9" Type="http://schemas.openxmlformats.org/officeDocument/2006/relationships/customXml" Target="../ink/ink1062.xml"/><Relationship Id="rId13" Type="http://schemas.openxmlformats.org/officeDocument/2006/relationships/customXml" Target="../ink/ink1064.xml"/><Relationship Id="rId18" Type="http://schemas.openxmlformats.org/officeDocument/2006/relationships/image" Target="../media/image911.png"/><Relationship Id="rId39" Type="http://schemas.openxmlformats.org/officeDocument/2006/relationships/customXml" Target="../ink/ink1077.xml"/><Relationship Id="rId34" Type="http://schemas.openxmlformats.org/officeDocument/2006/relationships/image" Target="../media/image919.png"/><Relationship Id="rId50" Type="http://schemas.openxmlformats.org/officeDocument/2006/relationships/image" Target="../media/image927.png"/><Relationship Id="rId55" Type="http://schemas.openxmlformats.org/officeDocument/2006/relationships/customXml" Target="../ink/ink1085.xml"/><Relationship Id="rId76" Type="http://schemas.openxmlformats.org/officeDocument/2006/relationships/customXml" Target="../ink/ink1095.xml"/><Relationship Id="rId7" Type="http://schemas.openxmlformats.org/officeDocument/2006/relationships/customXml" Target="../ink/ink1061.xml"/><Relationship Id="rId71" Type="http://schemas.openxmlformats.org/officeDocument/2006/relationships/customXml" Target="../ink/ink1093.xml"/><Relationship Id="rId2" Type="http://schemas.openxmlformats.org/officeDocument/2006/relationships/image" Target="../media/image40.tmp"/><Relationship Id="rId29" Type="http://schemas.openxmlformats.org/officeDocument/2006/relationships/customXml" Target="../ink/ink1072.xml"/><Relationship Id="rId24" Type="http://schemas.openxmlformats.org/officeDocument/2006/relationships/image" Target="../media/image914.png"/><Relationship Id="rId40" Type="http://schemas.openxmlformats.org/officeDocument/2006/relationships/image" Target="../media/image922.png"/><Relationship Id="rId45" Type="http://schemas.openxmlformats.org/officeDocument/2006/relationships/customXml" Target="../ink/ink1080.xml"/><Relationship Id="rId66" Type="http://schemas.openxmlformats.org/officeDocument/2006/relationships/image" Target="../media/image935.png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10.png"/><Relationship Id="rId21" Type="http://schemas.openxmlformats.org/officeDocument/2006/relationships/customXml" Target="../ink/ink73.xml"/><Relationship Id="rId42" Type="http://schemas.openxmlformats.org/officeDocument/2006/relationships/image" Target="../media/image2110.png"/><Relationship Id="rId47" Type="http://schemas.openxmlformats.org/officeDocument/2006/relationships/customXml" Target="../ink/ink86.xml"/><Relationship Id="rId63" Type="http://schemas.openxmlformats.org/officeDocument/2006/relationships/image" Target="../media/image3110.png"/><Relationship Id="rId68" Type="http://schemas.openxmlformats.org/officeDocument/2006/relationships/customXml" Target="../ink/ink97.xml"/><Relationship Id="rId2" Type="http://schemas.openxmlformats.org/officeDocument/2006/relationships/image" Target="../media/image8.tmp"/><Relationship Id="rId16" Type="http://schemas.openxmlformats.org/officeDocument/2006/relationships/image" Target="../media/image859.png"/><Relationship Id="rId29" Type="http://schemas.openxmlformats.org/officeDocument/2006/relationships/customXml" Target="../ink/ink77.xml"/><Relationship Id="rId11" Type="http://schemas.openxmlformats.org/officeDocument/2006/relationships/customXml" Target="../ink/ink68.xml"/><Relationship Id="rId24" Type="http://schemas.openxmlformats.org/officeDocument/2006/relationships/image" Target="../media/image1210.png"/><Relationship Id="rId32" Type="http://schemas.openxmlformats.org/officeDocument/2006/relationships/image" Target="../media/image16.png"/><Relationship Id="rId37" Type="http://schemas.openxmlformats.org/officeDocument/2006/relationships/customXml" Target="../ink/ink81.xml"/><Relationship Id="rId40" Type="http://schemas.openxmlformats.org/officeDocument/2006/relationships/image" Target="../media/image2010.png"/><Relationship Id="rId45" Type="http://schemas.openxmlformats.org/officeDocument/2006/relationships/customXml" Target="../ink/ink85.xml"/><Relationship Id="rId53" Type="http://schemas.openxmlformats.org/officeDocument/2006/relationships/image" Target="../media/image2610.png"/><Relationship Id="rId58" Type="http://schemas.openxmlformats.org/officeDocument/2006/relationships/customXml" Target="../ink/ink92.xml"/><Relationship Id="rId66" Type="http://schemas.openxmlformats.org/officeDocument/2006/relationships/customXml" Target="../ink/ink96.xml"/><Relationship Id="rId5" Type="http://schemas.openxmlformats.org/officeDocument/2006/relationships/customXml" Target="../ink/ink65.xml"/><Relationship Id="rId61" Type="http://schemas.openxmlformats.org/officeDocument/2006/relationships/image" Target="../media/image3010.png"/><Relationship Id="rId19" Type="http://schemas.openxmlformats.org/officeDocument/2006/relationships/customXml" Target="../ink/ink72.xml"/><Relationship Id="rId14" Type="http://schemas.openxmlformats.org/officeDocument/2006/relationships/image" Target="../media/image73.png"/><Relationship Id="rId22" Type="http://schemas.openxmlformats.org/officeDocument/2006/relationships/image" Target="../media/image1110.png"/><Relationship Id="rId27" Type="http://schemas.openxmlformats.org/officeDocument/2006/relationships/customXml" Target="../ink/ink76.xml"/><Relationship Id="rId30" Type="http://schemas.openxmlformats.org/officeDocument/2006/relationships/image" Target="../media/image15.png"/><Relationship Id="rId35" Type="http://schemas.openxmlformats.org/officeDocument/2006/relationships/customXml" Target="../ink/ink80.xml"/><Relationship Id="rId43" Type="http://schemas.openxmlformats.org/officeDocument/2006/relationships/customXml" Target="../ink/ink84.xml"/><Relationship Id="rId48" Type="http://schemas.openxmlformats.org/officeDocument/2006/relationships/image" Target="../media/image2410.png"/><Relationship Id="rId56" Type="http://schemas.openxmlformats.org/officeDocument/2006/relationships/customXml" Target="../ink/ink91.xml"/><Relationship Id="rId64" Type="http://schemas.openxmlformats.org/officeDocument/2006/relationships/customXml" Target="../ink/ink95.xml"/><Relationship Id="rId69" Type="http://schemas.openxmlformats.org/officeDocument/2006/relationships/image" Target="../media/image34.png"/><Relationship Id="rId8" Type="http://schemas.openxmlformats.org/officeDocument/2006/relationships/image" Target="../media/image4100.png"/><Relationship Id="rId51" Type="http://schemas.openxmlformats.org/officeDocument/2006/relationships/image" Target="../media/image2510.png"/><Relationship Id="rId72" Type="http://schemas.openxmlformats.org/officeDocument/2006/relationships/image" Target="../media/image9.tmp"/><Relationship Id="rId3" Type="http://schemas.openxmlformats.org/officeDocument/2006/relationships/customXml" Target="../ink/ink64.xml"/><Relationship Id="rId12" Type="http://schemas.openxmlformats.org/officeDocument/2006/relationships/image" Target="../media/image6100.png"/><Relationship Id="rId17" Type="http://schemas.openxmlformats.org/officeDocument/2006/relationships/customXml" Target="../ink/ink71.xml"/><Relationship Id="rId25" Type="http://schemas.openxmlformats.org/officeDocument/2006/relationships/customXml" Target="../ink/ink75.xml"/><Relationship Id="rId33" Type="http://schemas.openxmlformats.org/officeDocument/2006/relationships/customXml" Target="../ink/ink79.xml"/><Relationship Id="rId38" Type="http://schemas.openxmlformats.org/officeDocument/2006/relationships/image" Target="../media/image1910.png"/><Relationship Id="rId46" Type="http://schemas.openxmlformats.org/officeDocument/2006/relationships/image" Target="../media/image2310.png"/><Relationship Id="rId59" Type="http://schemas.openxmlformats.org/officeDocument/2006/relationships/image" Target="../media/image2910.png"/><Relationship Id="rId67" Type="http://schemas.openxmlformats.org/officeDocument/2006/relationships/image" Target="../media/image3310.png"/><Relationship Id="rId20" Type="http://schemas.openxmlformats.org/officeDocument/2006/relationships/image" Target="../media/image1039.png"/><Relationship Id="rId41" Type="http://schemas.openxmlformats.org/officeDocument/2006/relationships/customXml" Target="../ink/ink83.xml"/><Relationship Id="rId54" Type="http://schemas.openxmlformats.org/officeDocument/2006/relationships/customXml" Target="../ink/ink90.xml"/><Relationship Id="rId62" Type="http://schemas.openxmlformats.org/officeDocument/2006/relationships/customXml" Target="../ink/ink94.xml"/><Relationship Id="rId70" Type="http://schemas.openxmlformats.org/officeDocument/2006/relationships/customXml" Target="../ink/ink9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00.png"/><Relationship Id="rId15" Type="http://schemas.openxmlformats.org/officeDocument/2006/relationships/customXml" Target="../ink/ink70.xml"/><Relationship Id="rId23" Type="http://schemas.openxmlformats.org/officeDocument/2006/relationships/customXml" Target="../ink/ink74.xml"/><Relationship Id="rId28" Type="http://schemas.openxmlformats.org/officeDocument/2006/relationships/image" Target="../media/image1410.png"/><Relationship Id="rId36" Type="http://schemas.openxmlformats.org/officeDocument/2006/relationships/image" Target="../media/image1810.png"/><Relationship Id="rId49" Type="http://schemas.openxmlformats.org/officeDocument/2006/relationships/customXml" Target="../ink/ink87.xml"/><Relationship Id="rId57" Type="http://schemas.openxmlformats.org/officeDocument/2006/relationships/image" Target="../media/image2810.png"/><Relationship Id="rId10" Type="http://schemas.openxmlformats.org/officeDocument/2006/relationships/image" Target="../media/image5100.png"/><Relationship Id="rId31" Type="http://schemas.openxmlformats.org/officeDocument/2006/relationships/customXml" Target="../ink/ink78.xml"/><Relationship Id="rId44" Type="http://schemas.openxmlformats.org/officeDocument/2006/relationships/image" Target="../media/image2210.png"/><Relationship Id="rId52" Type="http://schemas.openxmlformats.org/officeDocument/2006/relationships/customXml" Target="../ink/ink89.xml"/><Relationship Id="rId60" Type="http://schemas.openxmlformats.org/officeDocument/2006/relationships/customXml" Target="../ink/ink93.xml"/><Relationship Id="rId65" Type="http://schemas.openxmlformats.org/officeDocument/2006/relationships/image" Target="../media/image3210.png"/><Relationship Id="rId73" Type="http://schemas.openxmlformats.org/officeDocument/2006/relationships/comments" Target="../comments/comment1.xml"/><Relationship Id="rId4" Type="http://schemas.openxmlformats.org/officeDocument/2006/relationships/image" Target="../media/image2100.png"/><Relationship Id="rId9" Type="http://schemas.openxmlformats.org/officeDocument/2006/relationships/customXml" Target="../ink/ink67.xml"/><Relationship Id="rId13" Type="http://schemas.openxmlformats.org/officeDocument/2006/relationships/customXml" Target="../ink/ink69.xml"/><Relationship Id="rId18" Type="http://schemas.openxmlformats.org/officeDocument/2006/relationships/image" Target="../media/image939.png"/><Relationship Id="rId39" Type="http://schemas.openxmlformats.org/officeDocument/2006/relationships/customXml" Target="../ink/ink82.xml"/><Relationship Id="rId34" Type="http://schemas.openxmlformats.org/officeDocument/2006/relationships/image" Target="../media/image17.png"/><Relationship Id="rId50" Type="http://schemas.openxmlformats.org/officeDocument/2006/relationships/customXml" Target="../ink/ink88.xml"/><Relationship Id="rId55" Type="http://schemas.openxmlformats.org/officeDocument/2006/relationships/image" Target="../media/image2710.png"/><Relationship Id="rId7" Type="http://schemas.openxmlformats.org/officeDocument/2006/relationships/customXml" Target="../ink/ink66.xml"/><Relationship Id="rId71" Type="http://schemas.openxmlformats.org/officeDocument/2006/relationships/image" Target="../media/image3510.png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110.xml"/><Relationship Id="rId117" Type="http://schemas.openxmlformats.org/officeDocument/2006/relationships/image" Target="../media/image1003.png"/><Relationship Id="rId21" Type="http://schemas.openxmlformats.org/officeDocument/2006/relationships/image" Target="../media/image955.png"/><Relationship Id="rId42" Type="http://schemas.openxmlformats.org/officeDocument/2006/relationships/customXml" Target="../ink/ink1118.xml"/><Relationship Id="rId47" Type="http://schemas.openxmlformats.org/officeDocument/2006/relationships/image" Target="../media/image968.png"/><Relationship Id="rId63" Type="http://schemas.openxmlformats.org/officeDocument/2006/relationships/image" Target="../media/image976.png"/><Relationship Id="rId68" Type="http://schemas.openxmlformats.org/officeDocument/2006/relationships/customXml" Target="../ink/ink1131.xml"/><Relationship Id="rId84" Type="http://schemas.openxmlformats.org/officeDocument/2006/relationships/customXml" Target="../ink/ink1139.xml"/><Relationship Id="rId89" Type="http://schemas.openxmlformats.org/officeDocument/2006/relationships/image" Target="../media/image989.png"/><Relationship Id="rId112" Type="http://schemas.openxmlformats.org/officeDocument/2006/relationships/customXml" Target="../ink/ink1153.xml"/><Relationship Id="rId16" Type="http://schemas.openxmlformats.org/officeDocument/2006/relationships/customXml" Target="../ink/ink1105.xml"/><Relationship Id="rId107" Type="http://schemas.openxmlformats.org/officeDocument/2006/relationships/image" Target="../media/image998.png"/><Relationship Id="rId11" Type="http://schemas.openxmlformats.org/officeDocument/2006/relationships/image" Target="../media/image950.png"/><Relationship Id="rId32" Type="http://schemas.openxmlformats.org/officeDocument/2006/relationships/customXml" Target="../ink/ink1113.xml"/><Relationship Id="rId37" Type="http://schemas.openxmlformats.org/officeDocument/2006/relationships/image" Target="../media/image963.png"/><Relationship Id="rId53" Type="http://schemas.openxmlformats.org/officeDocument/2006/relationships/image" Target="../media/image971.png"/><Relationship Id="rId58" Type="http://schemas.openxmlformats.org/officeDocument/2006/relationships/customXml" Target="../ink/ink1126.xml"/><Relationship Id="rId74" Type="http://schemas.openxmlformats.org/officeDocument/2006/relationships/customXml" Target="../ink/ink1134.xml"/><Relationship Id="rId79" Type="http://schemas.openxmlformats.org/officeDocument/2006/relationships/image" Target="../media/image984.png"/><Relationship Id="rId102" Type="http://schemas.openxmlformats.org/officeDocument/2006/relationships/customXml" Target="../ink/ink1148.xml"/><Relationship Id="rId5" Type="http://schemas.openxmlformats.org/officeDocument/2006/relationships/image" Target="../media/image947.png"/><Relationship Id="rId90" Type="http://schemas.openxmlformats.org/officeDocument/2006/relationships/customXml" Target="../ink/ink1142.xml"/><Relationship Id="rId95" Type="http://schemas.openxmlformats.org/officeDocument/2006/relationships/image" Target="../media/image992.png"/><Relationship Id="rId22" Type="http://schemas.openxmlformats.org/officeDocument/2006/relationships/customXml" Target="../ink/ink1108.xml"/><Relationship Id="rId27" Type="http://schemas.openxmlformats.org/officeDocument/2006/relationships/image" Target="../media/image958.png"/><Relationship Id="rId43" Type="http://schemas.openxmlformats.org/officeDocument/2006/relationships/image" Target="../media/image966.png"/><Relationship Id="rId48" Type="http://schemas.openxmlformats.org/officeDocument/2006/relationships/customXml" Target="../ink/ink1121.xml"/><Relationship Id="rId64" Type="http://schemas.openxmlformats.org/officeDocument/2006/relationships/customXml" Target="../ink/ink1129.xml"/><Relationship Id="rId69" Type="http://schemas.openxmlformats.org/officeDocument/2006/relationships/image" Target="../media/image979.png"/><Relationship Id="rId113" Type="http://schemas.openxmlformats.org/officeDocument/2006/relationships/image" Target="../media/image1001.png"/><Relationship Id="rId118" Type="http://schemas.openxmlformats.org/officeDocument/2006/relationships/customXml" Target="../ink/ink1156.xml"/><Relationship Id="rId80" Type="http://schemas.openxmlformats.org/officeDocument/2006/relationships/customXml" Target="../ink/ink1137.xml"/><Relationship Id="rId85" Type="http://schemas.openxmlformats.org/officeDocument/2006/relationships/image" Target="../media/image987.png"/><Relationship Id="rId12" Type="http://schemas.openxmlformats.org/officeDocument/2006/relationships/customXml" Target="../ink/ink1103.xml"/><Relationship Id="rId17" Type="http://schemas.openxmlformats.org/officeDocument/2006/relationships/image" Target="../media/image953.png"/><Relationship Id="rId33" Type="http://schemas.openxmlformats.org/officeDocument/2006/relationships/image" Target="../media/image961.png"/><Relationship Id="rId38" Type="http://schemas.openxmlformats.org/officeDocument/2006/relationships/customXml" Target="../ink/ink1116.xml"/><Relationship Id="rId59" Type="http://schemas.openxmlformats.org/officeDocument/2006/relationships/image" Target="../media/image974.png"/><Relationship Id="rId103" Type="http://schemas.openxmlformats.org/officeDocument/2006/relationships/image" Target="../media/image996.png"/><Relationship Id="rId108" Type="http://schemas.openxmlformats.org/officeDocument/2006/relationships/customXml" Target="../ink/ink1151.xml"/><Relationship Id="rId54" Type="http://schemas.openxmlformats.org/officeDocument/2006/relationships/customXml" Target="../ink/ink1124.xml"/><Relationship Id="rId70" Type="http://schemas.openxmlformats.org/officeDocument/2006/relationships/customXml" Target="../ink/ink1132.xml"/><Relationship Id="rId75" Type="http://schemas.openxmlformats.org/officeDocument/2006/relationships/image" Target="../media/image982.png"/><Relationship Id="rId91" Type="http://schemas.openxmlformats.org/officeDocument/2006/relationships/image" Target="../media/image990.png"/><Relationship Id="rId96" Type="http://schemas.openxmlformats.org/officeDocument/2006/relationships/customXml" Target="../ink/ink114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00.xml"/><Relationship Id="rId23" Type="http://schemas.openxmlformats.org/officeDocument/2006/relationships/image" Target="../media/image956.png"/><Relationship Id="rId28" Type="http://schemas.openxmlformats.org/officeDocument/2006/relationships/customXml" Target="../ink/ink1111.xml"/><Relationship Id="rId49" Type="http://schemas.openxmlformats.org/officeDocument/2006/relationships/image" Target="../media/image969.png"/><Relationship Id="rId114" Type="http://schemas.openxmlformats.org/officeDocument/2006/relationships/customXml" Target="../ink/ink1154.xml"/><Relationship Id="rId119" Type="http://schemas.openxmlformats.org/officeDocument/2006/relationships/image" Target="../media/image1004.png"/><Relationship Id="rId10" Type="http://schemas.openxmlformats.org/officeDocument/2006/relationships/customXml" Target="../ink/ink1102.xml"/><Relationship Id="rId31" Type="http://schemas.openxmlformats.org/officeDocument/2006/relationships/image" Target="../media/image960.png"/><Relationship Id="rId44" Type="http://schemas.openxmlformats.org/officeDocument/2006/relationships/customXml" Target="../ink/ink1119.xml"/><Relationship Id="rId52" Type="http://schemas.openxmlformats.org/officeDocument/2006/relationships/customXml" Target="../ink/ink1123.xml"/><Relationship Id="rId60" Type="http://schemas.openxmlformats.org/officeDocument/2006/relationships/customXml" Target="../ink/ink1127.xml"/><Relationship Id="rId65" Type="http://schemas.openxmlformats.org/officeDocument/2006/relationships/image" Target="../media/image977.png"/><Relationship Id="rId73" Type="http://schemas.openxmlformats.org/officeDocument/2006/relationships/image" Target="../media/image981.png"/><Relationship Id="rId78" Type="http://schemas.openxmlformats.org/officeDocument/2006/relationships/customXml" Target="../ink/ink1136.xml"/><Relationship Id="rId81" Type="http://schemas.openxmlformats.org/officeDocument/2006/relationships/image" Target="../media/image985.png"/><Relationship Id="rId86" Type="http://schemas.openxmlformats.org/officeDocument/2006/relationships/customXml" Target="../ink/ink1140.xml"/><Relationship Id="rId94" Type="http://schemas.openxmlformats.org/officeDocument/2006/relationships/customXml" Target="../ink/ink1144.xml"/><Relationship Id="rId99" Type="http://schemas.openxmlformats.org/officeDocument/2006/relationships/image" Target="../media/image994.png"/><Relationship Id="rId101" Type="http://schemas.openxmlformats.org/officeDocument/2006/relationships/image" Target="../media/image995.png"/><Relationship Id="rId4" Type="http://schemas.openxmlformats.org/officeDocument/2006/relationships/customXml" Target="../ink/ink1099.xml"/><Relationship Id="rId9" Type="http://schemas.openxmlformats.org/officeDocument/2006/relationships/image" Target="../media/image949.png"/><Relationship Id="rId13" Type="http://schemas.openxmlformats.org/officeDocument/2006/relationships/image" Target="../media/image951.png"/><Relationship Id="rId18" Type="http://schemas.openxmlformats.org/officeDocument/2006/relationships/customXml" Target="../ink/ink1106.xml"/><Relationship Id="rId39" Type="http://schemas.openxmlformats.org/officeDocument/2006/relationships/image" Target="../media/image964.png"/><Relationship Id="rId109" Type="http://schemas.openxmlformats.org/officeDocument/2006/relationships/image" Target="../media/image999.png"/><Relationship Id="rId34" Type="http://schemas.openxmlformats.org/officeDocument/2006/relationships/customXml" Target="../ink/ink1114.xml"/><Relationship Id="rId50" Type="http://schemas.openxmlformats.org/officeDocument/2006/relationships/customXml" Target="../ink/ink1122.xml"/><Relationship Id="rId55" Type="http://schemas.openxmlformats.org/officeDocument/2006/relationships/image" Target="../media/image972.png"/><Relationship Id="rId76" Type="http://schemas.openxmlformats.org/officeDocument/2006/relationships/customXml" Target="../ink/ink1135.xml"/><Relationship Id="rId97" Type="http://schemas.openxmlformats.org/officeDocument/2006/relationships/image" Target="../media/image993.png"/><Relationship Id="rId104" Type="http://schemas.openxmlformats.org/officeDocument/2006/relationships/customXml" Target="../ink/ink1149.xml"/><Relationship Id="rId120" Type="http://schemas.openxmlformats.org/officeDocument/2006/relationships/comments" Target="../comments/comment8.xml"/><Relationship Id="rId7" Type="http://schemas.openxmlformats.org/officeDocument/2006/relationships/image" Target="../media/image948.png"/><Relationship Id="rId71" Type="http://schemas.openxmlformats.org/officeDocument/2006/relationships/image" Target="../media/image980.png"/><Relationship Id="rId92" Type="http://schemas.openxmlformats.org/officeDocument/2006/relationships/customXml" Target="../ink/ink1143.xml"/><Relationship Id="rId2" Type="http://schemas.openxmlformats.org/officeDocument/2006/relationships/image" Target="../media/image42.tmp"/><Relationship Id="rId29" Type="http://schemas.openxmlformats.org/officeDocument/2006/relationships/image" Target="../media/image959.png"/><Relationship Id="rId24" Type="http://schemas.openxmlformats.org/officeDocument/2006/relationships/customXml" Target="../ink/ink1109.xml"/><Relationship Id="rId40" Type="http://schemas.openxmlformats.org/officeDocument/2006/relationships/customXml" Target="../ink/ink1117.xml"/><Relationship Id="rId45" Type="http://schemas.openxmlformats.org/officeDocument/2006/relationships/image" Target="../media/image967.png"/><Relationship Id="rId66" Type="http://schemas.openxmlformats.org/officeDocument/2006/relationships/customXml" Target="../ink/ink1130.xml"/><Relationship Id="rId87" Type="http://schemas.openxmlformats.org/officeDocument/2006/relationships/image" Target="../media/image988.png"/><Relationship Id="rId110" Type="http://schemas.openxmlformats.org/officeDocument/2006/relationships/customXml" Target="../ink/ink1152.xml"/><Relationship Id="rId115" Type="http://schemas.openxmlformats.org/officeDocument/2006/relationships/image" Target="../media/image1002.png"/><Relationship Id="rId61" Type="http://schemas.openxmlformats.org/officeDocument/2006/relationships/image" Target="../media/image975.png"/><Relationship Id="rId82" Type="http://schemas.openxmlformats.org/officeDocument/2006/relationships/customXml" Target="../ink/ink1138.xml"/><Relationship Id="rId19" Type="http://schemas.openxmlformats.org/officeDocument/2006/relationships/image" Target="../media/image954.png"/><Relationship Id="rId14" Type="http://schemas.openxmlformats.org/officeDocument/2006/relationships/customXml" Target="../ink/ink1104.xml"/><Relationship Id="rId30" Type="http://schemas.openxmlformats.org/officeDocument/2006/relationships/customXml" Target="../ink/ink1112.xml"/><Relationship Id="rId35" Type="http://schemas.openxmlformats.org/officeDocument/2006/relationships/image" Target="../media/image962.png"/><Relationship Id="rId56" Type="http://schemas.openxmlformats.org/officeDocument/2006/relationships/customXml" Target="../ink/ink1125.xml"/><Relationship Id="rId77" Type="http://schemas.openxmlformats.org/officeDocument/2006/relationships/image" Target="../media/image983.png"/><Relationship Id="rId100" Type="http://schemas.openxmlformats.org/officeDocument/2006/relationships/customXml" Target="../ink/ink1147.xml"/><Relationship Id="rId105" Type="http://schemas.openxmlformats.org/officeDocument/2006/relationships/image" Target="../media/image997.png"/><Relationship Id="rId8" Type="http://schemas.openxmlformats.org/officeDocument/2006/relationships/customXml" Target="../ink/ink1101.xml"/><Relationship Id="rId51" Type="http://schemas.openxmlformats.org/officeDocument/2006/relationships/image" Target="../media/image970.png"/><Relationship Id="rId72" Type="http://schemas.openxmlformats.org/officeDocument/2006/relationships/customXml" Target="../ink/ink1133.xml"/><Relationship Id="rId93" Type="http://schemas.openxmlformats.org/officeDocument/2006/relationships/image" Target="../media/image991.png"/><Relationship Id="rId98" Type="http://schemas.openxmlformats.org/officeDocument/2006/relationships/customXml" Target="../ink/ink1146.xml"/><Relationship Id="rId3" Type="http://schemas.openxmlformats.org/officeDocument/2006/relationships/image" Target="../media/image5.tmp"/><Relationship Id="rId25" Type="http://schemas.openxmlformats.org/officeDocument/2006/relationships/image" Target="../media/image957.png"/><Relationship Id="rId46" Type="http://schemas.openxmlformats.org/officeDocument/2006/relationships/customXml" Target="../ink/ink1120.xml"/><Relationship Id="rId67" Type="http://schemas.openxmlformats.org/officeDocument/2006/relationships/image" Target="../media/image978.png"/><Relationship Id="rId116" Type="http://schemas.openxmlformats.org/officeDocument/2006/relationships/customXml" Target="../ink/ink1155.xml"/><Relationship Id="rId20" Type="http://schemas.openxmlformats.org/officeDocument/2006/relationships/customXml" Target="../ink/ink1107.xml"/><Relationship Id="rId41" Type="http://schemas.openxmlformats.org/officeDocument/2006/relationships/image" Target="../media/image965.png"/><Relationship Id="rId62" Type="http://schemas.openxmlformats.org/officeDocument/2006/relationships/customXml" Target="../ink/ink1128.xml"/><Relationship Id="rId83" Type="http://schemas.openxmlformats.org/officeDocument/2006/relationships/image" Target="../media/image986.png"/><Relationship Id="rId88" Type="http://schemas.openxmlformats.org/officeDocument/2006/relationships/customXml" Target="../ink/ink1141.xml"/><Relationship Id="rId111" Type="http://schemas.openxmlformats.org/officeDocument/2006/relationships/image" Target="../media/image1000.png"/><Relationship Id="rId15" Type="http://schemas.openxmlformats.org/officeDocument/2006/relationships/image" Target="../media/image952.png"/><Relationship Id="rId36" Type="http://schemas.openxmlformats.org/officeDocument/2006/relationships/customXml" Target="../ink/ink1115.xml"/><Relationship Id="rId57" Type="http://schemas.openxmlformats.org/officeDocument/2006/relationships/image" Target="../media/image973.png"/><Relationship Id="rId106" Type="http://schemas.openxmlformats.org/officeDocument/2006/relationships/customXml" Target="../ink/ink1150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62.png"/><Relationship Id="rId21" Type="http://schemas.openxmlformats.org/officeDocument/2006/relationships/customXml" Target="../ink/ink1166.xml"/><Relationship Id="rId42" Type="http://schemas.openxmlformats.org/officeDocument/2006/relationships/image" Target="../media/image1024.png"/><Relationship Id="rId63" Type="http://schemas.openxmlformats.org/officeDocument/2006/relationships/customXml" Target="../ink/ink1187.xml"/><Relationship Id="rId84" Type="http://schemas.openxmlformats.org/officeDocument/2006/relationships/customXml" Target="../ink/ink1197.xml"/><Relationship Id="rId138" Type="http://schemas.openxmlformats.org/officeDocument/2006/relationships/customXml" Target="../ink/ink1224.xml"/><Relationship Id="rId159" Type="http://schemas.openxmlformats.org/officeDocument/2006/relationships/image" Target="../media/image1083.png"/><Relationship Id="rId170" Type="http://schemas.openxmlformats.org/officeDocument/2006/relationships/customXml" Target="../ink/ink1240.xml"/><Relationship Id="rId191" Type="http://schemas.openxmlformats.org/officeDocument/2006/relationships/image" Target="../media/image1099.png"/><Relationship Id="rId205" Type="http://schemas.openxmlformats.org/officeDocument/2006/relationships/image" Target="../media/image1106.png"/><Relationship Id="rId107" Type="http://schemas.openxmlformats.org/officeDocument/2006/relationships/image" Target="../media/image1057.png"/><Relationship Id="rId11" Type="http://schemas.openxmlformats.org/officeDocument/2006/relationships/customXml" Target="../ink/ink1161.xml"/><Relationship Id="rId32" Type="http://schemas.openxmlformats.org/officeDocument/2006/relationships/image" Target="../media/image1019.png"/><Relationship Id="rId53" Type="http://schemas.openxmlformats.org/officeDocument/2006/relationships/customXml" Target="../ink/ink1182.xml"/><Relationship Id="rId74" Type="http://schemas.openxmlformats.org/officeDocument/2006/relationships/customXml" Target="../ink/ink1192.xml"/><Relationship Id="rId128" Type="http://schemas.openxmlformats.org/officeDocument/2006/relationships/customXml" Target="../ink/ink1219.xml"/><Relationship Id="rId149" Type="http://schemas.openxmlformats.org/officeDocument/2006/relationships/image" Target="../media/image1078.png"/><Relationship Id="rId5" Type="http://schemas.openxmlformats.org/officeDocument/2006/relationships/customXml" Target="../ink/ink1158.xml"/><Relationship Id="rId95" Type="http://schemas.openxmlformats.org/officeDocument/2006/relationships/image" Target="../media/image1051.png"/><Relationship Id="rId160" Type="http://schemas.openxmlformats.org/officeDocument/2006/relationships/customXml" Target="../ink/ink1235.xml"/><Relationship Id="rId181" Type="http://schemas.openxmlformats.org/officeDocument/2006/relationships/image" Target="../media/image1094.png"/><Relationship Id="rId22" Type="http://schemas.openxmlformats.org/officeDocument/2006/relationships/image" Target="../media/image1015.png"/><Relationship Id="rId43" Type="http://schemas.openxmlformats.org/officeDocument/2006/relationships/customXml" Target="../ink/ink1177.xml"/><Relationship Id="rId64" Type="http://schemas.openxmlformats.org/officeDocument/2006/relationships/image" Target="../media/image1035.png"/><Relationship Id="rId118" Type="http://schemas.openxmlformats.org/officeDocument/2006/relationships/customXml" Target="../ink/ink1214.xml"/><Relationship Id="rId139" Type="http://schemas.openxmlformats.org/officeDocument/2006/relationships/image" Target="../media/image1073.png"/><Relationship Id="rId85" Type="http://schemas.openxmlformats.org/officeDocument/2006/relationships/image" Target="../media/image1046.png"/><Relationship Id="rId150" Type="http://schemas.openxmlformats.org/officeDocument/2006/relationships/customXml" Target="../ink/ink1230.xml"/><Relationship Id="rId171" Type="http://schemas.openxmlformats.org/officeDocument/2006/relationships/image" Target="../media/image1089.png"/><Relationship Id="rId192" Type="http://schemas.openxmlformats.org/officeDocument/2006/relationships/customXml" Target="../ink/ink1251.xml"/><Relationship Id="rId206" Type="http://schemas.openxmlformats.org/officeDocument/2006/relationships/customXml" Target="../ink/ink1258.xml"/><Relationship Id="rId12" Type="http://schemas.openxmlformats.org/officeDocument/2006/relationships/image" Target="../media/image1010.png"/><Relationship Id="rId33" Type="http://schemas.openxmlformats.org/officeDocument/2006/relationships/customXml" Target="../ink/ink1172.xml"/><Relationship Id="rId108" Type="http://schemas.openxmlformats.org/officeDocument/2006/relationships/customXml" Target="../ink/ink1209.xml"/><Relationship Id="rId129" Type="http://schemas.openxmlformats.org/officeDocument/2006/relationships/image" Target="../media/image1068.png"/><Relationship Id="rId54" Type="http://schemas.openxmlformats.org/officeDocument/2006/relationships/image" Target="../media/image1030.png"/><Relationship Id="rId75" Type="http://schemas.openxmlformats.org/officeDocument/2006/relationships/image" Target="../media/image1041.png"/><Relationship Id="rId96" Type="http://schemas.openxmlformats.org/officeDocument/2006/relationships/customXml" Target="../ink/ink1203.xml"/><Relationship Id="rId140" Type="http://schemas.openxmlformats.org/officeDocument/2006/relationships/customXml" Target="../ink/ink1225.xml"/><Relationship Id="rId161" Type="http://schemas.openxmlformats.org/officeDocument/2006/relationships/image" Target="../media/image1084.png"/><Relationship Id="rId182" Type="http://schemas.openxmlformats.org/officeDocument/2006/relationships/customXml" Target="../ink/ink1246.xml"/><Relationship Id="rId6" Type="http://schemas.openxmlformats.org/officeDocument/2006/relationships/image" Target="../media/image1007.png"/><Relationship Id="rId23" Type="http://schemas.openxmlformats.org/officeDocument/2006/relationships/customXml" Target="../ink/ink1167.xml"/><Relationship Id="rId119" Type="http://schemas.openxmlformats.org/officeDocument/2006/relationships/image" Target="../media/image1063.png"/><Relationship Id="rId44" Type="http://schemas.openxmlformats.org/officeDocument/2006/relationships/image" Target="../media/image1025.png"/><Relationship Id="rId65" Type="http://schemas.openxmlformats.org/officeDocument/2006/relationships/customXml" Target="../ink/ink1188.xml"/><Relationship Id="rId86" Type="http://schemas.openxmlformats.org/officeDocument/2006/relationships/customXml" Target="../ink/ink1198.xml"/><Relationship Id="rId130" Type="http://schemas.openxmlformats.org/officeDocument/2006/relationships/customXml" Target="../ink/ink1220.xml"/><Relationship Id="rId151" Type="http://schemas.openxmlformats.org/officeDocument/2006/relationships/image" Target="../media/image1079.png"/><Relationship Id="rId172" Type="http://schemas.openxmlformats.org/officeDocument/2006/relationships/customXml" Target="../ink/ink1241.xml"/><Relationship Id="rId193" Type="http://schemas.openxmlformats.org/officeDocument/2006/relationships/image" Target="../media/image1100.png"/><Relationship Id="rId207" Type="http://schemas.openxmlformats.org/officeDocument/2006/relationships/image" Target="../media/image1107.png"/><Relationship Id="rId13" Type="http://schemas.openxmlformats.org/officeDocument/2006/relationships/customXml" Target="../ink/ink1162.xml"/><Relationship Id="rId109" Type="http://schemas.openxmlformats.org/officeDocument/2006/relationships/image" Target="../media/image1058.png"/><Relationship Id="rId34" Type="http://schemas.openxmlformats.org/officeDocument/2006/relationships/image" Target="../media/image1020.png"/><Relationship Id="rId55" Type="http://schemas.openxmlformats.org/officeDocument/2006/relationships/customXml" Target="../ink/ink1183.xml"/><Relationship Id="rId76" Type="http://schemas.openxmlformats.org/officeDocument/2006/relationships/customXml" Target="../ink/ink1193.xml"/><Relationship Id="rId97" Type="http://schemas.openxmlformats.org/officeDocument/2006/relationships/image" Target="../media/image1052.png"/><Relationship Id="rId120" Type="http://schemas.openxmlformats.org/officeDocument/2006/relationships/customXml" Target="../ink/ink1215.xml"/><Relationship Id="rId141" Type="http://schemas.openxmlformats.org/officeDocument/2006/relationships/image" Target="../media/image1074.png"/><Relationship Id="rId7" Type="http://schemas.openxmlformats.org/officeDocument/2006/relationships/customXml" Target="../ink/ink1159.xml"/><Relationship Id="rId162" Type="http://schemas.openxmlformats.org/officeDocument/2006/relationships/customXml" Target="../ink/ink1236.xml"/><Relationship Id="rId183" Type="http://schemas.openxmlformats.org/officeDocument/2006/relationships/image" Target="../media/image1095.png"/><Relationship Id="rId24" Type="http://schemas.openxmlformats.org/officeDocument/2006/relationships/image" Target="../media/image1016.png"/><Relationship Id="rId45" Type="http://schemas.openxmlformats.org/officeDocument/2006/relationships/customXml" Target="../ink/ink1178.xml"/><Relationship Id="rId66" Type="http://schemas.openxmlformats.org/officeDocument/2006/relationships/image" Target="../media/image1036.png"/><Relationship Id="rId87" Type="http://schemas.openxmlformats.org/officeDocument/2006/relationships/image" Target="../media/image1047.png"/><Relationship Id="rId110" Type="http://schemas.openxmlformats.org/officeDocument/2006/relationships/customXml" Target="../ink/ink1210.xml"/><Relationship Id="rId131" Type="http://schemas.openxmlformats.org/officeDocument/2006/relationships/image" Target="../media/image1069.png"/><Relationship Id="rId61" Type="http://schemas.openxmlformats.org/officeDocument/2006/relationships/customXml" Target="../ink/ink1186.xml"/><Relationship Id="rId82" Type="http://schemas.openxmlformats.org/officeDocument/2006/relationships/customXml" Target="../ink/ink1196.xml"/><Relationship Id="rId152" Type="http://schemas.openxmlformats.org/officeDocument/2006/relationships/customXml" Target="../ink/ink1231.xml"/><Relationship Id="rId173" Type="http://schemas.openxmlformats.org/officeDocument/2006/relationships/image" Target="../media/image1090.png"/><Relationship Id="rId194" Type="http://schemas.openxmlformats.org/officeDocument/2006/relationships/customXml" Target="../ink/ink1252.xml"/><Relationship Id="rId199" Type="http://schemas.openxmlformats.org/officeDocument/2006/relationships/image" Target="../media/image1103.png"/><Relationship Id="rId203" Type="http://schemas.openxmlformats.org/officeDocument/2006/relationships/image" Target="../media/image1105.png"/><Relationship Id="rId208" Type="http://schemas.openxmlformats.org/officeDocument/2006/relationships/customXml" Target="../ink/ink1259.xml"/><Relationship Id="rId19" Type="http://schemas.openxmlformats.org/officeDocument/2006/relationships/customXml" Target="../ink/ink1165.xml"/><Relationship Id="rId14" Type="http://schemas.openxmlformats.org/officeDocument/2006/relationships/image" Target="../media/image1011.png"/><Relationship Id="rId30" Type="http://schemas.openxmlformats.org/officeDocument/2006/relationships/image" Target="../media/image846.png"/><Relationship Id="rId35" Type="http://schemas.openxmlformats.org/officeDocument/2006/relationships/customXml" Target="../ink/ink1173.xml"/><Relationship Id="rId56" Type="http://schemas.openxmlformats.org/officeDocument/2006/relationships/image" Target="../media/image1031.png"/><Relationship Id="rId77" Type="http://schemas.openxmlformats.org/officeDocument/2006/relationships/image" Target="../media/image1042.png"/><Relationship Id="rId100" Type="http://schemas.openxmlformats.org/officeDocument/2006/relationships/customXml" Target="../ink/ink1205.xml"/><Relationship Id="rId105" Type="http://schemas.openxmlformats.org/officeDocument/2006/relationships/image" Target="../media/image1056.png"/><Relationship Id="rId126" Type="http://schemas.openxmlformats.org/officeDocument/2006/relationships/customXml" Target="../ink/ink1218.xml"/><Relationship Id="rId147" Type="http://schemas.openxmlformats.org/officeDocument/2006/relationships/image" Target="../media/image1077.png"/><Relationship Id="rId168" Type="http://schemas.openxmlformats.org/officeDocument/2006/relationships/customXml" Target="../ink/ink1239.xml"/><Relationship Id="rId8" Type="http://schemas.openxmlformats.org/officeDocument/2006/relationships/image" Target="../media/image1008.png"/><Relationship Id="rId51" Type="http://schemas.openxmlformats.org/officeDocument/2006/relationships/customXml" Target="../ink/ink1181.xml"/><Relationship Id="rId72" Type="http://schemas.openxmlformats.org/officeDocument/2006/relationships/customXml" Target="../ink/ink1191.xml"/><Relationship Id="rId93" Type="http://schemas.openxmlformats.org/officeDocument/2006/relationships/image" Target="../media/image1050.png"/><Relationship Id="rId98" Type="http://schemas.openxmlformats.org/officeDocument/2006/relationships/customXml" Target="../ink/ink1204.xml"/><Relationship Id="rId121" Type="http://schemas.openxmlformats.org/officeDocument/2006/relationships/image" Target="../media/image1064.png"/><Relationship Id="rId142" Type="http://schemas.openxmlformats.org/officeDocument/2006/relationships/customXml" Target="../ink/ink1226.xml"/><Relationship Id="rId163" Type="http://schemas.openxmlformats.org/officeDocument/2006/relationships/image" Target="../media/image1085.png"/><Relationship Id="rId184" Type="http://schemas.openxmlformats.org/officeDocument/2006/relationships/customXml" Target="../ink/ink1247.xml"/><Relationship Id="rId189" Type="http://schemas.openxmlformats.org/officeDocument/2006/relationships/image" Target="../media/image1098.png"/><Relationship Id="rId3" Type="http://schemas.openxmlformats.org/officeDocument/2006/relationships/customXml" Target="../ink/ink1157.xml"/><Relationship Id="rId25" Type="http://schemas.openxmlformats.org/officeDocument/2006/relationships/customXml" Target="../ink/ink1168.xml"/><Relationship Id="rId46" Type="http://schemas.openxmlformats.org/officeDocument/2006/relationships/image" Target="../media/image1026.png"/><Relationship Id="rId67" Type="http://schemas.openxmlformats.org/officeDocument/2006/relationships/customXml" Target="../ink/ink1189.xml"/><Relationship Id="rId116" Type="http://schemas.openxmlformats.org/officeDocument/2006/relationships/customXml" Target="../ink/ink1213.xml"/><Relationship Id="rId137" Type="http://schemas.openxmlformats.org/officeDocument/2006/relationships/image" Target="../media/image1072.png"/><Relationship Id="rId158" Type="http://schemas.openxmlformats.org/officeDocument/2006/relationships/customXml" Target="../ink/ink1234.xml"/><Relationship Id="rId20" Type="http://schemas.openxmlformats.org/officeDocument/2006/relationships/image" Target="../media/image1014.png"/><Relationship Id="rId41" Type="http://schemas.openxmlformats.org/officeDocument/2006/relationships/customXml" Target="../ink/ink1176.xml"/><Relationship Id="rId62" Type="http://schemas.openxmlformats.org/officeDocument/2006/relationships/image" Target="../media/image1034.png"/><Relationship Id="rId83" Type="http://schemas.openxmlformats.org/officeDocument/2006/relationships/image" Target="../media/image1045.png"/><Relationship Id="rId88" Type="http://schemas.openxmlformats.org/officeDocument/2006/relationships/customXml" Target="../ink/ink1199.xml"/><Relationship Id="rId111" Type="http://schemas.openxmlformats.org/officeDocument/2006/relationships/image" Target="../media/image1059.png"/><Relationship Id="rId132" Type="http://schemas.openxmlformats.org/officeDocument/2006/relationships/customXml" Target="../ink/ink1221.xml"/><Relationship Id="rId153" Type="http://schemas.openxmlformats.org/officeDocument/2006/relationships/image" Target="../media/image1080.png"/><Relationship Id="rId174" Type="http://schemas.openxmlformats.org/officeDocument/2006/relationships/customXml" Target="../ink/ink1242.xml"/><Relationship Id="rId179" Type="http://schemas.openxmlformats.org/officeDocument/2006/relationships/image" Target="../media/image1093.png"/><Relationship Id="rId195" Type="http://schemas.openxmlformats.org/officeDocument/2006/relationships/image" Target="../media/image1101.png"/><Relationship Id="rId209" Type="http://schemas.openxmlformats.org/officeDocument/2006/relationships/image" Target="../media/image1108.png"/><Relationship Id="rId190" Type="http://schemas.openxmlformats.org/officeDocument/2006/relationships/customXml" Target="../ink/ink1250.xml"/><Relationship Id="rId204" Type="http://schemas.openxmlformats.org/officeDocument/2006/relationships/customXml" Target="../ink/ink1257.xml"/><Relationship Id="rId15" Type="http://schemas.openxmlformats.org/officeDocument/2006/relationships/customXml" Target="../ink/ink1163.xml"/><Relationship Id="rId36" Type="http://schemas.openxmlformats.org/officeDocument/2006/relationships/image" Target="../media/image1021.png"/><Relationship Id="rId57" Type="http://schemas.openxmlformats.org/officeDocument/2006/relationships/customXml" Target="../ink/ink1184.xml"/><Relationship Id="rId106" Type="http://schemas.openxmlformats.org/officeDocument/2006/relationships/customXml" Target="../ink/ink1208.xml"/><Relationship Id="rId127" Type="http://schemas.openxmlformats.org/officeDocument/2006/relationships/image" Target="../media/image1067.png"/><Relationship Id="rId10" Type="http://schemas.openxmlformats.org/officeDocument/2006/relationships/image" Target="../media/image1009.png"/><Relationship Id="rId31" Type="http://schemas.openxmlformats.org/officeDocument/2006/relationships/customXml" Target="../ink/ink1171.xml"/><Relationship Id="rId52" Type="http://schemas.openxmlformats.org/officeDocument/2006/relationships/image" Target="../media/image1029.png"/><Relationship Id="rId73" Type="http://schemas.openxmlformats.org/officeDocument/2006/relationships/image" Target="../media/image1040.png"/><Relationship Id="rId78" Type="http://schemas.openxmlformats.org/officeDocument/2006/relationships/customXml" Target="../ink/ink1194.xml"/><Relationship Id="rId94" Type="http://schemas.openxmlformats.org/officeDocument/2006/relationships/customXml" Target="../ink/ink1202.xml"/><Relationship Id="rId99" Type="http://schemas.openxmlformats.org/officeDocument/2006/relationships/image" Target="../media/image1053.png"/><Relationship Id="rId101" Type="http://schemas.openxmlformats.org/officeDocument/2006/relationships/image" Target="../media/image1054.png"/><Relationship Id="rId122" Type="http://schemas.openxmlformats.org/officeDocument/2006/relationships/customXml" Target="../ink/ink1216.xml"/><Relationship Id="rId143" Type="http://schemas.openxmlformats.org/officeDocument/2006/relationships/image" Target="../media/image1075.png"/><Relationship Id="rId148" Type="http://schemas.openxmlformats.org/officeDocument/2006/relationships/customXml" Target="../ink/ink1229.xml"/><Relationship Id="rId164" Type="http://schemas.openxmlformats.org/officeDocument/2006/relationships/customXml" Target="../ink/ink1237.xml"/><Relationship Id="rId169" Type="http://schemas.openxmlformats.org/officeDocument/2006/relationships/image" Target="../media/image1088.png"/><Relationship Id="rId185" Type="http://schemas.openxmlformats.org/officeDocument/2006/relationships/image" Target="../media/image1096.png"/><Relationship Id="rId4" Type="http://schemas.openxmlformats.org/officeDocument/2006/relationships/image" Target="../media/image1006.png"/><Relationship Id="rId9" Type="http://schemas.openxmlformats.org/officeDocument/2006/relationships/customXml" Target="../ink/ink1160.xml"/><Relationship Id="rId180" Type="http://schemas.openxmlformats.org/officeDocument/2006/relationships/customXml" Target="../ink/ink1245.xml"/><Relationship Id="rId210" Type="http://schemas.openxmlformats.org/officeDocument/2006/relationships/customXml" Target="../ink/ink1260.xml"/><Relationship Id="rId26" Type="http://schemas.openxmlformats.org/officeDocument/2006/relationships/image" Target="../media/image1017.png"/><Relationship Id="rId47" Type="http://schemas.openxmlformats.org/officeDocument/2006/relationships/customXml" Target="../ink/ink1179.xml"/><Relationship Id="rId68" Type="http://schemas.openxmlformats.org/officeDocument/2006/relationships/image" Target="../media/image1037.png"/><Relationship Id="rId89" Type="http://schemas.openxmlformats.org/officeDocument/2006/relationships/image" Target="../media/image1048.png"/><Relationship Id="rId112" Type="http://schemas.openxmlformats.org/officeDocument/2006/relationships/customXml" Target="../ink/ink1211.xml"/><Relationship Id="rId133" Type="http://schemas.openxmlformats.org/officeDocument/2006/relationships/image" Target="../media/image1070.png"/><Relationship Id="rId154" Type="http://schemas.openxmlformats.org/officeDocument/2006/relationships/customXml" Target="../ink/ink1232.xml"/><Relationship Id="rId175" Type="http://schemas.openxmlformats.org/officeDocument/2006/relationships/image" Target="../media/image1091.png"/><Relationship Id="rId196" Type="http://schemas.openxmlformats.org/officeDocument/2006/relationships/customXml" Target="../ink/ink1253.xml"/><Relationship Id="rId200" Type="http://schemas.openxmlformats.org/officeDocument/2006/relationships/customXml" Target="../ink/ink1255.xml"/><Relationship Id="rId16" Type="http://schemas.openxmlformats.org/officeDocument/2006/relationships/image" Target="../media/image1012.png"/><Relationship Id="rId37" Type="http://schemas.openxmlformats.org/officeDocument/2006/relationships/customXml" Target="../ink/ink1174.xml"/><Relationship Id="rId58" Type="http://schemas.openxmlformats.org/officeDocument/2006/relationships/image" Target="../media/image1032.png"/><Relationship Id="rId79" Type="http://schemas.openxmlformats.org/officeDocument/2006/relationships/image" Target="../media/image1043.png"/><Relationship Id="rId102" Type="http://schemas.openxmlformats.org/officeDocument/2006/relationships/customXml" Target="../ink/ink1206.xml"/><Relationship Id="rId123" Type="http://schemas.openxmlformats.org/officeDocument/2006/relationships/image" Target="../media/image1065.png"/><Relationship Id="rId144" Type="http://schemas.openxmlformats.org/officeDocument/2006/relationships/customXml" Target="../ink/ink1227.xml"/><Relationship Id="rId90" Type="http://schemas.openxmlformats.org/officeDocument/2006/relationships/customXml" Target="../ink/ink1200.xml"/><Relationship Id="rId165" Type="http://schemas.openxmlformats.org/officeDocument/2006/relationships/image" Target="../media/image1086.png"/><Relationship Id="rId186" Type="http://schemas.openxmlformats.org/officeDocument/2006/relationships/customXml" Target="../ink/ink1248.xml"/><Relationship Id="rId211" Type="http://schemas.openxmlformats.org/officeDocument/2006/relationships/image" Target="../media/image1109.png"/><Relationship Id="rId27" Type="http://schemas.openxmlformats.org/officeDocument/2006/relationships/customXml" Target="../ink/ink1169.xml"/><Relationship Id="rId48" Type="http://schemas.openxmlformats.org/officeDocument/2006/relationships/image" Target="../media/image1027.png"/><Relationship Id="rId69" Type="http://schemas.openxmlformats.org/officeDocument/2006/relationships/customXml" Target="../ink/ink1190.xml"/><Relationship Id="rId113" Type="http://schemas.openxmlformats.org/officeDocument/2006/relationships/image" Target="../media/image1060.png"/><Relationship Id="rId134" Type="http://schemas.openxmlformats.org/officeDocument/2006/relationships/customXml" Target="../ink/ink1222.xml"/><Relationship Id="rId80" Type="http://schemas.openxmlformats.org/officeDocument/2006/relationships/customXml" Target="../ink/ink1195.xml"/><Relationship Id="rId155" Type="http://schemas.openxmlformats.org/officeDocument/2006/relationships/image" Target="../media/image1081.png"/><Relationship Id="rId176" Type="http://schemas.openxmlformats.org/officeDocument/2006/relationships/customXml" Target="../ink/ink1243.xml"/><Relationship Id="rId197" Type="http://schemas.openxmlformats.org/officeDocument/2006/relationships/image" Target="../media/image1102.png"/><Relationship Id="rId201" Type="http://schemas.openxmlformats.org/officeDocument/2006/relationships/image" Target="../media/image1104.png"/><Relationship Id="rId17" Type="http://schemas.openxmlformats.org/officeDocument/2006/relationships/customXml" Target="../ink/ink1164.xml"/><Relationship Id="rId38" Type="http://schemas.openxmlformats.org/officeDocument/2006/relationships/image" Target="../media/image1022.png"/><Relationship Id="rId59" Type="http://schemas.openxmlformats.org/officeDocument/2006/relationships/customXml" Target="../ink/ink1185.xml"/><Relationship Id="rId103" Type="http://schemas.openxmlformats.org/officeDocument/2006/relationships/image" Target="../media/image1055.png"/><Relationship Id="rId124" Type="http://schemas.openxmlformats.org/officeDocument/2006/relationships/customXml" Target="../ink/ink1217.xml"/><Relationship Id="rId70" Type="http://schemas.openxmlformats.org/officeDocument/2006/relationships/image" Target="../media/image1038.png"/><Relationship Id="rId91" Type="http://schemas.openxmlformats.org/officeDocument/2006/relationships/image" Target="../media/image1049.png"/><Relationship Id="rId145" Type="http://schemas.openxmlformats.org/officeDocument/2006/relationships/image" Target="../media/image1076.png"/><Relationship Id="rId166" Type="http://schemas.openxmlformats.org/officeDocument/2006/relationships/customXml" Target="../ink/ink1238.xml"/><Relationship Id="rId187" Type="http://schemas.openxmlformats.org/officeDocument/2006/relationships/image" Target="../media/image1097.png"/><Relationship Id="rId1" Type="http://schemas.openxmlformats.org/officeDocument/2006/relationships/slideLayout" Target="../slideLayouts/slideLayout7.xml"/><Relationship Id="rId212" Type="http://schemas.openxmlformats.org/officeDocument/2006/relationships/comments" Target="../comments/comment9.xml"/><Relationship Id="rId28" Type="http://schemas.openxmlformats.org/officeDocument/2006/relationships/image" Target="../media/image1018.png"/><Relationship Id="rId49" Type="http://schemas.openxmlformats.org/officeDocument/2006/relationships/customXml" Target="../ink/ink1180.xml"/><Relationship Id="rId114" Type="http://schemas.openxmlformats.org/officeDocument/2006/relationships/customXml" Target="../ink/ink1212.xml"/><Relationship Id="rId60" Type="http://schemas.openxmlformats.org/officeDocument/2006/relationships/image" Target="../media/image1033.png"/><Relationship Id="rId81" Type="http://schemas.openxmlformats.org/officeDocument/2006/relationships/image" Target="../media/image1044.png"/><Relationship Id="rId135" Type="http://schemas.openxmlformats.org/officeDocument/2006/relationships/image" Target="../media/image1071.png"/><Relationship Id="rId156" Type="http://schemas.openxmlformats.org/officeDocument/2006/relationships/customXml" Target="../ink/ink1233.xml"/><Relationship Id="rId177" Type="http://schemas.openxmlformats.org/officeDocument/2006/relationships/image" Target="../media/image1092.png"/><Relationship Id="rId198" Type="http://schemas.openxmlformats.org/officeDocument/2006/relationships/customXml" Target="../ink/ink1254.xml"/><Relationship Id="rId202" Type="http://schemas.openxmlformats.org/officeDocument/2006/relationships/customXml" Target="../ink/ink1256.xml"/><Relationship Id="rId18" Type="http://schemas.openxmlformats.org/officeDocument/2006/relationships/image" Target="../media/image1013.png"/><Relationship Id="rId39" Type="http://schemas.openxmlformats.org/officeDocument/2006/relationships/customXml" Target="../ink/ink1175.xml"/><Relationship Id="rId50" Type="http://schemas.openxmlformats.org/officeDocument/2006/relationships/image" Target="../media/image1028.png"/><Relationship Id="rId104" Type="http://schemas.openxmlformats.org/officeDocument/2006/relationships/customXml" Target="../ink/ink1207.xml"/><Relationship Id="rId125" Type="http://schemas.openxmlformats.org/officeDocument/2006/relationships/image" Target="../media/image1066.png"/><Relationship Id="rId146" Type="http://schemas.openxmlformats.org/officeDocument/2006/relationships/customXml" Target="../ink/ink1228.xml"/><Relationship Id="rId167" Type="http://schemas.openxmlformats.org/officeDocument/2006/relationships/image" Target="../media/image1087.png"/><Relationship Id="rId188" Type="http://schemas.openxmlformats.org/officeDocument/2006/relationships/customXml" Target="../ink/ink1249.xml"/><Relationship Id="rId71" Type="http://schemas.openxmlformats.org/officeDocument/2006/relationships/image" Target="../media/image7.tmp"/><Relationship Id="rId92" Type="http://schemas.openxmlformats.org/officeDocument/2006/relationships/customXml" Target="../ink/ink1201.xml"/><Relationship Id="rId2" Type="http://schemas.openxmlformats.org/officeDocument/2006/relationships/image" Target="../media/image43.tmp"/><Relationship Id="rId29" Type="http://schemas.openxmlformats.org/officeDocument/2006/relationships/customXml" Target="../ink/ink1170.xml"/><Relationship Id="rId40" Type="http://schemas.openxmlformats.org/officeDocument/2006/relationships/image" Target="../media/image1023.png"/><Relationship Id="rId115" Type="http://schemas.openxmlformats.org/officeDocument/2006/relationships/image" Target="../media/image1061.png"/><Relationship Id="rId136" Type="http://schemas.openxmlformats.org/officeDocument/2006/relationships/customXml" Target="../ink/ink1223.xml"/><Relationship Id="rId157" Type="http://schemas.openxmlformats.org/officeDocument/2006/relationships/image" Target="../media/image1082.png"/><Relationship Id="rId178" Type="http://schemas.openxmlformats.org/officeDocument/2006/relationships/customXml" Target="../ink/ink1244.xml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67.png"/><Relationship Id="rId21" Type="http://schemas.openxmlformats.org/officeDocument/2006/relationships/customXml" Target="../ink/ink1269.xml"/><Relationship Id="rId42" Type="http://schemas.openxmlformats.org/officeDocument/2006/relationships/customXml" Target="../ink/ink1280.xml"/><Relationship Id="rId63" Type="http://schemas.openxmlformats.org/officeDocument/2006/relationships/image" Target="../media/image1140.png"/><Relationship Id="rId84" Type="http://schemas.openxmlformats.org/officeDocument/2006/relationships/customXml" Target="../ink/ink1301.xml"/><Relationship Id="rId138" Type="http://schemas.openxmlformats.org/officeDocument/2006/relationships/customXml" Target="../ink/ink1328.xml"/><Relationship Id="rId159" Type="http://schemas.openxmlformats.org/officeDocument/2006/relationships/image" Target="../media/image1188.png"/><Relationship Id="rId170" Type="http://schemas.openxmlformats.org/officeDocument/2006/relationships/customXml" Target="../ink/ink1344.xml"/><Relationship Id="rId107" Type="http://schemas.openxmlformats.org/officeDocument/2006/relationships/image" Target="../media/image1162.png"/><Relationship Id="rId11" Type="http://schemas.openxmlformats.org/officeDocument/2006/relationships/customXml" Target="../ink/ink1264.xml"/><Relationship Id="rId32" Type="http://schemas.openxmlformats.org/officeDocument/2006/relationships/customXml" Target="../ink/ink1275.xml"/><Relationship Id="rId53" Type="http://schemas.openxmlformats.org/officeDocument/2006/relationships/image" Target="../media/image1135.png"/><Relationship Id="rId74" Type="http://schemas.openxmlformats.org/officeDocument/2006/relationships/customXml" Target="../ink/ink1296.xml"/><Relationship Id="rId128" Type="http://schemas.openxmlformats.org/officeDocument/2006/relationships/customXml" Target="../ink/ink1323.xml"/><Relationship Id="rId149" Type="http://schemas.openxmlformats.org/officeDocument/2006/relationships/image" Target="../media/image1183.png"/><Relationship Id="rId5" Type="http://schemas.openxmlformats.org/officeDocument/2006/relationships/customXml" Target="../ink/ink1261.xml"/><Relationship Id="rId95" Type="http://schemas.openxmlformats.org/officeDocument/2006/relationships/image" Target="../media/image1156.png"/><Relationship Id="rId160" Type="http://schemas.openxmlformats.org/officeDocument/2006/relationships/customXml" Target="../ink/ink1339.xml"/><Relationship Id="rId22" Type="http://schemas.openxmlformats.org/officeDocument/2006/relationships/image" Target="../media/image1120.png"/><Relationship Id="rId43" Type="http://schemas.openxmlformats.org/officeDocument/2006/relationships/image" Target="../media/image1130.png"/><Relationship Id="rId64" Type="http://schemas.openxmlformats.org/officeDocument/2006/relationships/customXml" Target="../ink/ink1291.xml"/><Relationship Id="rId118" Type="http://schemas.openxmlformats.org/officeDocument/2006/relationships/customXml" Target="../ink/ink1318.xml"/><Relationship Id="rId139" Type="http://schemas.openxmlformats.org/officeDocument/2006/relationships/image" Target="../media/image1178.png"/><Relationship Id="rId85" Type="http://schemas.openxmlformats.org/officeDocument/2006/relationships/image" Target="../media/image1151.png"/><Relationship Id="rId150" Type="http://schemas.openxmlformats.org/officeDocument/2006/relationships/customXml" Target="../ink/ink1334.xml"/><Relationship Id="rId171" Type="http://schemas.openxmlformats.org/officeDocument/2006/relationships/image" Target="../media/image1194.png"/><Relationship Id="rId12" Type="http://schemas.openxmlformats.org/officeDocument/2006/relationships/image" Target="../media/image1116.png"/><Relationship Id="rId33" Type="http://schemas.openxmlformats.org/officeDocument/2006/relationships/image" Target="../media/image1125.png"/><Relationship Id="rId108" Type="http://schemas.openxmlformats.org/officeDocument/2006/relationships/customXml" Target="../ink/ink1313.xml"/><Relationship Id="rId129" Type="http://schemas.openxmlformats.org/officeDocument/2006/relationships/image" Target="../media/image1173.png"/><Relationship Id="rId54" Type="http://schemas.openxmlformats.org/officeDocument/2006/relationships/customXml" Target="../ink/ink1286.xml"/><Relationship Id="rId70" Type="http://schemas.openxmlformats.org/officeDocument/2006/relationships/customXml" Target="../ink/ink1294.xml"/><Relationship Id="rId75" Type="http://schemas.openxmlformats.org/officeDocument/2006/relationships/image" Target="../media/image1146.png"/><Relationship Id="rId91" Type="http://schemas.openxmlformats.org/officeDocument/2006/relationships/image" Target="../media/image1154.png"/><Relationship Id="rId96" Type="http://schemas.openxmlformats.org/officeDocument/2006/relationships/customXml" Target="../ink/ink1307.xml"/><Relationship Id="rId140" Type="http://schemas.openxmlformats.org/officeDocument/2006/relationships/customXml" Target="../ink/ink1329.xml"/><Relationship Id="rId145" Type="http://schemas.openxmlformats.org/officeDocument/2006/relationships/image" Target="../media/image1181.png"/><Relationship Id="rId161" Type="http://schemas.openxmlformats.org/officeDocument/2006/relationships/image" Target="../media/image1189.png"/><Relationship Id="rId166" Type="http://schemas.openxmlformats.org/officeDocument/2006/relationships/customXml" Target="../ink/ink13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3.png"/><Relationship Id="rId23" Type="http://schemas.openxmlformats.org/officeDocument/2006/relationships/customXml" Target="../ink/ink1270.xml"/><Relationship Id="rId28" Type="http://schemas.openxmlformats.org/officeDocument/2006/relationships/image" Target="../media/image1123.png"/><Relationship Id="rId49" Type="http://schemas.openxmlformats.org/officeDocument/2006/relationships/image" Target="../media/image1133.png"/><Relationship Id="rId114" Type="http://schemas.openxmlformats.org/officeDocument/2006/relationships/customXml" Target="../ink/ink1316.xml"/><Relationship Id="rId119" Type="http://schemas.openxmlformats.org/officeDocument/2006/relationships/image" Target="../media/image1168.png"/><Relationship Id="rId44" Type="http://schemas.openxmlformats.org/officeDocument/2006/relationships/customXml" Target="../ink/ink1281.xml"/><Relationship Id="rId60" Type="http://schemas.openxmlformats.org/officeDocument/2006/relationships/customXml" Target="../ink/ink1289.xml"/><Relationship Id="rId65" Type="http://schemas.openxmlformats.org/officeDocument/2006/relationships/image" Target="../media/image1141.png"/><Relationship Id="rId81" Type="http://schemas.openxmlformats.org/officeDocument/2006/relationships/image" Target="../media/image1149.png"/><Relationship Id="rId86" Type="http://schemas.openxmlformats.org/officeDocument/2006/relationships/customXml" Target="../ink/ink1302.xml"/><Relationship Id="rId130" Type="http://schemas.openxmlformats.org/officeDocument/2006/relationships/customXml" Target="../ink/ink1324.xml"/><Relationship Id="rId135" Type="http://schemas.openxmlformats.org/officeDocument/2006/relationships/image" Target="../media/image1176.png"/><Relationship Id="rId151" Type="http://schemas.openxmlformats.org/officeDocument/2006/relationships/image" Target="../media/image1184.png"/><Relationship Id="rId156" Type="http://schemas.openxmlformats.org/officeDocument/2006/relationships/customXml" Target="../ink/ink1337.xml"/><Relationship Id="rId13" Type="http://schemas.openxmlformats.org/officeDocument/2006/relationships/customXml" Target="../ink/ink1265.xml"/><Relationship Id="rId18" Type="http://schemas.openxmlformats.org/officeDocument/2006/relationships/image" Target="../media/image1118.png"/><Relationship Id="rId39" Type="http://schemas.openxmlformats.org/officeDocument/2006/relationships/image" Target="../media/image1128.png"/><Relationship Id="rId109" Type="http://schemas.openxmlformats.org/officeDocument/2006/relationships/image" Target="../media/image1163.png"/><Relationship Id="rId34" Type="http://schemas.openxmlformats.org/officeDocument/2006/relationships/customXml" Target="../ink/ink1276.xml"/><Relationship Id="rId50" Type="http://schemas.openxmlformats.org/officeDocument/2006/relationships/customXml" Target="../ink/ink1284.xml"/><Relationship Id="rId55" Type="http://schemas.openxmlformats.org/officeDocument/2006/relationships/image" Target="../media/image1136.png"/><Relationship Id="rId76" Type="http://schemas.openxmlformats.org/officeDocument/2006/relationships/customXml" Target="../ink/ink1297.xml"/><Relationship Id="rId97" Type="http://schemas.openxmlformats.org/officeDocument/2006/relationships/image" Target="../media/image1157.png"/><Relationship Id="rId104" Type="http://schemas.openxmlformats.org/officeDocument/2006/relationships/customXml" Target="../ink/ink1311.xml"/><Relationship Id="rId120" Type="http://schemas.openxmlformats.org/officeDocument/2006/relationships/customXml" Target="../ink/ink1319.xml"/><Relationship Id="rId125" Type="http://schemas.openxmlformats.org/officeDocument/2006/relationships/image" Target="../media/image1171.png"/><Relationship Id="rId141" Type="http://schemas.openxmlformats.org/officeDocument/2006/relationships/image" Target="../media/image1179.png"/><Relationship Id="rId146" Type="http://schemas.openxmlformats.org/officeDocument/2006/relationships/customXml" Target="../ink/ink1332.xml"/><Relationship Id="rId167" Type="http://schemas.openxmlformats.org/officeDocument/2006/relationships/image" Target="../media/image1192.png"/><Relationship Id="rId7" Type="http://schemas.openxmlformats.org/officeDocument/2006/relationships/customXml" Target="../ink/ink1262.xml"/><Relationship Id="rId71" Type="http://schemas.openxmlformats.org/officeDocument/2006/relationships/image" Target="../media/image1144.png"/><Relationship Id="rId92" Type="http://schemas.openxmlformats.org/officeDocument/2006/relationships/customXml" Target="../ink/ink1305.xml"/><Relationship Id="rId162" Type="http://schemas.openxmlformats.org/officeDocument/2006/relationships/customXml" Target="../ink/ink1340.xml"/><Relationship Id="rId2" Type="http://schemas.openxmlformats.org/officeDocument/2006/relationships/image" Target="../media/image44.tmp"/><Relationship Id="rId29" Type="http://schemas.openxmlformats.org/officeDocument/2006/relationships/customXml" Target="../ink/ink1273.xml"/><Relationship Id="rId24" Type="http://schemas.openxmlformats.org/officeDocument/2006/relationships/image" Target="../media/image1121.png"/><Relationship Id="rId40" Type="http://schemas.openxmlformats.org/officeDocument/2006/relationships/customXml" Target="../ink/ink1279.xml"/><Relationship Id="rId45" Type="http://schemas.openxmlformats.org/officeDocument/2006/relationships/image" Target="../media/image1131.png"/><Relationship Id="rId66" Type="http://schemas.openxmlformats.org/officeDocument/2006/relationships/customXml" Target="../ink/ink1292.xml"/><Relationship Id="rId87" Type="http://schemas.openxmlformats.org/officeDocument/2006/relationships/image" Target="../media/image1152.png"/><Relationship Id="rId110" Type="http://schemas.openxmlformats.org/officeDocument/2006/relationships/customXml" Target="../ink/ink1314.xml"/><Relationship Id="rId115" Type="http://schemas.openxmlformats.org/officeDocument/2006/relationships/image" Target="../media/image1166.png"/><Relationship Id="rId131" Type="http://schemas.openxmlformats.org/officeDocument/2006/relationships/image" Target="../media/image1174.png"/><Relationship Id="rId136" Type="http://schemas.openxmlformats.org/officeDocument/2006/relationships/customXml" Target="../ink/ink1327.xml"/><Relationship Id="rId157" Type="http://schemas.openxmlformats.org/officeDocument/2006/relationships/image" Target="../media/image1187.png"/><Relationship Id="rId61" Type="http://schemas.openxmlformats.org/officeDocument/2006/relationships/image" Target="../media/image1139.png"/><Relationship Id="rId82" Type="http://schemas.openxmlformats.org/officeDocument/2006/relationships/customXml" Target="../ink/ink1300.xml"/><Relationship Id="rId152" Type="http://schemas.openxmlformats.org/officeDocument/2006/relationships/customXml" Target="../ink/ink1335.xml"/><Relationship Id="rId19" Type="http://schemas.openxmlformats.org/officeDocument/2006/relationships/customXml" Target="../ink/ink1268.xml"/><Relationship Id="rId14" Type="http://schemas.openxmlformats.org/officeDocument/2006/relationships/image" Target="../media/image1117.png"/><Relationship Id="rId30" Type="http://schemas.openxmlformats.org/officeDocument/2006/relationships/image" Target="../media/image1124.png"/><Relationship Id="rId35" Type="http://schemas.openxmlformats.org/officeDocument/2006/relationships/image" Target="../media/image1126.png"/><Relationship Id="rId56" Type="http://schemas.openxmlformats.org/officeDocument/2006/relationships/customXml" Target="../ink/ink1287.xml"/><Relationship Id="rId77" Type="http://schemas.openxmlformats.org/officeDocument/2006/relationships/image" Target="../media/image1147.png"/><Relationship Id="rId100" Type="http://schemas.openxmlformats.org/officeDocument/2006/relationships/customXml" Target="../ink/ink1309.xml"/><Relationship Id="rId105" Type="http://schemas.openxmlformats.org/officeDocument/2006/relationships/image" Target="../media/image1161.png"/><Relationship Id="rId126" Type="http://schemas.openxmlformats.org/officeDocument/2006/relationships/customXml" Target="../ink/ink1322.xml"/><Relationship Id="rId147" Type="http://schemas.openxmlformats.org/officeDocument/2006/relationships/image" Target="../media/image1182.png"/><Relationship Id="rId168" Type="http://schemas.openxmlformats.org/officeDocument/2006/relationships/customXml" Target="../ink/ink1343.xml"/><Relationship Id="rId8" Type="http://schemas.openxmlformats.org/officeDocument/2006/relationships/image" Target="../media/image1114.png"/><Relationship Id="rId51" Type="http://schemas.openxmlformats.org/officeDocument/2006/relationships/image" Target="../media/image1134.png"/><Relationship Id="rId72" Type="http://schemas.openxmlformats.org/officeDocument/2006/relationships/customXml" Target="../ink/ink1295.xml"/><Relationship Id="rId93" Type="http://schemas.openxmlformats.org/officeDocument/2006/relationships/image" Target="../media/image1155.png"/><Relationship Id="rId98" Type="http://schemas.openxmlformats.org/officeDocument/2006/relationships/customXml" Target="../ink/ink1308.xml"/><Relationship Id="rId121" Type="http://schemas.openxmlformats.org/officeDocument/2006/relationships/image" Target="../media/image1169.png"/><Relationship Id="rId142" Type="http://schemas.openxmlformats.org/officeDocument/2006/relationships/customXml" Target="../ink/ink1330.xml"/><Relationship Id="rId163" Type="http://schemas.openxmlformats.org/officeDocument/2006/relationships/image" Target="../media/image1190.png"/><Relationship Id="rId3" Type="http://schemas.openxmlformats.org/officeDocument/2006/relationships/image" Target="../media/image45.tmp"/><Relationship Id="rId25" Type="http://schemas.openxmlformats.org/officeDocument/2006/relationships/customXml" Target="../ink/ink1271.xml"/><Relationship Id="rId46" Type="http://schemas.openxmlformats.org/officeDocument/2006/relationships/customXml" Target="../ink/ink1282.xml"/><Relationship Id="rId67" Type="http://schemas.openxmlformats.org/officeDocument/2006/relationships/image" Target="../media/image1142.png"/><Relationship Id="rId116" Type="http://schemas.openxmlformats.org/officeDocument/2006/relationships/customXml" Target="../ink/ink1317.xml"/><Relationship Id="rId137" Type="http://schemas.openxmlformats.org/officeDocument/2006/relationships/image" Target="../media/image1177.png"/><Relationship Id="rId158" Type="http://schemas.openxmlformats.org/officeDocument/2006/relationships/customXml" Target="../ink/ink1338.xml"/><Relationship Id="rId20" Type="http://schemas.openxmlformats.org/officeDocument/2006/relationships/image" Target="../media/image1119.png"/><Relationship Id="rId41" Type="http://schemas.openxmlformats.org/officeDocument/2006/relationships/image" Target="../media/image1129.png"/><Relationship Id="rId62" Type="http://schemas.openxmlformats.org/officeDocument/2006/relationships/customXml" Target="../ink/ink1290.xml"/><Relationship Id="rId83" Type="http://schemas.openxmlformats.org/officeDocument/2006/relationships/image" Target="../media/image1150.png"/><Relationship Id="rId88" Type="http://schemas.openxmlformats.org/officeDocument/2006/relationships/customXml" Target="../ink/ink1303.xml"/><Relationship Id="rId111" Type="http://schemas.openxmlformats.org/officeDocument/2006/relationships/image" Target="../media/image1164.png"/><Relationship Id="rId132" Type="http://schemas.openxmlformats.org/officeDocument/2006/relationships/customXml" Target="../ink/ink1325.xml"/><Relationship Id="rId153" Type="http://schemas.openxmlformats.org/officeDocument/2006/relationships/image" Target="../media/image1185.png"/><Relationship Id="rId15" Type="http://schemas.openxmlformats.org/officeDocument/2006/relationships/customXml" Target="../ink/ink1266.xml"/><Relationship Id="rId36" Type="http://schemas.openxmlformats.org/officeDocument/2006/relationships/customXml" Target="../ink/ink1277.xml"/><Relationship Id="rId57" Type="http://schemas.openxmlformats.org/officeDocument/2006/relationships/image" Target="../media/image1137.png"/><Relationship Id="rId106" Type="http://schemas.openxmlformats.org/officeDocument/2006/relationships/customXml" Target="../ink/ink1312.xml"/><Relationship Id="rId127" Type="http://schemas.openxmlformats.org/officeDocument/2006/relationships/image" Target="../media/image1172.png"/><Relationship Id="rId10" Type="http://schemas.openxmlformats.org/officeDocument/2006/relationships/image" Target="../media/image1115.png"/><Relationship Id="rId31" Type="http://schemas.openxmlformats.org/officeDocument/2006/relationships/customXml" Target="../ink/ink1274.xml"/><Relationship Id="rId52" Type="http://schemas.openxmlformats.org/officeDocument/2006/relationships/customXml" Target="../ink/ink1285.xml"/><Relationship Id="rId73" Type="http://schemas.openxmlformats.org/officeDocument/2006/relationships/image" Target="../media/image1145.png"/><Relationship Id="rId78" Type="http://schemas.openxmlformats.org/officeDocument/2006/relationships/customXml" Target="../ink/ink1298.xml"/><Relationship Id="rId94" Type="http://schemas.openxmlformats.org/officeDocument/2006/relationships/customXml" Target="../ink/ink1306.xml"/><Relationship Id="rId99" Type="http://schemas.openxmlformats.org/officeDocument/2006/relationships/image" Target="../media/image1158.png"/><Relationship Id="rId101" Type="http://schemas.openxmlformats.org/officeDocument/2006/relationships/image" Target="../media/image1159.png"/><Relationship Id="rId122" Type="http://schemas.openxmlformats.org/officeDocument/2006/relationships/customXml" Target="../ink/ink1320.xml"/><Relationship Id="rId143" Type="http://schemas.openxmlformats.org/officeDocument/2006/relationships/image" Target="../media/image1180.png"/><Relationship Id="rId148" Type="http://schemas.openxmlformats.org/officeDocument/2006/relationships/customXml" Target="../ink/ink1333.xml"/><Relationship Id="rId164" Type="http://schemas.openxmlformats.org/officeDocument/2006/relationships/customXml" Target="../ink/ink1341.xml"/><Relationship Id="rId169" Type="http://schemas.openxmlformats.org/officeDocument/2006/relationships/image" Target="../media/image1193.png"/><Relationship Id="rId4" Type="http://schemas.openxmlformats.org/officeDocument/2006/relationships/image" Target="../media/image46.tmp"/><Relationship Id="rId9" Type="http://schemas.openxmlformats.org/officeDocument/2006/relationships/customXml" Target="../ink/ink1263.xml"/><Relationship Id="rId26" Type="http://schemas.openxmlformats.org/officeDocument/2006/relationships/image" Target="../media/image1122.png"/><Relationship Id="rId47" Type="http://schemas.openxmlformats.org/officeDocument/2006/relationships/image" Target="../media/image1132.png"/><Relationship Id="rId68" Type="http://schemas.openxmlformats.org/officeDocument/2006/relationships/customXml" Target="../ink/ink1293.xml"/><Relationship Id="rId89" Type="http://schemas.openxmlformats.org/officeDocument/2006/relationships/image" Target="../media/image1153.png"/><Relationship Id="rId112" Type="http://schemas.openxmlformats.org/officeDocument/2006/relationships/customXml" Target="../ink/ink1315.xml"/><Relationship Id="rId133" Type="http://schemas.openxmlformats.org/officeDocument/2006/relationships/image" Target="../media/image1175.png"/><Relationship Id="rId154" Type="http://schemas.openxmlformats.org/officeDocument/2006/relationships/customXml" Target="../ink/ink1336.xml"/><Relationship Id="rId16" Type="http://schemas.openxmlformats.org/officeDocument/2006/relationships/image" Target="../media/image846.png"/><Relationship Id="rId37" Type="http://schemas.openxmlformats.org/officeDocument/2006/relationships/image" Target="../media/image1127.png"/><Relationship Id="rId58" Type="http://schemas.openxmlformats.org/officeDocument/2006/relationships/customXml" Target="../ink/ink1288.xml"/><Relationship Id="rId79" Type="http://schemas.openxmlformats.org/officeDocument/2006/relationships/image" Target="../media/image1148.png"/><Relationship Id="rId102" Type="http://schemas.openxmlformats.org/officeDocument/2006/relationships/customXml" Target="../ink/ink1310.xml"/><Relationship Id="rId123" Type="http://schemas.openxmlformats.org/officeDocument/2006/relationships/image" Target="../media/image1170.png"/><Relationship Id="rId144" Type="http://schemas.openxmlformats.org/officeDocument/2006/relationships/customXml" Target="../ink/ink1331.xml"/><Relationship Id="rId90" Type="http://schemas.openxmlformats.org/officeDocument/2006/relationships/customXml" Target="../ink/ink1304.xml"/><Relationship Id="rId165" Type="http://schemas.openxmlformats.org/officeDocument/2006/relationships/image" Target="../media/image1191.png"/><Relationship Id="rId27" Type="http://schemas.openxmlformats.org/officeDocument/2006/relationships/customXml" Target="../ink/ink1272.xml"/><Relationship Id="rId48" Type="http://schemas.openxmlformats.org/officeDocument/2006/relationships/customXml" Target="../ink/ink1283.xml"/><Relationship Id="rId69" Type="http://schemas.openxmlformats.org/officeDocument/2006/relationships/image" Target="../media/image1143.png"/><Relationship Id="rId113" Type="http://schemas.openxmlformats.org/officeDocument/2006/relationships/image" Target="../media/image1165.png"/><Relationship Id="rId134" Type="http://schemas.openxmlformats.org/officeDocument/2006/relationships/customXml" Target="../ink/ink1326.xml"/><Relationship Id="rId80" Type="http://schemas.openxmlformats.org/officeDocument/2006/relationships/customXml" Target="../ink/ink1299.xml"/><Relationship Id="rId155" Type="http://schemas.openxmlformats.org/officeDocument/2006/relationships/image" Target="../media/image1186.png"/><Relationship Id="rId17" Type="http://schemas.openxmlformats.org/officeDocument/2006/relationships/customXml" Target="../ink/ink1267.xml"/><Relationship Id="rId38" Type="http://schemas.openxmlformats.org/officeDocument/2006/relationships/customXml" Target="../ink/ink1278.xml"/><Relationship Id="rId59" Type="http://schemas.openxmlformats.org/officeDocument/2006/relationships/image" Target="../media/image1138.png"/><Relationship Id="rId103" Type="http://schemas.openxmlformats.org/officeDocument/2006/relationships/image" Target="../media/image1160.png"/><Relationship Id="rId124" Type="http://schemas.openxmlformats.org/officeDocument/2006/relationships/customXml" Target="../ink/ink13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10.xml"/><Relationship Id="rId21" Type="http://schemas.openxmlformats.org/officeDocument/2006/relationships/image" Target="../media/image77.png"/><Relationship Id="rId42" Type="http://schemas.openxmlformats.org/officeDocument/2006/relationships/customXml" Target="../ink/ink118.xml"/><Relationship Id="rId47" Type="http://schemas.openxmlformats.org/officeDocument/2006/relationships/image" Target="../media/image90.png"/><Relationship Id="rId63" Type="http://schemas.openxmlformats.org/officeDocument/2006/relationships/image" Target="../media/image98.png"/><Relationship Id="rId68" Type="http://schemas.openxmlformats.org/officeDocument/2006/relationships/customXml" Target="../ink/ink131.xml"/><Relationship Id="rId84" Type="http://schemas.openxmlformats.org/officeDocument/2006/relationships/customXml" Target="../ink/ink139.xml"/><Relationship Id="rId89" Type="http://schemas.openxmlformats.org/officeDocument/2006/relationships/image" Target="../media/image111.png"/><Relationship Id="rId16" Type="http://schemas.openxmlformats.org/officeDocument/2006/relationships/customXml" Target="../ink/ink105.xml"/><Relationship Id="rId11" Type="http://schemas.openxmlformats.org/officeDocument/2006/relationships/image" Target="../media/image4210.png"/><Relationship Id="rId32" Type="http://schemas.openxmlformats.org/officeDocument/2006/relationships/customXml" Target="../ink/ink113.xml"/><Relationship Id="rId37" Type="http://schemas.openxmlformats.org/officeDocument/2006/relationships/image" Target="../media/image85.png"/><Relationship Id="rId53" Type="http://schemas.openxmlformats.org/officeDocument/2006/relationships/image" Target="../media/image93.png"/><Relationship Id="rId58" Type="http://schemas.openxmlformats.org/officeDocument/2006/relationships/customXml" Target="../ink/ink126.xml"/><Relationship Id="rId74" Type="http://schemas.openxmlformats.org/officeDocument/2006/relationships/customXml" Target="../ink/ink134.xml"/><Relationship Id="rId79" Type="http://schemas.openxmlformats.org/officeDocument/2006/relationships/image" Target="../media/image106.png"/><Relationship Id="rId5" Type="http://schemas.openxmlformats.org/officeDocument/2006/relationships/image" Target="../media/image3910.png"/><Relationship Id="rId90" Type="http://schemas.openxmlformats.org/officeDocument/2006/relationships/customXml" Target="../ink/ink142.xml"/><Relationship Id="rId14" Type="http://schemas.openxmlformats.org/officeDocument/2006/relationships/customXml" Target="../ink/ink104.xml"/><Relationship Id="rId22" Type="http://schemas.openxmlformats.org/officeDocument/2006/relationships/customXml" Target="../ink/ink108.xml"/><Relationship Id="rId27" Type="http://schemas.openxmlformats.org/officeDocument/2006/relationships/image" Target="../media/image80.png"/><Relationship Id="rId30" Type="http://schemas.openxmlformats.org/officeDocument/2006/relationships/customXml" Target="../ink/ink112.xml"/><Relationship Id="rId35" Type="http://schemas.openxmlformats.org/officeDocument/2006/relationships/image" Target="../media/image84.png"/><Relationship Id="rId43" Type="http://schemas.openxmlformats.org/officeDocument/2006/relationships/image" Target="../media/image88.png"/><Relationship Id="rId48" Type="http://schemas.openxmlformats.org/officeDocument/2006/relationships/customXml" Target="../ink/ink121.xml"/><Relationship Id="rId56" Type="http://schemas.openxmlformats.org/officeDocument/2006/relationships/customXml" Target="../ink/ink125.xml"/><Relationship Id="rId64" Type="http://schemas.openxmlformats.org/officeDocument/2006/relationships/customXml" Target="../ink/ink129.xml"/><Relationship Id="rId69" Type="http://schemas.openxmlformats.org/officeDocument/2006/relationships/image" Target="../media/image101.png"/><Relationship Id="rId77" Type="http://schemas.openxmlformats.org/officeDocument/2006/relationships/image" Target="../media/image105.png"/><Relationship Id="rId8" Type="http://schemas.openxmlformats.org/officeDocument/2006/relationships/customXml" Target="../ink/ink101.xml"/><Relationship Id="rId51" Type="http://schemas.openxmlformats.org/officeDocument/2006/relationships/image" Target="../media/image92.png"/><Relationship Id="rId72" Type="http://schemas.openxmlformats.org/officeDocument/2006/relationships/customXml" Target="../ink/ink133.xml"/><Relationship Id="rId80" Type="http://schemas.openxmlformats.org/officeDocument/2006/relationships/customXml" Target="../ink/ink137.xml"/><Relationship Id="rId85" Type="http://schemas.openxmlformats.org/officeDocument/2006/relationships/image" Target="../media/image109.png"/><Relationship Id="rId3" Type="http://schemas.openxmlformats.org/officeDocument/2006/relationships/image" Target="../media/image11.tmp"/><Relationship Id="rId12" Type="http://schemas.openxmlformats.org/officeDocument/2006/relationships/customXml" Target="../ink/ink103.xml"/><Relationship Id="rId17" Type="http://schemas.openxmlformats.org/officeDocument/2006/relationships/image" Target="../media/image4510.png"/><Relationship Id="rId25" Type="http://schemas.openxmlformats.org/officeDocument/2006/relationships/image" Target="../media/image79.png"/><Relationship Id="rId33" Type="http://schemas.openxmlformats.org/officeDocument/2006/relationships/image" Target="../media/image83.png"/><Relationship Id="rId38" Type="http://schemas.openxmlformats.org/officeDocument/2006/relationships/customXml" Target="../ink/ink116.xml"/><Relationship Id="rId46" Type="http://schemas.openxmlformats.org/officeDocument/2006/relationships/customXml" Target="../ink/ink120.xml"/><Relationship Id="rId59" Type="http://schemas.openxmlformats.org/officeDocument/2006/relationships/image" Target="../media/image96.png"/><Relationship Id="rId67" Type="http://schemas.openxmlformats.org/officeDocument/2006/relationships/image" Target="../media/image100.png"/><Relationship Id="rId20" Type="http://schemas.openxmlformats.org/officeDocument/2006/relationships/customXml" Target="../ink/ink107.xml"/><Relationship Id="rId41" Type="http://schemas.openxmlformats.org/officeDocument/2006/relationships/image" Target="../media/image87.png"/><Relationship Id="rId54" Type="http://schemas.openxmlformats.org/officeDocument/2006/relationships/customXml" Target="../ink/ink124.xml"/><Relationship Id="rId62" Type="http://schemas.openxmlformats.org/officeDocument/2006/relationships/customXml" Target="../ink/ink128.xml"/><Relationship Id="rId70" Type="http://schemas.openxmlformats.org/officeDocument/2006/relationships/customXml" Target="../ink/ink132.xml"/><Relationship Id="rId75" Type="http://schemas.openxmlformats.org/officeDocument/2006/relationships/image" Target="../media/image104.png"/><Relationship Id="rId83" Type="http://schemas.openxmlformats.org/officeDocument/2006/relationships/image" Target="../media/image108.png"/><Relationship Id="rId88" Type="http://schemas.openxmlformats.org/officeDocument/2006/relationships/customXml" Target="../ink/ink141.xml"/><Relationship Id="rId91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0.xml"/><Relationship Id="rId15" Type="http://schemas.openxmlformats.org/officeDocument/2006/relationships/image" Target="../media/image4410.png"/><Relationship Id="rId23" Type="http://schemas.openxmlformats.org/officeDocument/2006/relationships/image" Target="../media/image78.png"/><Relationship Id="rId28" Type="http://schemas.openxmlformats.org/officeDocument/2006/relationships/customXml" Target="../ink/ink111.xml"/><Relationship Id="rId36" Type="http://schemas.openxmlformats.org/officeDocument/2006/relationships/customXml" Target="../ink/ink115.xml"/><Relationship Id="rId49" Type="http://schemas.openxmlformats.org/officeDocument/2006/relationships/image" Target="../media/image91.png"/><Relationship Id="rId57" Type="http://schemas.openxmlformats.org/officeDocument/2006/relationships/image" Target="../media/image95.png"/><Relationship Id="rId10" Type="http://schemas.openxmlformats.org/officeDocument/2006/relationships/customXml" Target="../ink/ink102.xml"/><Relationship Id="rId31" Type="http://schemas.openxmlformats.org/officeDocument/2006/relationships/image" Target="../media/image82.png"/><Relationship Id="rId44" Type="http://schemas.openxmlformats.org/officeDocument/2006/relationships/customXml" Target="../ink/ink119.xml"/><Relationship Id="rId52" Type="http://schemas.openxmlformats.org/officeDocument/2006/relationships/customXml" Target="../ink/ink123.xml"/><Relationship Id="rId60" Type="http://schemas.openxmlformats.org/officeDocument/2006/relationships/customXml" Target="../ink/ink127.xml"/><Relationship Id="rId65" Type="http://schemas.openxmlformats.org/officeDocument/2006/relationships/image" Target="../media/image99.png"/><Relationship Id="rId73" Type="http://schemas.openxmlformats.org/officeDocument/2006/relationships/image" Target="../media/image103.png"/><Relationship Id="rId78" Type="http://schemas.openxmlformats.org/officeDocument/2006/relationships/customXml" Target="../ink/ink136.xml"/><Relationship Id="rId81" Type="http://schemas.openxmlformats.org/officeDocument/2006/relationships/image" Target="../media/image107.png"/><Relationship Id="rId86" Type="http://schemas.openxmlformats.org/officeDocument/2006/relationships/customXml" Target="../ink/ink140.xml"/><Relationship Id="rId4" Type="http://schemas.openxmlformats.org/officeDocument/2006/relationships/customXml" Target="../ink/ink99.xml"/><Relationship Id="rId9" Type="http://schemas.openxmlformats.org/officeDocument/2006/relationships/image" Target="../media/image4110.png"/><Relationship Id="rId13" Type="http://schemas.openxmlformats.org/officeDocument/2006/relationships/image" Target="../media/image4310.png"/><Relationship Id="rId18" Type="http://schemas.openxmlformats.org/officeDocument/2006/relationships/customXml" Target="../ink/ink106.xml"/><Relationship Id="rId39" Type="http://schemas.openxmlformats.org/officeDocument/2006/relationships/image" Target="../media/image86.png"/><Relationship Id="rId34" Type="http://schemas.openxmlformats.org/officeDocument/2006/relationships/customXml" Target="../ink/ink114.xml"/><Relationship Id="rId50" Type="http://schemas.openxmlformats.org/officeDocument/2006/relationships/customXml" Target="../ink/ink122.xml"/><Relationship Id="rId55" Type="http://schemas.openxmlformats.org/officeDocument/2006/relationships/image" Target="../media/image94.png"/><Relationship Id="rId76" Type="http://schemas.openxmlformats.org/officeDocument/2006/relationships/customXml" Target="../ink/ink135.xml"/><Relationship Id="rId7" Type="http://schemas.openxmlformats.org/officeDocument/2006/relationships/image" Target="../media/image4010.png"/><Relationship Id="rId71" Type="http://schemas.openxmlformats.org/officeDocument/2006/relationships/image" Target="../media/image102.png"/><Relationship Id="rId92" Type="http://schemas.openxmlformats.org/officeDocument/2006/relationships/comments" Target="../comments/comment2.xml"/><Relationship Id="rId2" Type="http://schemas.openxmlformats.org/officeDocument/2006/relationships/image" Target="../media/image10.tmp"/><Relationship Id="rId29" Type="http://schemas.openxmlformats.org/officeDocument/2006/relationships/image" Target="../media/image81.png"/><Relationship Id="rId24" Type="http://schemas.openxmlformats.org/officeDocument/2006/relationships/customXml" Target="../ink/ink109.xml"/><Relationship Id="rId40" Type="http://schemas.openxmlformats.org/officeDocument/2006/relationships/customXml" Target="../ink/ink117.xml"/><Relationship Id="rId45" Type="http://schemas.openxmlformats.org/officeDocument/2006/relationships/image" Target="../media/image89.png"/><Relationship Id="rId66" Type="http://schemas.openxmlformats.org/officeDocument/2006/relationships/customXml" Target="../ink/ink130.xml"/><Relationship Id="rId87" Type="http://schemas.openxmlformats.org/officeDocument/2006/relationships/image" Target="../media/image110.png"/><Relationship Id="rId61" Type="http://schemas.openxmlformats.org/officeDocument/2006/relationships/image" Target="../media/image97.png"/><Relationship Id="rId82" Type="http://schemas.openxmlformats.org/officeDocument/2006/relationships/customXml" Target="../ink/ink138.xml"/><Relationship Id="rId19" Type="http://schemas.openxmlformats.org/officeDocument/2006/relationships/image" Target="../media/image4610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10.png"/><Relationship Id="rId18" Type="http://schemas.openxmlformats.org/officeDocument/2006/relationships/customXml" Target="../ink/ink150.xml"/><Relationship Id="rId26" Type="http://schemas.openxmlformats.org/officeDocument/2006/relationships/customXml" Target="../ink/ink154.xml"/><Relationship Id="rId39" Type="http://schemas.openxmlformats.org/officeDocument/2006/relationships/image" Target="../media/image121.png"/><Relationship Id="rId21" Type="http://schemas.openxmlformats.org/officeDocument/2006/relationships/image" Target="../media/image5710.png"/><Relationship Id="rId34" Type="http://schemas.openxmlformats.org/officeDocument/2006/relationships/customXml" Target="../ink/ink158.xml"/><Relationship Id="rId42" Type="http://schemas.openxmlformats.org/officeDocument/2006/relationships/customXml" Target="../ink/ink162.xml"/><Relationship Id="rId47" Type="http://schemas.openxmlformats.org/officeDocument/2006/relationships/image" Target="../media/image125.png"/><Relationship Id="rId50" Type="http://schemas.openxmlformats.org/officeDocument/2006/relationships/customXml" Target="../ink/ink166.xml"/><Relationship Id="rId55" Type="http://schemas.openxmlformats.org/officeDocument/2006/relationships/image" Target="../media/image129.png"/><Relationship Id="rId7" Type="http://schemas.openxmlformats.org/officeDocument/2006/relationships/image" Target="../media/image13.tmp"/><Relationship Id="rId2" Type="http://schemas.openxmlformats.org/officeDocument/2006/relationships/image" Target="../media/image12.tmp"/><Relationship Id="rId16" Type="http://schemas.openxmlformats.org/officeDocument/2006/relationships/customXml" Target="../ink/ink149.xml"/><Relationship Id="rId29" Type="http://schemas.openxmlformats.org/officeDocument/2006/relationships/image" Target="../media/image116.png"/><Relationship Id="rId11" Type="http://schemas.openxmlformats.org/officeDocument/2006/relationships/image" Target="../media/image5210.png"/><Relationship Id="rId24" Type="http://schemas.openxmlformats.org/officeDocument/2006/relationships/customXml" Target="../ink/ink153.xml"/><Relationship Id="rId32" Type="http://schemas.openxmlformats.org/officeDocument/2006/relationships/customXml" Target="../ink/ink157.xml"/><Relationship Id="rId37" Type="http://schemas.openxmlformats.org/officeDocument/2006/relationships/image" Target="../media/image120.png"/><Relationship Id="rId40" Type="http://schemas.openxmlformats.org/officeDocument/2006/relationships/customXml" Target="../ink/ink161.xml"/><Relationship Id="rId45" Type="http://schemas.openxmlformats.org/officeDocument/2006/relationships/image" Target="../media/image124.png"/><Relationship Id="rId53" Type="http://schemas.openxmlformats.org/officeDocument/2006/relationships/image" Target="../media/image128.png"/><Relationship Id="rId58" Type="http://schemas.openxmlformats.org/officeDocument/2006/relationships/customXml" Target="../ink/ink170.xml"/><Relationship Id="rId5" Type="http://schemas.openxmlformats.org/officeDocument/2006/relationships/customXml" Target="../ink/ink144.xml"/><Relationship Id="rId19" Type="http://schemas.openxmlformats.org/officeDocument/2006/relationships/image" Target="../media/image5610.png"/><Relationship Id="rId4" Type="http://schemas.openxmlformats.org/officeDocument/2006/relationships/image" Target="../media/image4810.png"/><Relationship Id="rId9" Type="http://schemas.openxmlformats.org/officeDocument/2006/relationships/image" Target="../media/image5110.png"/><Relationship Id="rId14" Type="http://schemas.openxmlformats.org/officeDocument/2006/relationships/customXml" Target="../ink/ink148.xml"/><Relationship Id="rId22" Type="http://schemas.openxmlformats.org/officeDocument/2006/relationships/customXml" Target="../ink/ink152.xml"/><Relationship Id="rId27" Type="http://schemas.openxmlformats.org/officeDocument/2006/relationships/image" Target="../media/image115.png"/><Relationship Id="rId30" Type="http://schemas.openxmlformats.org/officeDocument/2006/relationships/customXml" Target="../ink/ink156.xml"/><Relationship Id="rId35" Type="http://schemas.openxmlformats.org/officeDocument/2006/relationships/image" Target="../media/image119.png"/><Relationship Id="rId43" Type="http://schemas.openxmlformats.org/officeDocument/2006/relationships/image" Target="../media/image123.png"/><Relationship Id="rId48" Type="http://schemas.openxmlformats.org/officeDocument/2006/relationships/customXml" Target="../ink/ink165.xml"/><Relationship Id="rId56" Type="http://schemas.openxmlformats.org/officeDocument/2006/relationships/customXml" Target="../ink/ink169.xml"/><Relationship Id="rId8" Type="http://schemas.openxmlformats.org/officeDocument/2006/relationships/customXml" Target="../ink/ink145.xml"/><Relationship Id="rId51" Type="http://schemas.openxmlformats.org/officeDocument/2006/relationships/image" Target="../media/image127.png"/><Relationship Id="rId3" Type="http://schemas.openxmlformats.org/officeDocument/2006/relationships/customXml" Target="../ink/ink143.xml"/><Relationship Id="rId12" Type="http://schemas.openxmlformats.org/officeDocument/2006/relationships/customXml" Target="../ink/ink147.xml"/><Relationship Id="rId17" Type="http://schemas.openxmlformats.org/officeDocument/2006/relationships/image" Target="../media/image5510.png"/><Relationship Id="rId25" Type="http://schemas.openxmlformats.org/officeDocument/2006/relationships/image" Target="../media/image5910.png"/><Relationship Id="rId33" Type="http://schemas.openxmlformats.org/officeDocument/2006/relationships/image" Target="../media/image118.png"/><Relationship Id="rId38" Type="http://schemas.openxmlformats.org/officeDocument/2006/relationships/customXml" Target="../ink/ink160.xml"/><Relationship Id="rId46" Type="http://schemas.openxmlformats.org/officeDocument/2006/relationships/customXml" Target="../ink/ink164.xml"/><Relationship Id="rId59" Type="http://schemas.openxmlformats.org/officeDocument/2006/relationships/image" Target="../media/image131.png"/><Relationship Id="rId20" Type="http://schemas.openxmlformats.org/officeDocument/2006/relationships/customXml" Target="../ink/ink151.xml"/><Relationship Id="rId41" Type="http://schemas.openxmlformats.org/officeDocument/2006/relationships/image" Target="../media/image122.png"/><Relationship Id="rId54" Type="http://schemas.openxmlformats.org/officeDocument/2006/relationships/customXml" Target="../ink/ink16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10.png"/><Relationship Id="rId15" Type="http://schemas.openxmlformats.org/officeDocument/2006/relationships/image" Target="../media/image5410.png"/><Relationship Id="rId23" Type="http://schemas.openxmlformats.org/officeDocument/2006/relationships/image" Target="../media/image5810.png"/><Relationship Id="rId28" Type="http://schemas.openxmlformats.org/officeDocument/2006/relationships/customXml" Target="../ink/ink155.xml"/><Relationship Id="rId36" Type="http://schemas.openxmlformats.org/officeDocument/2006/relationships/customXml" Target="../ink/ink159.xml"/><Relationship Id="rId49" Type="http://schemas.openxmlformats.org/officeDocument/2006/relationships/image" Target="../media/image126.png"/><Relationship Id="rId57" Type="http://schemas.openxmlformats.org/officeDocument/2006/relationships/image" Target="../media/image130.png"/><Relationship Id="rId10" Type="http://schemas.openxmlformats.org/officeDocument/2006/relationships/customXml" Target="../ink/ink146.xml"/><Relationship Id="rId31" Type="http://schemas.openxmlformats.org/officeDocument/2006/relationships/image" Target="../media/image117.png"/><Relationship Id="rId44" Type="http://schemas.openxmlformats.org/officeDocument/2006/relationships/customXml" Target="../ink/ink163.xml"/><Relationship Id="rId52" Type="http://schemas.openxmlformats.org/officeDocument/2006/relationships/customXml" Target="../ink/ink167.xml"/><Relationship Id="rId60" Type="http://schemas.openxmlformats.org/officeDocument/2006/relationships/comments" Target="../comments/commen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10.png"/><Relationship Id="rId13" Type="http://schemas.openxmlformats.org/officeDocument/2006/relationships/customXml" Target="../ink/ink176.xml"/><Relationship Id="rId18" Type="http://schemas.openxmlformats.org/officeDocument/2006/relationships/image" Target="../media/image6810.png"/><Relationship Id="rId3" Type="http://schemas.openxmlformats.org/officeDocument/2006/relationships/customXml" Target="../ink/ink171.xml"/><Relationship Id="rId21" Type="http://schemas.openxmlformats.org/officeDocument/2006/relationships/customXml" Target="../ink/ink180.xml"/><Relationship Id="rId7" Type="http://schemas.openxmlformats.org/officeDocument/2006/relationships/customXml" Target="../ink/ink173.xml"/><Relationship Id="rId12" Type="http://schemas.openxmlformats.org/officeDocument/2006/relationships/image" Target="../media/image6510.png"/><Relationship Id="rId17" Type="http://schemas.openxmlformats.org/officeDocument/2006/relationships/customXml" Target="../ink/ink178.xml"/><Relationship Id="rId2" Type="http://schemas.openxmlformats.org/officeDocument/2006/relationships/image" Target="../media/image14.tmp"/><Relationship Id="rId16" Type="http://schemas.openxmlformats.org/officeDocument/2006/relationships/image" Target="../media/image67.png"/><Relationship Id="rId20" Type="http://schemas.openxmlformats.org/officeDocument/2006/relationships/image" Target="../media/image69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10.png"/><Relationship Id="rId11" Type="http://schemas.openxmlformats.org/officeDocument/2006/relationships/customXml" Target="../ink/ink175.xml"/><Relationship Id="rId5" Type="http://schemas.openxmlformats.org/officeDocument/2006/relationships/customXml" Target="../ink/ink172.xml"/><Relationship Id="rId15" Type="http://schemas.openxmlformats.org/officeDocument/2006/relationships/customXml" Target="../ink/ink177.xml"/><Relationship Id="rId23" Type="http://schemas.openxmlformats.org/officeDocument/2006/relationships/comments" Target="../comments/comment4.xml"/><Relationship Id="rId10" Type="http://schemas.openxmlformats.org/officeDocument/2006/relationships/image" Target="../media/image6410.png"/><Relationship Id="rId19" Type="http://schemas.openxmlformats.org/officeDocument/2006/relationships/customXml" Target="../ink/ink179.xml"/><Relationship Id="rId4" Type="http://schemas.openxmlformats.org/officeDocument/2006/relationships/image" Target="../media/image6110.png"/><Relationship Id="rId9" Type="http://schemas.openxmlformats.org/officeDocument/2006/relationships/customXml" Target="../ink/ink174.xml"/><Relationship Id="rId14" Type="http://schemas.openxmlformats.org/officeDocument/2006/relationships/image" Target="../media/image66.png"/><Relationship Id="rId22" Type="http://schemas.openxmlformats.org/officeDocument/2006/relationships/image" Target="../media/image70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customXml" Target="../ink/ink186.xml"/><Relationship Id="rId18" Type="http://schemas.openxmlformats.org/officeDocument/2006/relationships/image" Target="../media/image140.png"/><Relationship Id="rId26" Type="http://schemas.openxmlformats.org/officeDocument/2006/relationships/image" Target="../media/image144.png"/><Relationship Id="rId3" Type="http://schemas.openxmlformats.org/officeDocument/2006/relationships/customXml" Target="../ink/ink181.xml"/><Relationship Id="rId21" Type="http://schemas.openxmlformats.org/officeDocument/2006/relationships/customXml" Target="../ink/ink190.xml"/><Relationship Id="rId7" Type="http://schemas.openxmlformats.org/officeDocument/2006/relationships/customXml" Target="../ink/ink183.xml"/><Relationship Id="rId12" Type="http://schemas.openxmlformats.org/officeDocument/2006/relationships/image" Target="../media/image137.png"/><Relationship Id="rId17" Type="http://schemas.openxmlformats.org/officeDocument/2006/relationships/customXml" Target="../ink/ink188.xml"/><Relationship Id="rId25" Type="http://schemas.openxmlformats.org/officeDocument/2006/relationships/customXml" Target="../ink/ink192.xml"/><Relationship Id="rId2" Type="http://schemas.openxmlformats.org/officeDocument/2006/relationships/image" Target="../media/image1.tmp"/><Relationship Id="rId16" Type="http://schemas.openxmlformats.org/officeDocument/2006/relationships/image" Target="../media/image139.png"/><Relationship Id="rId20" Type="http://schemas.openxmlformats.org/officeDocument/2006/relationships/image" Target="../media/image141.png"/><Relationship Id="rId29" Type="http://schemas.openxmlformats.org/officeDocument/2006/relationships/customXml" Target="../ink/ink19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11" Type="http://schemas.openxmlformats.org/officeDocument/2006/relationships/customXml" Target="../ink/ink185.xml"/><Relationship Id="rId24" Type="http://schemas.openxmlformats.org/officeDocument/2006/relationships/image" Target="../media/image143.png"/><Relationship Id="rId5" Type="http://schemas.openxmlformats.org/officeDocument/2006/relationships/customXml" Target="../ink/ink182.xml"/><Relationship Id="rId15" Type="http://schemas.openxmlformats.org/officeDocument/2006/relationships/customXml" Target="../ink/ink187.xml"/><Relationship Id="rId23" Type="http://schemas.openxmlformats.org/officeDocument/2006/relationships/customXml" Target="../ink/ink191.xml"/><Relationship Id="rId28" Type="http://schemas.openxmlformats.org/officeDocument/2006/relationships/image" Target="../media/image145.png"/><Relationship Id="rId10" Type="http://schemas.openxmlformats.org/officeDocument/2006/relationships/image" Target="../media/image136.png"/><Relationship Id="rId19" Type="http://schemas.openxmlformats.org/officeDocument/2006/relationships/customXml" Target="../ink/ink189.xml"/><Relationship Id="rId4" Type="http://schemas.openxmlformats.org/officeDocument/2006/relationships/image" Target="../media/image133.png"/><Relationship Id="rId9" Type="http://schemas.openxmlformats.org/officeDocument/2006/relationships/customXml" Target="../ink/ink184.xml"/><Relationship Id="rId14" Type="http://schemas.openxmlformats.org/officeDocument/2006/relationships/image" Target="../media/image138.png"/><Relationship Id="rId22" Type="http://schemas.openxmlformats.org/officeDocument/2006/relationships/image" Target="../media/image142.png"/><Relationship Id="rId27" Type="http://schemas.openxmlformats.org/officeDocument/2006/relationships/customXml" Target="../ink/ink193.xml"/><Relationship Id="rId30" Type="http://schemas.openxmlformats.org/officeDocument/2006/relationships/image" Target="../media/image146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06.xml"/><Relationship Id="rId21" Type="http://schemas.openxmlformats.org/officeDocument/2006/relationships/image" Target="../media/image8210.png"/><Relationship Id="rId42" Type="http://schemas.openxmlformats.org/officeDocument/2006/relationships/customXml" Target="../ink/ink214.xml"/><Relationship Id="rId47" Type="http://schemas.openxmlformats.org/officeDocument/2006/relationships/image" Target="../media/image9510.png"/><Relationship Id="rId63" Type="http://schemas.openxmlformats.org/officeDocument/2006/relationships/image" Target="../media/image152.png"/><Relationship Id="rId68" Type="http://schemas.openxmlformats.org/officeDocument/2006/relationships/customXml" Target="../ink/ink227.xml"/><Relationship Id="rId16" Type="http://schemas.openxmlformats.org/officeDocument/2006/relationships/customXml" Target="../ink/ink201.xml"/><Relationship Id="rId11" Type="http://schemas.openxmlformats.org/officeDocument/2006/relationships/image" Target="../media/image7710.png"/><Relationship Id="rId24" Type="http://schemas.openxmlformats.org/officeDocument/2006/relationships/customXml" Target="../ink/ink205.xml"/><Relationship Id="rId32" Type="http://schemas.openxmlformats.org/officeDocument/2006/relationships/customXml" Target="../ink/ink209.xml"/><Relationship Id="rId37" Type="http://schemas.openxmlformats.org/officeDocument/2006/relationships/image" Target="../media/image903.png"/><Relationship Id="rId40" Type="http://schemas.openxmlformats.org/officeDocument/2006/relationships/customXml" Target="../ink/ink213.xml"/><Relationship Id="rId45" Type="http://schemas.openxmlformats.org/officeDocument/2006/relationships/image" Target="../media/image945.png"/><Relationship Id="rId53" Type="http://schemas.openxmlformats.org/officeDocument/2006/relationships/image" Target="../media/image9810.png"/><Relationship Id="rId58" Type="http://schemas.openxmlformats.org/officeDocument/2006/relationships/customXml" Target="../ink/ink222.xml"/><Relationship Id="rId66" Type="http://schemas.openxmlformats.org/officeDocument/2006/relationships/customXml" Target="../ink/ink226.xml"/><Relationship Id="rId74" Type="http://schemas.openxmlformats.org/officeDocument/2006/relationships/customXml" Target="../ink/ink230.xml"/><Relationship Id="rId79" Type="http://schemas.openxmlformats.org/officeDocument/2006/relationships/image" Target="../media/image155.png"/><Relationship Id="rId5" Type="http://schemas.openxmlformats.org/officeDocument/2006/relationships/image" Target="../media/image16.tmp"/><Relationship Id="rId61" Type="http://schemas.openxmlformats.org/officeDocument/2006/relationships/image" Target="../media/image151.png"/><Relationship Id="rId19" Type="http://schemas.openxmlformats.org/officeDocument/2006/relationships/image" Target="../media/image8110.png"/><Relationship Id="rId14" Type="http://schemas.openxmlformats.org/officeDocument/2006/relationships/customXml" Target="../ink/ink200.xml"/><Relationship Id="rId22" Type="http://schemas.openxmlformats.org/officeDocument/2006/relationships/customXml" Target="../ink/ink204.xml"/><Relationship Id="rId27" Type="http://schemas.openxmlformats.org/officeDocument/2006/relationships/image" Target="../media/image8510.png"/><Relationship Id="rId30" Type="http://schemas.openxmlformats.org/officeDocument/2006/relationships/customXml" Target="../ink/ink208.xml"/><Relationship Id="rId35" Type="http://schemas.openxmlformats.org/officeDocument/2006/relationships/image" Target="../media/image8910.png"/><Relationship Id="rId43" Type="http://schemas.openxmlformats.org/officeDocument/2006/relationships/image" Target="../media/image9310.png"/><Relationship Id="rId48" Type="http://schemas.openxmlformats.org/officeDocument/2006/relationships/customXml" Target="../ink/ink217.xml"/><Relationship Id="rId56" Type="http://schemas.openxmlformats.org/officeDocument/2006/relationships/customXml" Target="../ink/ink221.xml"/><Relationship Id="rId64" Type="http://schemas.openxmlformats.org/officeDocument/2006/relationships/customXml" Target="../ink/ink225.xml"/><Relationship Id="rId69" Type="http://schemas.openxmlformats.org/officeDocument/2006/relationships/image" Target="../media/image10610.png"/><Relationship Id="rId77" Type="http://schemas.openxmlformats.org/officeDocument/2006/relationships/image" Target="../media/image154.png"/><Relationship Id="rId8" Type="http://schemas.openxmlformats.org/officeDocument/2006/relationships/customXml" Target="../ink/ink197.xml"/><Relationship Id="rId51" Type="http://schemas.openxmlformats.org/officeDocument/2006/relationships/image" Target="../media/image9710.png"/><Relationship Id="rId72" Type="http://schemas.openxmlformats.org/officeDocument/2006/relationships/customXml" Target="../ink/ink229.xml"/><Relationship Id="rId80" Type="http://schemas.openxmlformats.org/officeDocument/2006/relationships/comments" Target="../comments/comment5.xml"/><Relationship Id="rId3" Type="http://schemas.openxmlformats.org/officeDocument/2006/relationships/customXml" Target="../ink/ink195.xml"/><Relationship Id="rId12" Type="http://schemas.openxmlformats.org/officeDocument/2006/relationships/customXml" Target="../ink/ink199.xml"/><Relationship Id="rId17" Type="http://schemas.openxmlformats.org/officeDocument/2006/relationships/image" Target="../media/image8010.png"/><Relationship Id="rId25" Type="http://schemas.openxmlformats.org/officeDocument/2006/relationships/image" Target="../media/image8410.png"/><Relationship Id="rId33" Type="http://schemas.openxmlformats.org/officeDocument/2006/relationships/image" Target="../media/image8810.png"/><Relationship Id="rId38" Type="http://schemas.openxmlformats.org/officeDocument/2006/relationships/customXml" Target="../ink/ink212.xml"/><Relationship Id="rId46" Type="http://schemas.openxmlformats.org/officeDocument/2006/relationships/customXml" Target="../ink/ink216.xml"/><Relationship Id="rId59" Type="http://schemas.openxmlformats.org/officeDocument/2006/relationships/image" Target="../media/image10110.png"/><Relationship Id="rId67" Type="http://schemas.openxmlformats.org/officeDocument/2006/relationships/image" Target="../media/image10510.png"/><Relationship Id="rId20" Type="http://schemas.openxmlformats.org/officeDocument/2006/relationships/customXml" Target="../ink/ink203.xml"/><Relationship Id="rId41" Type="http://schemas.openxmlformats.org/officeDocument/2006/relationships/image" Target="../media/image9210.png"/><Relationship Id="rId54" Type="http://schemas.openxmlformats.org/officeDocument/2006/relationships/customXml" Target="../ink/ink220.xml"/><Relationship Id="rId62" Type="http://schemas.openxmlformats.org/officeDocument/2006/relationships/customXml" Target="../ink/ink224.xml"/><Relationship Id="rId70" Type="http://schemas.openxmlformats.org/officeDocument/2006/relationships/customXml" Target="../ink/ink228.xml"/><Relationship Id="rId75" Type="http://schemas.openxmlformats.org/officeDocument/2006/relationships/image" Target="../media/image1091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6.xml"/><Relationship Id="rId15" Type="http://schemas.openxmlformats.org/officeDocument/2006/relationships/image" Target="../media/image7910.png"/><Relationship Id="rId23" Type="http://schemas.openxmlformats.org/officeDocument/2006/relationships/image" Target="../media/image8310.png"/><Relationship Id="rId28" Type="http://schemas.openxmlformats.org/officeDocument/2006/relationships/customXml" Target="../ink/ink207.xml"/><Relationship Id="rId36" Type="http://schemas.openxmlformats.org/officeDocument/2006/relationships/customXml" Target="../ink/ink211.xml"/><Relationship Id="rId49" Type="http://schemas.openxmlformats.org/officeDocument/2006/relationships/image" Target="../media/image9610.png"/><Relationship Id="rId57" Type="http://schemas.openxmlformats.org/officeDocument/2006/relationships/image" Target="../media/image1005.png"/><Relationship Id="rId10" Type="http://schemas.openxmlformats.org/officeDocument/2006/relationships/customXml" Target="../ink/ink198.xml"/><Relationship Id="rId31" Type="http://schemas.openxmlformats.org/officeDocument/2006/relationships/image" Target="../media/image8710.png"/><Relationship Id="rId44" Type="http://schemas.openxmlformats.org/officeDocument/2006/relationships/customXml" Target="../ink/ink215.xml"/><Relationship Id="rId52" Type="http://schemas.openxmlformats.org/officeDocument/2006/relationships/customXml" Target="../ink/ink219.xml"/><Relationship Id="rId60" Type="http://schemas.openxmlformats.org/officeDocument/2006/relationships/customXml" Target="../ink/ink223.xml"/><Relationship Id="rId65" Type="http://schemas.openxmlformats.org/officeDocument/2006/relationships/image" Target="../media/image153.png"/><Relationship Id="rId73" Type="http://schemas.openxmlformats.org/officeDocument/2006/relationships/image" Target="../media/image10810.png"/><Relationship Id="rId78" Type="http://schemas.openxmlformats.org/officeDocument/2006/relationships/customXml" Target="../ink/ink232.xml"/><Relationship Id="rId4" Type="http://schemas.openxmlformats.org/officeDocument/2006/relationships/image" Target="../media/image148.png"/><Relationship Id="rId9" Type="http://schemas.openxmlformats.org/officeDocument/2006/relationships/image" Target="../media/image76.png"/><Relationship Id="rId13" Type="http://schemas.openxmlformats.org/officeDocument/2006/relationships/image" Target="../media/image7810.png"/><Relationship Id="rId18" Type="http://schemas.openxmlformats.org/officeDocument/2006/relationships/customXml" Target="../ink/ink202.xml"/><Relationship Id="rId39" Type="http://schemas.openxmlformats.org/officeDocument/2006/relationships/image" Target="../media/image9110.png"/><Relationship Id="rId34" Type="http://schemas.openxmlformats.org/officeDocument/2006/relationships/customXml" Target="../ink/ink210.xml"/><Relationship Id="rId50" Type="http://schemas.openxmlformats.org/officeDocument/2006/relationships/customXml" Target="../ink/ink218.xml"/><Relationship Id="rId55" Type="http://schemas.openxmlformats.org/officeDocument/2006/relationships/image" Target="../media/image9910.png"/><Relationship Id="rId76" Type="http://schemas.openxmlformats.org/officeDocument/2006/relationships/customXml" Target="../ink/ink231.xml"/><Relationship Id="rId7" Type="http://schemas.openxmlformats.org/officeDocument/2006/relationships/image" Target="../media/image150.png"/><Relationship Id="rId71" Type="http://schemas.openxmlformats.org/officeDocument/2006/relationships/image" Target="../media/image10710.png"/><Relationship Id="rId2" Type="http://schemas.openxmlformats.org/officeDocument/2006/relationships/image" Target="../media/image15.tmp"/><Relationship Id="rId29" Type="http://schemas.openxmlformats.org/officeDocument/2006/relationships/image" Target="../media/image8610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1.png"/><Relationship Id="rId21" Type="http://schemas.openxmlformats.org/officeDocument/2006/relationships/image" Target="../media/image164.png"/><Relationship Id="rId42" Type="http://schemas.openxmlformats.org/officeDocument/2006/relationships/customXml" Target="../ink/ink252.xml"/><Relationship Id="rId63" Type="http://schemas.openxmlformats.org/officeDocument/2006/relationships/image" Target="../media/image185.png"/><Relationship Id="rId84" Type="http://schemas.openxmlformats.org/officeDocument/2006/relationships/customXml" Target="../ink/ink273.xml"/><Relationship Id="rId138" Type="http://schemas.openxmlformats.org/officeDocument/2006/relationships/customXml" Target="../ink/ink300.xml"/><Relationship Id="rId159" Type="http://schemas.openxmlformats.org/officeDocument/2006/relationships/image" Target="../media/image232.png"/><Relationship Id="rId170" Type="http://schemas.openxmlformats.org/officeDocument/2006/relationships/customXml" Target="../ink/ink316.xml"/><Relationship Id="rId107" Type="http://schemas.openxmlformats.org/officeDocument/2006/relationships/image" Target="../media/image206.png"/><Relationship Id="rId11" Type="http://schemas.openxmlformats.org/officeDocument/2006/relationships/image" Target="../media/image159.png"/><Relationship Id="rId32" Type="http://schemas.openxmlformats.org/officeDocument/2006/relationships/customXml" Target="../ink/ink247.xml"/><Relationship Id="rId53" Type="http://schemas.openxmlformats.org/officeDocument/2006/relationships/image" Target="../media/image180.png"/><Relationship Id="rId74" Type="http://schemas.openxmlformats.org/officeDocument/2006/relationships/customXml" Target="../ink/ink268.xml"/><Relationship Id="rId128" Type="http://schemas.openxmlformats.org/officeDocument/2006/relationships/customXml" Target="../ink/ink295.xml"/><Relationship Id="rId149" Type="http://schemas.openxmlformats.org/officeDocument/2006/relationships/image" Target="../media/image227.png"/><Relationship Id="rId5" Type="http://schemas.openxmlformats.org/officeDocument/2006/relationships/image" Target="../media/image156.png"/><Relationship Id="rId95" Type="http://schemas.openxmlformats.org/officeDocument/2006/relationships/image" Target="../media/image201.png"/><Relationship Id="rId160" Type="http://schemas.openxmlformats.org/officeDocument/2006/relationships/customXml" Target="../ink/ink311.xml"/><Relationship Id="rId181" Type="http://schemas.openxmlformats.org/officeDocument/2006/relationships/image" Target="../media/image243.png"/><Relationship Id="rId22" Type="http://schemas.openxmlformats.org/officeDocument/2006/relationships/customXml" Target="../ink/ink242.xml"/><Relationship Id="rId43" Type="http://schemas.openxmlformats.org/officeDocument/2006/relationships/image" Target="../media/image175.png"/><Relationship Id="rId64" Type="http://schemas.openxmlformats.org/officeDocument/2006/relationships/customXml" Target="../ink/ink263.xml"/><Relationship Id="rId118" Type="http://schemas.openxmlformats.org/officeDocument/2006/relationships/customXml" Target="../ink/ink290.xml"/><Relationship Id="rId139" Type="http://schemas.openxmlformats.org/officeDocument/2006/relationships/image" Target="../media/image222.png"/><Relationship Id="rId85" Type="http://schemas.openxmlformats.org/officeDocument/2006/relationships/image" Target="../media/image196.png"/><Relationship Id="rId150" Type="http://schemas.openxmlformats.org/officeDocument/2006/relationships/customXml" Target="../ink/ink306.xml"/><Relationship Id="rId171" Type="http://schemas.openxmlformats.org/officeDocument/2006/relationships/image" Target="../media/image238.png"/><Relationship Id="rId12" Type="http://schemas.openxmlformats.org/officeDocument/2006/relationships/customXml" Target="../ink/ink237.xml"/><Relationship Id="rId33" Type="http://schemas.openxmlformats.org/officeDocument/2006/relationships/image" Target="../media/image170.png"/><Relationship Id="rId108" Type="http://schemas.openxmlformats.org/officeDocument/2006/relationships/customXml" Target="../ink/ink285.xml"/><Relationship Id="rId129" Type="http://schemas.openxmlformats.org/officeDocument/2006/relationships/image" Target="../media/image217.png"/><Relationship Id="rId54" Type="http://schemas.openxmlformats.org/officeDocument/2006/relationships/customXml" Target="../ink/ink258.xml"/><Relationship Id="rId75" Type="http://schemas.openxmlformats.org/officeDocument/2006/relationships/image" Target="../media/image191.png"/><Relationship Id="rId96" Type="http://schemas.openxmlformats.org/officeDocument/2006/relationships/customXml" Target="../ink/ink279.xml"/><Relationship Id="rId140" Type="http://schemas.openxmlformats.org/officeDocument/2006/relationships/customXml" Target="../ink/ink301.xml"/><Relationship Id="rId161" Type="http://schemas.openxmlformats.org/officeDocument/2006/relationships/image" Target="../media/image233.png"/><Relationship Id="rId182" Type="http://schemas.openxmlformats.org/officeDocument/2006/relationships/customXml" Target="../ink/ink322.xml"/><Relationship Id="rId6" Type="http://schemas.openxmlformats.org/officeDocument/2006/relationships/customXml" Target="../ink/ink234.xml"/><Relationship Id="rId23" Type="http://schemas.openxmlformats.org/officeDocument/2006/relationships/image" Target="../media/image165.png"/><Relationship Id="rId119" Type="http://schemas.openxmlformats.org/officeDocument/2006/relationships/image" Target="../media/image212.png"/><Relationship Id="rId44" Type="http://schemas.openxmlformats.org/officeDocument/2006/relationships/customXml" Target="../ink/ink253.xml"/><Relationship Id="rId60" Type="http://schemas.openxmlformats.org/officeDocument/2006/relationships/customXml" Target="../ink/ink261.xml"/><Relationship Id="rId65" Type="http://schemas.openxmlformats.org/officeDocument/2006/relationships/image" Target="../media/image186.png"/><Relationship Id="rId81" Type="http://schemas.openxmlformats.org/officeDocument/2006/relationships/image" Target="../media/image194.png"/><Relationship Id="rId86" Type="http://schemas.openxmlformats.org/officeDocument/2006/relationships/customXml" Target="../ink/ink274.xml"/><Relationship Id="rId130" Type="http://schemas.openxmlformats.org/officeDocument/2006/relationships/customXml" Target="../ink/ink296.xml"/><Relationship Id="rId135" Type="http://schemas.openxmlformats.org/officeDocument/2006/relationships/image" Target="../media/image220.png"/><Relationship Id="rId151" Type="http://schemas.openxmlformats.org/officeDocument/2006/relationships/image" Target="../media/image228.png"/><Relationship Id="rId156" Type="http://schemas.openxmlformats.org/officeDocument/2006/relationships/customXml" Target="../ink/ink309.xml"/><Relationship Id="rId177" Type="http://schemas.openxmlformats.org/officeDocument/2006/relationships/image" Target="../media/image241.png"/><Relationship Id="rId172" Type="http://schemas.openxmlformats.org/officeDocument/2006/relationships/customXml" Target="../ink/ink317.xml"/><Relationship Id="rId13" Type="http://schemas.openxmlformats.org/officeDocument/2006/relationships/image" Target="../media/image160.png"/><Relationship Id="rId18" Type="http://schemas.openxmlformats.org/officeDocument/2006/relationships/customXml" Target="../ink/ink240.xml"/><Relationship Id="rId39" Type="http://schemas.openxmlformats.org/officeDocument/2006/relationships/image" Target="../media/image173.png"/><Relationship Id="rId109" Type="http://schemas.openxmlformats.org/officeDocument/2006/relationships/image" Target="../media/image207.png"/><Relationship Id="rId34" Type="http://schemas.openxmlformats.org/officeDocument/2006/relationships/customXml" Target="../ink/ink248.xml"/><Relationship Id="rId50" Type="http://schemas.openxmlformats.org/officeDocument/2006/relationships/customXml" Target="../ink/ink256.xml"/><Relationship Id="rId55" Type="http://schemas.openxmlformats.org/officeDocument/2006/relationships/image" Target="../media/image181.png"/><Relationship Id="rId76" Type="http://schemas.openxmlformats.org/officeDocument/2006/relationships/customXml" Target="../ink/ink269.xml"/><Relationship Id="rId97" Type="http://schemas.openxmlformats.org/officeDocument/2006/relationships/image" Target="../media/image202.png"/><Relationship Id="rId104" Type="http://schemas.openxmlformats.org/officeDocument/2006/relationships/customXml" Target="../ink/ink283.xml"/><Relationship Id="rId120" Type="http://schemas.openxmlformats.org/officeDocument/2006/relationships/customXml" Target="../ink/ink291.xml"/><Relationship Id="rId125" Type="http://schemas.openxmlformats.org/officeDocument/2006/relationships/image" Target="../media/image215.png"/><Relationship Id="rId141" Type="http://schemas.openxmlformats.org/officeDocument/2006/relationships/image" Target="../media/image223.png"/><Relationship Id="rId146" Type="http://schemas.openxmlformats.org/officeDocument/2006/relationships/customXml" Target="../ink/ink304.xml"/><Relationship Id="rId167" Type="http://schemas.openxmlformats.org/officeDocument/2006/relationships/image" Target="../media/image236.png"/><Relationship Id="rId7" Type="http://schemas.openxmlformats.org/officeDocument/2006/relationships/image" Target="../media/image157.png"/><Relationship Id="rId71" Type="http://schemas.openxmlformats.org/officeDocument/2006/relationships/image" Target="../media/image189.png"/><Relationship Id="rId92" Type="http://schemas.openxmlformats.org/officeDocument/2006/relationships/customXml" Target="../ink/ink277.xml"/><Relationship Id="rId162" Type="http://schemas.openxmlformats.org/officeDocument/2006/relationships/customXml" Target="../ink/ink312.xml"/><Relationship Id="rId183" Type="http://schemas.openxmlformats.org/officeDocument/2006/relationships/image" Target="../media/image244.png"/><Relationship Id="rId2" Type="http://schemas.openxmlformats.org/officeDocument/2006/relationships/image" Target="../media/image17.tmp"/><Relationship Id="rId29" Type="http://schemas.openxmlformats.org/officeDocument/2006/relationships/image" Target="../media/image168.png"/><Relationship Id="rId24" Type="http://schemas.openxmlformats.org/officeDocument/2006/relationships/customXml" Target="../ink/ink243.xml"/><Relationship Id="rId40" Type="http://schemas.openxmlformats.org/officeDocument/2006/relationships/customXml" Target="../ink/ink251.xml"/><Relationship Id="rId45" Type="http://schemas.openxmlformats.org/officeDocument/2006/relationships/image" Target="../media/image176.png"/><Relationship Id="rId66" Type="http://schemas.openxmlformats.org/officeDocument/2006/relationships/customXml" Target="../ink/ink264.xml"/><Relationship Id="rId87" Type="http://schemas.openxmlformats.org/officeDocument/2006/relationships/image" Target="../media/image197.png"/><Relationship Id="rId110" Type="http://schemas.openxmlformats.org/officeDocument/2006/relationships/customXml" Target="../ink/ink286.xml"/><Relationship Id="rId115" Type="http://schemas.openxmlformats.org/officeDocument/2006/relationships/image" Target="../media/image210.png"/><Relationship Id="rId131" Type="http://schemas.openxmlformats.org/officeDocument/2006/relationships/image" Target="../media/image218.png"/><Relationship Id="rId136" Type="http://schemas.openxmlformats.org/officeDocument/2006/relationships/customXml" Target="../ink/ink299.xml"/><Relationship Id="rId157" Type="http://schemas.openxmlformats.org/officeDocument/2006/relationships/image" Target="../media/image231.png"/><Relationship Id="rId178" Type="http://schemas.openxmlformats.org/officeDocument/2006/relationships/customXml" Target="../ink/ink320.xml"/><Relationship Id="rId61" Type="http://schemas.openxmlformats.org/officeDocument/2006/relationships/image" Target="../media/image184.png"/><Relationship Id="rId82" Type="http://schemas.openxmlformats.org/officeDocument/2006/relationships/customXml" Target="../ink/ink272.xml"/><Relationship Id="rId152" Type="http://schemas.openxmlformats.org/officeDocument/2006/relationships/customXml" Target="../ink/ink307.xml"/><Relationship Id="rId173" Type="http://schemas.openxmlformats.org/officeDocument/2006/relationships/image" Target="../media/image239.png"/><Relationship Id="rId19" Type="http://schemas.openxmlformats.org/officeDocument/2006/relationships/image" Target="../media/image163.png"/><Relationship Id="rId14" Type="http://schemas.openxmlformats.org/officeDocument/2006/relationships/customXml" Target="../ink/ink238.xml"/><Relationship Id="rId30" Type="http://schemas.openxmlformats.org/officeDocument/2006/relationships/customXml" Target="../ink/ink246.xml"/><Relationship Id="rId35" Type="http://schemas.openxmlformats.org/officeDocument/2006/relationships/image" Target="../media/image171.png"/><Relationship Id="rId56" Type="http://schemas.openxmlformats.org/officeDocument/2006/relationships/customXml" Target="../ink/ink259.xml"/><Relationship Id="rId77" Type="http://schemas.openxmlformats.org/officeDocument/2006/relationships/image" Target="../media/image192.png"/><Relationship Id="rId100" Type="http://schemas.openxmlformats.org/officeDocument/2006/relationships/customXml" Target="../ink/ink281.xml"/><Relationship Id="rId105" Type="http://schemas.openxmlformats.org/officeDocument/2006/relationships/image" Target="../media/image205.png"/><Relationship Id="rId126" Type="http://schemas.openxmlformats.org/officeDocument/2006/relationships/customXml" Target="../ink/ink294.xml"/><Relationship Id="rId147" Type="http://schemas.openxmlformats.org/officeDocument/2006/relationships/image" Target="../media/image226.png"/><Relationship Id="rId168" Type="http://schemas.openxmlformats.org/officeDocument/2006/relationships/customXml" Target="../ink/ink315.xml"/><Relationship Id="rId8" Type="http://schemas.openxmlformats.org/officeDocument/2006/relationships/customXml" Target="../ink/ink235.xml"/><Relationship Id="rId51" Type="http://schemas.openxmlformats.org/officeDocument/2006/relationships/image" Target="../media/image179.png"/><Relationship Id="rId72" Type="http://schemas.openxmlformats.org/officeDocument/2006/relationships/customXml" Target="../ink/ink267.xml"/><Relationship Id="rId93" Type="http://schemas.openxmlformats.org/officeDocument/2006/relationships/image" Target="../media/image200.png"/><Relationship Id="rId98" Type="http://schemas.openxmlformats.org/officeDocument/2006/relationships/customXml" Target="../ink/ink280.xml"/><Relationship Id="rId121" Type="http://schemas.openxmlformats.org/officeDocument/2006/relationships/image" Target="../media/image213.png"/><Relationship Id="rId142" Type="http://schemas.openxmlformats.org/officeDocument/2006/relationships/customXml" Target="../ink/ink302.xml"/><Relationship Id="rId163" Type="http://schemas.openxmlformats.org/officeDocument/2006/relationships/image" Target="../media/image234.png"/><Relationship Id="rId3" Type="http://schemas.openxmlformats.org/officeDocument/2006/relationships/image" Target="../media/image18.tmp"/><Relationship Id="rId25" Type="http://schemas.openxmlformats.org/officeDocument/2006/relationships/image" Target="../media/image166.png"/><Relationship Id="rId46" Type="http://schemas.openxmlformats.org/officeDocument/2006/relationships/customXml" Target="../ink/ink254.xml"/><Relationship Id="rId67" Type="http://schemas.openxmlformats.org/officeDocument/2006/relationships/image" Target="../media/image187.png"/><Relationship Id="rId116" Type="http://schemas.openxmlformats.org/officeDocument/2006/relationships/customXml" Target="../ink/ink289.xml"/><Relationship Id="rId137" Type="http://schemas.openxmlformats.org/officeDocument/2006/relationships/image" Target="../media/image221.png"/><Relationship Id="rId158" Type="http://schemas.openxmlformats.org/officeDocument/2006/relationships/customXml" Target="../ink/ink310.xml"/><Relationship Id="rId20" Type="http://schemas.openxmlformats.org/officeDocument/2006/relationships/customXml" Target="../ink/ink241.xml"/><Relationship Id="rId41" Type="http://schemas.openxmlformats.org/officeDocument/2006/relationships/image" Target="../media/image174.png"/><Relationship Id="rId62" Type="http://schemas.openxmlformats.org/officeDocument/2006/relationships/customXml" Target="../ink/ink262.xml"/><Relationship Id="rId83" Type="http://schemas.openxmlformats.org/officeDocument/2006/relationships/image" Target="../media/image195.png"/><Relationship Id="rId88" Type="http://schemas.openxmlformats.org/officeDocument/2006/relationships/customXml" Target="../ink/ink275.xml"/><Relationship Id="rId111" Type="http://schemas.openxmlformats.org/officeDocument/2006/relationships/image" Target="../media/image208.png"/><Relationship Id="rId132" Type="http://schemas.openxmlformats.org/officeDocument/2006/relationships/customXml" Target="../ink/ink297.xml"/><Relationship Id="rId153" Type="http://schemas.openxmlformats.org/officeDocument/2006/relationships/image" Target="../media/image229.png"/><Relationship Id="rId174" Type="http://schemas.openxmlformats.org/officeDocument/2006/relationships/customXml" Target="../ink/ink318.xml"/><Relationship Id="rId179" Type="http://schemas.openxmlformats.org/officeDocument/2006/relationships/image" Target="../media/image242.png"/><Relationship Id="rId15" Type="http://schemas.openxmlformats.org/officeDocument/2006/relationships/image" Target="../media/image161.png"/><Relationship Id="rId36" Type="http://schemas.openxmlformats.org/officeDocument/2006/relationships/customXml" Target="../ink/ink249.xml"/><Relationship Id="rId57" Type="http://schemas.openxmlformats.org/officeDocument/2006/relationships/image" Target="../media/image182.png"/><Relationship Id="rId106" Type="http://schemas.openxmlformats.org/officeDocument/2006/relationships/customXml" Target="../ink/ink284.xml"/><Relationship Id="rId127" Type="http://schemas.openxmlformats.org/officeDocument/2006/relationships/image" Target="../media/image216.png"/><Relationship Id="rId10" Type="http://schemas.openxmlformats.org/officeDocument/2006/relationships/customXml" Target="../ink/ink236.xml"/><Relationship Id="rId31" Type="http://schemas.openxmlformats.org/officeDocument/2006/relationships/image" Target="../media/image169.png"/><Relationship Id="rId52" Type="http://schemas.openxmlformats.org/officeDocument/2006/relationships/customXml" Target="../ink/ink257.xml"/><Relationship Id="rId73" Type="http://schemas.openxmlformats.org/officeDocument/2006/relationships/image" Target="../media/image190.png"/><Relationship Id="rId78" Type="http://schemas.openxmlformats.org/officeDocument/2006/relationships/customXml" Target="../ink/ink270.xml"/><Relationship Id="rId94" Type="http://schemas.openxmlformats.org/officeDocument/2006/relationships/customXml" Target="../ink/ink278.xml"/><Relationship Id="rId99" Type="http://schemas.openxmlformats.org/officeDocument/2006/relationships/image" Target="../media/image203.png"/><Relationship Id="rId101" Type="http://schemas.openxmlformats.org/officeDocument/2006/relationships/image" Target="../media/image204.png"/><Relationship Id="rId122" Type="http://schemas.openxmlformats.org/officeDocument/2006/relationships/customXml" Target="../ink/ink292.xml"/><Relationship Id="rId143" Type="http://schemas.openxmlformats.org/officeDocument/2006/relationships/image" Target="../media/image224.png"/><Relationship Id="rId148" Type="http://schemas.openxmlformats.org/officeDocument/2006/relationships/customXml" Target="../ink/ink305.xml"/><Relationship Id="rId164" Type="http://schemas.openxmlformats.org/officeDocument/2006/relationships/customXml" Target="../ink/ink313.xml"/><Relationship Id="rId169" Type="http://schemas.openxmlformats.org/officeDocument/2006/relationships/image" Target="../media/image237.png"/><Relationship Id="rId4" Type="http://schemas.openxmlformats.org/officeDocument/2006/relationships/customXml" Target="../ink/ink233.xml"/><Relationship Id="rId9" Type="http://schemas.openxmlformats.org/officeDocument/2006/relationships/image" Target="../media/image158.png"/><Relationship Id="rId180" Type="http://schemas.openxmlformats.org/officeDocument/2006/relationships/customXml" Target="../ink/ink321.xml"/><Relationship Id="rId26" Type="http://schemas.openxmlformats.org/officeDocument/2006/relationships/customXml" Target="../ink/ink244.xml"/><Relationship Id="rId47" Type="http://schemas.openxmlformats.org/officeDocument/2006/relationships/image" Target="../media/image177.png"/><Relationship Id="rId68" Type="http://schemas.openxmlformats.org/officeDocument/2006/relationships/customXml" Target="../ink/ink265.xml"/><Relationship Id="rId89" Type="http://schemas.openxmlformats.org/officeDocument/2006/relationships/image" Target="../media/image198.png"/><Relationship Id="rId112" Type="http://schemas.openxmlformats.org/officeDocument/2006/relationships/customXml" Target="../ink/ink287.xml"/><Relationship Id="rId133" Type="http://schemas.openxmlformats.org/officeDocument/2006/relationships/image" Target="../media/image219.png"/><Relationship Id="rId154" Type="http://schemas.openxmlformats.org/officeDocument/2006/relationships/customXml" Target="../ink/ink308.xml"/><Relationship Id="rId175" Type="http://schemas.openxmlformats.org/officeDocument/2006/relationships/image" Target="../media/image240.png"/><Relationship Id="rId16" Type="http://schemas.openxmlformats.org/officeDocument/2006/relationships/customXml" Target="../ink/ink239.xml"/><Relationship Id="rId37" Type="http://schemas.openxmlformats.org/officeDocument/2006/relationships/image" Target="../media/image172.png"/><Relationship Id="rId58" Type="http://schemas.openxmlformats.org/officeDocument/2006/relationships/customXml" Target="../ink/ink260.xml"/><Relationship Id="rId79" Type="http://schemas.openxmlformats.org/officeDocument/2006/relationships/image" Target="../media/image193.png"/><Relationship Id="rId102" Type="http://schemas.openxmlformats.org/officeDocument/2006/relationships/customXml" Target="../ink/ink282.xml"/><Relationship Id="rId123" Type="http://schemas.openxmlformats.org/officeDocument/2006/relationships/image" Target="../media/image214.png"/><Relationship Id="rId144" Type="http://schemas.openxmlformats.org/officeDocument/2006/relationships/customXml" Target="../ink/ink303.xml"/><Relationship Id="rId90" Type="http://schemas.openxmlformats.org/officeDocument/2006/relationships/customXml" Target="../ink/ink276.xml"/><Relationship Id="rId165" Type="http://schemas.openxmlformats.org/officeDocument/2006/relationships/image" Target="../media/image235.png"/><Relationship Id="rId27" Type="http://schemas.openxmlformats.org/officeDocument/2006/relationships/image" Target="../media/image167.png"/><Relationship Id="rId48" Type="http://schemas.openxmlformats.org/officeDocument/2006/relationships/customXml" Target="../ink/ink255.xml"/><Relationship Id="rId69" Type="http://schemas.openxmlformats.org/officeDocument/2006/relationships/image" Target="../media/image188.png"/><Relationship Id="rId113" Type="http://schemas.openxmlformats.org/officeDocument/2006/relationships/image" Target="../media/image209.png"/><Relationship Id="rId134" Type="http://schemas.openxmlformats.org/officeDocument/2006/relationships/customXml" Target="../ink/ink298.xml"/><Relationship Id="rId80" Type="http://schemas.openxmlformats.org/officeDocument/2006/relationships/customXml" Target="../ink/ink271.xml"/><Relationship Id="rId155" Type="http://schemas.openxmlformats.org/officeDocument/2006/relationships/image" Target="../media/image230.png"/><Relationship Id="rId176" Type="http://schemas.openxmlformats.org/officeDocument/2006/relationships/customXml" Target="../ink/ink319.xml"/><Relationship Id="rId17" Type="http://schemas.openxmlformats.org/officeDocument/2006/relationships/image" Target="../media/image162.png"/><Relationship Id="rId38" Type="http://schemas.openxmlformats.org/officeDocument/2006/relationships/customXml" Target="../ink/ink250.xml"/><Relationship Id="rId59" Type="http://schemas.openxmlformats.org/officeDocument/2006/relationships/image" Target="../media/image183.png"/><Relationship Id="rId103" Type="http://schemas.openxmlformats.org/officeDocument/2006/relationships/image" Target="../media/image2100.png"/><Relationship Id="rId124" Type="http://schemas.openxmlformats.org/officeDocument/2006/relationships/customXml" Target="../ink/ink293.xml"/><Relationship Id="rId70" Type="http://schemas.openxmlformats.org/officeDocument/2006/relationships/customXml" Target="../ink/ink266.xml"/><Relationship Id="rId91" Type="http://schemas.openxmlformats.org/officeDocument/2006/relationships/image" Target="../media/image199.png"/><Relationship Id="rId145" Type="http://schemas.openxmlformats.org/officeDocument/2006/relationships/image" Target="../media/image225.png"/><Relationship Id="rId166" Type="http://schemas.openxmlformats.org/officeDocument/2006/relationships/customXml" Target="../ink/ink314.xml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245.xml"/><Relationship Id="rId49" Type="http://schemas.openxmlformats.org/officeDocument/2006/relationships/image" Target="../media/image178.png"/><Relationship Id="rId114" Type="http://schemas.openxmlformats.org/officeDocument/2006/relationships/customXml" Target="../ink/ink288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34.xml"/><Relationship Id="rId117" Type="http://schemas.openxmlformats.org/officeDocument/2006/relationships/image" Target="../media/image296.png"/><Relationship Id="rId21" Type="http://schemas.openxmlformats.org/officeDocument/2006/relationships/image" Target="../media/image253.png"/><Relationship Id="rId47" Type="http://schemas.openxmlformats.org/officeDocument/2006/relationships/image" Target="../media/image266.png"/><Relationship Id="rId63" Type="http://schemas.openxmlformats.org/officeDocument/2006/relationships/image" Target="../media/image274.png"/><Relationship Id="rId68" Type="http://schemas.openxmlformats.org/officeDocument/2006/relationships/customXml" Target="../ink/ink351.xml"/><Relationship Id="rId84" Type="http://schemas.openxmlformats.org/officeDocument/2006/relationships/customXml" Target="../ink/ink358.xml"/><Relationship Id="rId89" Type="http://schemas.openxmlformats.org/officeDocument/2006/relationships/image" Target="../media/image287.png"/><Relationship Id="rId112" Type="http://schemas.openxmlformats.org/officeDocument/2006/relationships/customXml" Target="../ink/ink372.xml"/><Relationship Id="rId16" Type="http://schemas.openxmlformats.org/officeDocument/2006/relationships/customXml" Target="../ink/ink329.xml"/><Relationship Id="rId107" Type="http://schemas.openxmlformats.org/officeDocument/2006/relationships/image" Target="../media/image263.png"/><Relationship Id="rId11" Type="http://schemas.openxmlformats.org/officeDocument/2006/relationships/image" Target="../media/image248.png"/><Relationship Id="rId32" Type="http://schemas.openxmlformats.org/officeDocument/2006/relationships/customXml" Target="../ink/ink337.xml"/><Relationship Id="rId37" Type="http://schemas.openxmlformats.org/officeDocument/2006/relationships/image" Target="../media/image261.png"/><Relationship Id="rId53" Type="http://schemas.openxmlformats.org/officeDocument/2006/relationships/image" Target="../media/image269.png"/><Relationship Id="rId58" Type="http://schemas.openxmlformats.org/officeDocument/2006/relationships/customXml" Target="../ink/ink347.xml"/><Relationship Id="rId79" Type="http://schemas.openxmlformats.org/officeDocument/2006/relationships/image" Target="../media/image282.png"/><Relationship Id="rId102" Type="http://schemas.openxmlformats.org/officeDocument/2006/relationships/customXml" Target="../ink/ink367.xml"/><Relationship Id="rId123" Type="http://schemas.openxmlformats.org/officeDocument/2006/relationships/image" Target="../media/image299.png"/><Relationship Id="rId5" Type="http://schemas.openxmlformats.org/officeDocument/2006/relationships/image" Target="../media/image245.png"/><Relationship Id="rId90" Type="http://schemas.openxmlformats.org/officeDocument/2006/relationships/customXml" Target="../ink/ink361.xml"/><Relationship Id="rId95" Type="http://schemas.openxmlformats.org/officeDocument/2006/relationships/image" Target="../media/image290.png"/><Relationship Id="rId22" Type="http://schemas.openxmlformats.org/officeDocument/2006/relationships/customXml" Target="../ink/ink332.xml"/><Relationship Id="rId27" Type="http://schemas.openxmlformats.org/officeDocument/2006/relationships/image" Target="../media/image256.png"/><Relationship Id="rId48" Type="http://schemas.openxmlformats.org/officeDocument/2006/relationships/customXml" Target="../ink/ink342.xml"/><Relationship Id="rId64" Type="http://schemas.openxmlformats.org/officeDocument/2006/relationships/customXml" Target="../ink/ink349.xml"/><Relationship Id="rId69" Type="http://schemas.openxmlformats.org/officeDocument/2006/relationships/image" Target="../media/image277.png"/><Relationship Id="rId113" Type="http://schemas.openxmlformats.org/officeDocument/2006/relationships/image" Target="../media/image272.png"/><Relationship Id="rId118" Type="http://schemas.openxmlformats.org/officeDocument/2006/relationships/customXml" Target="../ink/ink375.xml"/><Relationship Id="rId80" Type="http://schemas.openxmlformats.org/officeDocument/2006/relationships/customXml" Target="../ink/ink356.xml"/><Relationship Id="rId85" Type="http://schemas.openxmlformats.org/officeDocument/2006/relationships/image" Target="../media/image285.png"/><Relationship Id="rId12" Type="http://schemas.openxmlformats.org/officeDocument/2006/relationships/customXml" Target="../ink/ink327.xml"/><Relationship Id="rId17" Type="http://schemas.openxmlformats.org/officeDocument/2006/relationships/image" Target="../media/image251.png"/><Relationship Id="rId33" Type="http://schemas.openxmlformats.org/officeDocument/2006/relationships/image" Target="../media/image259.png"/><Relationship Id="rId38" Type="http://schemas.openxmlformats.org/officeDocument/2006/relationships/customXml" Target="../ink/ink340.xml"/><Relationship Id="rId103" Type="http://schemas.openxmlformats.org/officeDocument/2006/relationships/image" Target="../media/image294.png"/><Relationship Id="rId108" Type="http://schemas.openxmlformats.org/officeDocument/2006/relationships/customXml" Target="../ink/ink370.xml"/><Relationship Id="rId124" Type="http://schemas.openxmlformats.org/officeDocument/2006/relationships/customXml" Target="../ink/ink378.xml"/><Relationship Id="rId54" Type="http://schemas.openxmlformats.org/officeDocument/2006/relationships/customXml" Target="../ink/ink345.xml"/><Relationship Id="rId70" Type="http://schemas.openxmlformats.org/officeDocument/2006/relationships/customXml" Target="../ink/ink352.xml"/><Relationship Id="rId75" Type="http://schemas.openxmlformats.org/officeDocument/2006/relationships/image" Target="../media/image280.png"/><Relationship Id="rId91" Type="http://schemas.openxmlformats.org/officeDocument/2006/relationships/image" Target="../media/image288.png"/><Relationship Id="rId96" Type="http://schemas.openxmlformats.org/officeDocument/2006/relationships/customXml" Target="../ink/ink36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24.xml"/><Relationship Id="rId15" Type="http://schemas.openxmlformats.org/officeDocument/2006/relationships/image" Target="../media/image250.png"/><Relationship Id="rId23" Type="http://schemas.openxmlformats.org/officeDocument/2006/relationships/image" Target="../media/image254.png"/><Relationship Id="rId28" Type="http://schemas.openxmlformats.org/officeDocument/2006/relationships/customXml" Target="../ink/ink335.xml"/><Relationship Id="rId36" Type="http://schemas.openxmlformats.org/officeDocument/2006/relationships/customXml" Target="../ink/ink339.xml"/><Relationship Id="rId49" Type="http://schemas.openxmlformats.org/officeDocument/2006/relationships/image" Target="../media/image267.png"/><Relationship Id="rId57" Type="http://schemas.openxmlformats.org/officeDocument/2006/relationships/image" Target="../media/image271.png"/><Relationship Id="rId106" Type="http://schemas.openxmlformats.org/officeDocument/2006/relationships/customXml" Target="../ink/ink369.xml"/><Relationship Id="rId114" Type="http://schemas.openxmlformats.org/officeDocument/2006/relationships/customXml" Target="../ink/ink373.xml"/><Relationship Id="rId119" Type="http://schemas.openxmlformats.org/officeDocument/2006/relationships/image" Target="../media/image297.png"/><Relationship Id="rId10" Type="http://schemas.openxmlformats.org/officeDocument/2006/relationships/customXml" Target="../ink/ink326.xml"/><Relationship Id="rId31" Type="http://schemas.openxmlformats.org/officeDocument/2006/relationships/image" Target="../media/image258.png"/><Relationship Id="rId52" Type="http://schemas.openxmlformats.org/officeDocument/2006/relationships/customXml" Target="../ink/ink344.xml"/><Relationship Id="rId65" Type="http://schemas.openxmlformats.org/officeDocument/2006/relationships/image" Target="../media/image275.png"/><Relationship Id="rId78" Type="http://schemas.openxmlformats.org/officeDocument/2006/relationships/customXml" Target="../ink/ink355.xml"/><Relationship Id="rId81" Type="http://schemas.openxmlformats.org/officeDocument/2006/relationships/image" Target="../media/image283.png"/><Relationship Id="rId86" Type="http://schemas.openxmlformats.org/officeDocument/2006/relationships/customXml" Target="../ink/ink359.xml"/><Relationship Id="rId94" Type="http://schemas.openxmlformats.org/officeDocument/2006/relationships/customXml" Target="../ink/ink363.xml"/><Relationship Id="rId99" Type="http://schemas.openxmlformats.org/officeDocument/2006/relationships/image" Target="../media/image292.png"/><Relationship Id="rId101" Type="http://schemas.openxmlformats.org/officeDocument/2006/relationships/image" Target="../media/image293.png"/><Relationship Id="rId122" Type="http://schemas.openxmlformats.org/officeDocument/2006/relationships/customXml" Target="../ink/ink377.xml"/><Relationship Id="rId4" Type="http://schemas.openxmlformats.org/officeDocument/2006/relationships/customXml" Target="../ink/ink323.xml"/><Relationship Id="rId9" Type="http://schemas.openxmlformats.org/officeDocument/2006/relationships/image" Target="../media/image247.png"/><Relationship Id="rId13" Type="http://schemas.openxmlformats.org/officeDocument/2006/relationships/image" Target="../media/image249.png"/><Relationship Id="rId18" Type="http://schemas.openxmlformats.org/officeDocument/2006/relationships/customXml" Target="../ink/ink330.xml"/><Relationship Id="rId39" Type="http://schemas.openxmlformats.org/officeDocument/2006/relationships/image" Target="../media/image262.png"/><Relationship Id="rId109" Type="http://schemas.openxmlformats.org/officeDocument/2006/relationships/image" Target="../media/image264.png"/><Relationship Id="rId34" Type="http://schemas.openxmlformats.org/officeDocument/2006/relationships/customXml" Target="../ink/ink338.xml"/><Relationship Id="rId50" Type="http://schemas.openxmlformats.org/officeDocument/2006/relationships/customXml" Target="../ink/ink343.xml"/><Relationship Id="rId55" Type="http://schemas.openxmlformats.org/officeDocument/2006/relationships/image" Target="../media/image270.png"/><Relationship Id="rId76" Type="http://schemas.openxmlformats.org/officeDocument/2006/relationships/customXml" Target="../ink/ink354.xml"/><Relationship Id="rId97" Type="http://schemas.openxmlformats.org/officeDocument/2006/relationships/image" Target="../media/image291.png"/><Relationship Id="rId104" Type="http://schemas.openxmlformats.org/officeDocument/2006/relationships/customXml" Target="../ink/ink368.xml"/><Relationship Id="rId120" Type="http://schemas.openxmlformats.org/officeDocument/2006/relationships/customXml" Target="../ink/ink376.xml"/><Relationship Id="rId125" Type="http://schemas.openxmlformats.org/officeDocument/2006/relationships/image" Target="../media/image300.png"/><Relationship Id="rId7" Type="http://schemas.openxmlformats.org/officeDocument/2006/relationships/image" Target="../media/image246.png"/><Relationship Id="rId71" Type="http://schemas.openxmlformats.org/officeDocument/2006/relationships/image" Target="../media/image278.png"/><Relationship Id="rId92" Type="http://schemas.openxmlformats.org/officeDocument/2006/relationships/customXml" Target="../ink/ink362.xml"/><Relationship Id="rId2" Type="http://schemas.openxmlformats.org/officeDocument/2006/relationships/image" Target="../media/image19.tmp"/><Relationship Id="rId29" Type="http://schemas.openxmlformats.org/officeDocument/2006/relationships/image" Target="../media/image257.png"/><Relationship Id="rId24" Type="http://schemas.openxmlformats.org/officeDocument/2006/relationships/customXml" Target="../ink/ink333.xml"/><Relationship Id="rId40" Type="http://schemas.openxmlformats.org/officeDocument/2006/relationships/customXml" Target="../ink/ink341.xml"/><Relationship Id="rId66" Type="http://schemas.openxmlformats.org/officeDocument/2006/relationships/customXml" Target="../ink/ink350.xml"/><Relationship Id="rId87" Type="http://schemas.openxmlformats.org/officeDocument/2006/relationships/image" Target="../media/image286.png"/><Relationship Id="rId110" Type="http://schemas.openxmlformats.org/officeDocument/2006/relationships/customXml" Target="../ink/ink371.xml"/><Relationship Id="rId115" Type="http://schemas.openxmlformats.org/officeDocument/2006/relationships/image" Target="../media/image279.png"/><Relationship Id="rId61" Type="http://schemas.openxmlformats.org/officeDocument/2006/relationships/image" Target="../media/image273.png"/><Relationship Id="rId82" Type="http://schemas.openxmlformats.org/officeDocument/2006/relationships/customXml" Target="../ink/ink357.xml"/><Relationship Id="rId19" Type="http://schemas.openxmlformats.org/officeDocument/2006/relationships/image" Target="../media/image252.png"/><Relationship Id="rId14" Type="http://schemas.openxmlformats.org/officeDocument/2006/relationships/customXml" Target="../ink/ink328.xml"/><Relationship Id="rId30" Type="http://schemas.openxmlformats.org/officeDocument/2006/relationships/customXml" Target="../ink/ink336.xml"/><Relationship Id="rId35" Type="http://schemas.openxmlformats.org/officeDocument/2006/relationships/image" Target="../media/image260.png"/><Relationship Id="rId56" Type="http://schemas.openxmlformats.org/officeDocument/2006/relationships/customXml" Target="../ink/ink346.xml"/><Relationship Id="rId77" Type="http://schemas.openxmlformats.org/officeDocument/2006/relationships/image" Target="../media/image281.png"/><Relationship Id="rId100" Type="http://schemas.openxmlformats.org/officeDocument/2006/relationships/customXml" Target="../ink/ink366.xml"/><Relationship Id="rId105" Type="http://schemas.openxmlformats.org/officeDocument/2006/relationships/image" Target="../media/image295.png"/><Relationship Id="rId8" Type="http://schemas.openxmlformats.org/officeDocument/2006/relationships/customXml" Target="../ink/ink325.xml"/><Relationship Id="rId51" Type="http://schemas.openxmlformats.org/officeDocument/2006/relationships/image" Target="../media/image268.png"/><Relationship Id="rId72" Type="http://schemas.openxmlformats.org/officeDocument/2006/relationships/customXml" Target="../ink/ink353.xml"/><Relationship Id="rId93" Type="http://schemas.openxmlformats.org/officeDocument/2006/relationships/image" Target="../media/image289.png"/><Relationship Id="rId98" Type="http://schemas.openxmlformats.org/officeDocument/2006/relationships/customXml" Target="../ink/ink365.xml"/><Relationship Id="rId121" Type="http://schemas.openxmlformats.org/officeDocument/2006/relationships/image" Target="../media/image298.png"/><Relationship Id="rId3" Type="http://schemas.openxmlformats.org/officeDocument/2006/relationships/image" Target="../media/image20.tmp"/><Relationship Id="rId25" Type="http://schemas.openxmlformats.org/officeDocument/2006/relationships/image" Target="../media/image255.png"/><Relationship Id="rId67" Type="http://schemas.openxmlformats.org/officeDocument/2006/relationships/image" Target="../media/image276.png"/><Relationship Id="rId116" Type="http://schemas.openxmlformats.org/officeDocument/2006/relationships/customXml" Target="../ink/ink374.xml"/><Relationship Id="rId20" Type="http://schemas.openxmlformats.org/officeDocument/2006/relationships/customXml" Target="../ink/ink331.xml"/><Relationship Id="rId62" Type="http://schemas.openxmlformats.org/officeDocument/2006/relationships/customXml" Target="../ink/ink348.xml"/><Relationship Id="rId83" Type="http://schemas.openxmlformats.org/officeDocument/2006/relationships/image" Target="../media/image284.png"/><Relationship Id="rId88" Type="http://schemas.openxmlformats.org/officeDocument/2006/relationships/customXml" Target="../ink/ink360.xml"/><Relationship Id="rId111" Type="http://schemas.openxmlformats.org/officeDocument/2006/relationships/image" Target="../media/image2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254220F3-C2DA-93FA-41D1-43D7712435E8}"/>
              </a:ext>
            </a:extLst>
          </p:cNvPr>
          <p:cNvGrpSpPr/>
          <p:nvPr/>
        </p:nvGrpSpPr>
        <p:grpSpPr>
          <a:xfrm>
            <a:off x="5786358" y="1294412"/>
            <a:ext cx="2201760" cy="1501200"/>
            <a:chOff x="5786358" y="1294412"/>
            <a:chExt cx="2201760" cy="150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5F44D73-A13E-6D8D-8AA2-F928953404B9}"/>
                    </a:ext>
                  </a:extLst>
                </p14:cNvPr>
                <p14:cNvContentPartPr/>
                <p14:nvPr/>
              </p14:nvContentPartPr>
              <p14:xfrm>
                <a:off x="5786358" y="1719932"/>
                <a:ext cx="859320" cy="1075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5F44D73-A13E-6D8D-8AA2-F928953404B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77718" y="1710932"/>
                  <a:ext cx="876960" cy="10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6991D74-2DAE-B07A-A334-5D0BB487A1D5}"/>
                    </a:ext>
                  </a:extLst>
                </p14:cNvPr>
                <p14:cNvContentPartPr/>
                <p14:nvPr/>
              </p14:nvContentPartPr>
              <p14:xfrm>
                <a:off x="6599958" y="1296572"/>
                <a:ext cx="198720" cy="124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6991D74-2DAE-B07A-A334-5D0BB487A1D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90958" y="1287932"/>
                  <a:ext cx="2163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F08A8D6-8D35-2271-FFC8-41E8D8C85415}"/>
                    </a:ext>
                  </a:extLst>
                </p14:cNvPr>
                <p14:cNvContentPartPr/>
                <p14:nvPr/>
              </p14:nvContentPartPr>
              <p14:xfrm>
                <a:off x="6820278" y="1307732"/>
                <a:ext cx="48240" cy="59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F08A8D6-8D35-2271-FFC8-41E8D8C8541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11638" y="1299092"/>
                  <a:ext cx="658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A088E60-3E12-14FF-9F06-6CC88C465D59}"/>
                    </a:ext>
                  </a:extLst>
                </p14:cNvPr>
                <p14:cNvContentPartPr/>
                <p14:nvPr/>
              </p14:nvContentPartPr>
              <p14:xfrm>
                <a:off x="6941598" y="1294412"/>
                <a:ext cx="150840" cy="77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A088E60-3E12-14FF-9F06-6CC88C465D5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32598" y="1285772"/>
                  <a:ext cx="1684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04A9A52-6885-1FEA-8E51-427034CE264E}"/>
                    </a:ext>
                  </a:extLst>
                </p14:cNvPr>
                <p14:cNvContentPartPr/>
                <p14:nvPr/>
              </p14:nvContentPartPr>
              <p14:xfrm>
                <a:off x="7098198" y="1298012"/>
                <a:ext cx="264600" cy="98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04A9A52-6885-1FEA-8E51-427034CE264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089198" y="1289012"/>
                  <a:ext cx="2822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AA576BF-75A9-7A66-E11A-7F020A44C072}"/>
                    </a:ext>
                  </a:extLst>
                </p14:cNvPr>
                <p14:cNvContentPartPr/>
                <p14:nvPr/>
              </p14:nvContentPartPr>
              <p14:xfrm>
                <a:off x="7338678" y="1316012"/>
                <a:ext cx="55800" cy="67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AA576BF-75A9-7A66-E11A-7F020A44C07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330038" y="1307372"/>
                  <a:ext cx="734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94BA6CD-19B8-A379-55C6-4E3A743B5852}"/>
                    </a:ext>
                  </a:extLst>
                </p14:cNvPr>
                <p14:cNvContentPartPr/>
                <p14:nvPr/>
              </p14:nvContentPartPr>
              <p14:xfrm>
                <a:off x="7692198" y="1296212"/>
                <a:ext cx="210960" cy="84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94BA6CD-19B8-A379-55C6-4E3A743B585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683558" y="1287212"/>
                  <a:ext cx="2286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5D8EB75-C38F-9CE3-8151-E9DCAC5857DF}"/>
                    </a:ext>
                  </a:extLst>
                </p14:cNvPr>
                <p14:cNvContentPartPr/>
                <p14:nvPr/>
              </p14:nvContentPartPr>
              <p14:xfrm>
                <a:off x="6900558" y="1553252"/>
                <a:ext cx="160200" cy="105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5D8EB75-C38F-9CE3-8151-E9DCAC5857D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891558" y="1544612"/>
                  <a:ext cx="1778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4437124-979A-3E9D-132D-05D593BE8484}"/>
                    </a:ext>
                  </a:extLst>
                </p14:cNvPr>
                <p14:cNvContentPartPr/>
                <p14:nvPr/>
              </p14:nvContentPartPr>
              <p14:xfrm>
                <a:off x="7068318" y="1563692"/>
                <a:ext cx="133920" cy="77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4437124-979A-3E9D-132D-05D593BE848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59678" y="1554692"/>
                  <a:ext cx="1515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FDF2AFD-6616-7E7D-0458-53D9A0D54269}"/>
                    </a:ext>
                  </a:extLst>
                </p14:cNvPr>
                <p14:cNvContentPartPr/>
                <p14:nvPr/>
              </p14:nvContentPartPr>
              <p14:xfrm>
                <a:off x="7283958" y="1561172"/>
                <a:ext cx="11520" cy="75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FDF2AFD-6616-7E7D-0458-53D9A0D5426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274958" y="1552532"/>
                  <a:ext cx="291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020C8BA-4364-5D82-951E-F1EA28EA6524}"/>
                    </a:ext>
                  </a:extLst>
                </p14:cNvPr>
                <p14:cNvContentPartPr/>
                <p14:nvPr/>
              </p14:nvContentPartPr>
              <p14:xfrm>
                <a:off x="7356678" y="1560092"/>
                <a:ext cx="192960" cy="87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020C8BA-4364-5D82-951E-F1EA28EA652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348038" y="1551452"/>
                  <a:ext cx="2106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BFD9064-5123-95FA-71DB-4B4D0DC8394C}"/>
                    </a:ext>
                  </a:extLst>
                </p14:cNvPr>
                <p14:cNvContentPartPr/>
                <p14:nvPr/>
              </p14:nvContentPartPr>
              <p14:xfrm>
                <a:off x="7624878" y="1520492"/>
                <a:ext cx="61560" cy="105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BFD9064-5123-95FA-71DB-4B4D0DC8394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616238" y="1511852"/>
                  <a:ext cx="792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1B1A996-475F-8009-4014-6CCF773DF2CB}"/>
                    </a:ext>
                  </a:extLst>
                </p14:cNvPr>
                <p14:cNvContentPartPr/>
                <p14:nvPr/>
              </p14:nvContentPartPr>
              <p14:xfrm>
                <a:off x="7717398" y="1550732"/>
                <a:ext cx="38520" cy="83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1B1A996-475F-8009-4014-6CCF773DF2C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708398" y="1541732"/>
                  <a:ext cx="561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6A6521B-0C28-3FD5-A6A5-EA852DB33D5E}"/>
                    </a:ext>
                  </a:extLst>
                </p14:cNvPr>
                <p14:cNvContentPartPr/>
                <p14:nvPr/>
              </p14:nvContentPartPr>
              <p14:xfrm>
                <a:off x="7751958" y="1507532"/>
                <a:ext cx="236160" cy="114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6A6521B-0C28-3FD5-A6A5-EA852DB33D5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742958" y="1498892"/>
                  <a:ext cx="253800" cy="1324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A235BDD9-AEA1-11EE-3DB3-921EB54F761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659" y="661897"/>
            <a:ext cx="3722628" cy="157225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1E59D4F-1A31-D110-4914-F19DA5A4D1EC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852" y="2498102"/>
            <a:ext cx="1976057" cy="111377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4136136-C14E-C95A-3E8C-D635F3E91B7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0738" y="2908454"/>
            <a:ext cx="663502" cy="602007"/>
          </a:xfrm>
          <a:prstGeom prst="rect">
            <a:avLst/>
          </a:prstGeom>
          <a:ln>
            <a:solidFill>
              <a:schemeClr val="bg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81FD7A4-501C-FAF2-2137-423BE573AD51}"/>
                  </a:ext>
                </a:extLst>
              </p14:cNvPr>
              <p14:cNvContentPartPr/>
              <p14:nvPr/>
            </p14:nvContentPartPr>
            <p14:xfrm>
              <a:off x="4855398" y="2824412"/>
              <a:ext cx="1222200" cy="602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81FD7A4-501C-FAF2-2137-423BE573AD51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846398" y="2815772"/>
                <a:ext cx="1239840" cy="61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E9CB4FB-F89D-0767-A32C-A03A64BA2102}"/>
                  </a:ext>
                </a:extLst>
              </p14:cNvPr>
              <p14:cNvContentPartPr/>
              <p14:nvPr/>
            </p14:nvContentPartPr>
            <p14:xfrm>
              <a:off x="5553078" y="2968412"/>
              <a:ext cx="162360" cy="301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E9CB4FB-F89D-0767-A32C-A03A64BA2102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544078" y="2959772"/>
                <a:ext cx="180000" cy="3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723FE56-A9E6-D2DD-3242-A053532E6549}"/>
                  </a:ext>
                </a:extLst>
              </p14:cNvPr>
              <p14:cNvContentPartPr/>
              <p14:nvPr/>
            </p14:nvContentPartPr>
            <p14:xfrm>
              <a:off x="5569278" y="3137612"/>
              <a:ext cx="234360" cy="6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723FE56-A9E6-D2DD-3242-A053532E6549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560638" y="3128612"/>
                <a:ext cx="25200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BA4743D-133B-BBCA-C9E3-72194BC59A01}"/>
                  </a:ext>
                </a:extLst>
              </p14:cNvPr>
              <p14:cNvContentPartPr/>
              <p14:nvPr/>
            </p14:nvContentPartPr>
            <p14:xfrm>
              <a:off x="5257518" y="2964812"/>
              <a:ext cx="237600" cy="2440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BA4743D-133B-BBCA-C9E3-72194BC59A01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248878" y="2956172"/>
                <a:ext cx="25524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9584A00-B4B1-0D4A-ECA0-C0261478CE55}"/>
                  </a:ext>
                </a:extLst>
              </p14:cNvPr>
              <p14:cNvContentPartPr/>
              <p14:nvPr/>
            </p14:nvContentPartPr>
            <p14:xfrm>
              <a:off x="5916318" y="3326612"/>
              <a:ext cx="1250640" cy="6411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9584A00-B4B1-0D4A-ECA0-C0261478CE55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907678" y="3317612"/>
                <a:ext cx="1268280" cy="65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644187FB-0553-4D04-FA83-9B5F6AB25290}"/>
              </a:ext>
            </a:extLst>
          </p:cNvPr>
          <p:cNvGrpSpPr/>
          <p:nvPr/>
        </p:nvGrpSpPr>
        <p:grpSpPr>
          <a:xfrm>
            <a:off x="6763398" y="4079732"/>
            <a:ext cx="1533600" cy="202680"/>
            <a:chOff x="6763398" y="4079732"/>
            <a:chExt cx="1533600" cy="20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906967F-DDD0-E04D-00CC-5B0EC961F070}"/>
                    </a:ext>
                  </a:extLst>
                </p14:cNvPr>
                <p14:cNvContentPartPr/>
                <p14:nvPr/>
              </p14:nvContentPartPr>
              <p14:xfrm>
                <a:off x="6940158" y="4079732"/>
                <a:ext cx="212040" cy="202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906967F-DDD0-E04D-00CC-5B0EC961F07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931518" y="4071092"/>
                  <a:ext cx="2296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82F280E-0C3D-9C5C-1377-C84C60E7DE89}"/>
                    </a:ext>
                  </a:extLst>
                </p14:cNvPr>
                <p14:cNvContentPartPr/>
                <p14:nvPr/>
              </p14:nvContentPartPr>
              <p14:xfrm>
                <a:off x="7008918" y="4226972"/>
                <a:ext cx="135360" cy="26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82F280E-0C3D-9C5C-1377-C84C60E7DE8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999918" y="4218332"/>
                  <a:ext cx="1530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B8CB6A7-8E15-64D1-553A-B92A77DA5BD8}"/>
                    </a:ext>
                  </a:extLst>
                </p14:cNvPr>
                <p14:cNvContentPartPr/>
                <p14:nvPr/>
              </p14:nvContentPartPr>
              <p14:xfrm>
                <a:off x="6763398" y="4124732"/>
                <a:ext cx="216720" cy="150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B8CB6A7-8E15-64D1-553A-B92A77DA5BD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754398" y="4116092"/>
                  <a:ext cx="2343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5B15DB6-B372-B585-E524-164F121A6F82}"/>
                    </a:ext>
                  </a:extLst>
                </p14:cNvPr>
                <p14:cNvContentPartPr/>
                <p14:nvPr/>
              </p14:nvContentPartPr>
              <p14:xfrm>
                <a:off x="7205478" y="4125092"/>
                <a:ext cx="390600" cy="151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5B15DB6-B372-B585-E524-164F121A6F8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196478" y="4116092"/>
                  <a:ext cx="4082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D68AC0B-0848-FCB9-41FD-C416442CA23E}"/>
                    </a:ext>
                  </a:extLst>
                </p14:cNvPr>
                <p14:cNvContentPartPr/>
                <p14:nvPr/>
              </p14:nvContentPartPr>
              <p14:xfrm>
                <a:off x="7476918" y="4117532"/>
                <a:ext cx="108000" cy="7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D68AC0B-0848-FCB9-41FD-C416442CA23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467918" y="4108892"/>
                  <a:ext cx="1256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B7B2123-BA60-AD57-43E5-F7C585704646}"/>
                    </a:ext>
                  </a:extLst>
                </p14:cNvPr>
                <p14:cNvContentPartPr/>
                <p14:nvPr/>
              </p14:nvContentPartPr>
              <p14:xfrm>
                <a:off x="7416798" y="4144532"/>
                <a:ext cx="318240" cy="1072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B7B2123-BA60-AD57-43E5-F7C58570464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407798" y="4135532"/>
                  <a:ext cx="3358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2B5B7C1-6B2D-C616-0A2C-E0E06488BB10}"/>
                    </a:ext>
                  </a:extLst>
                </p14:cNvPr>
                <p14:cNvContentPartPr/>
                <p14:nvPr/>
              </p14:nvContentPartPr>
              <p14:xfrm>
                <a:off x="7660518" y="4085852"/>
                <a:ext cx="177120" cy="979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2B5B7C1-6B2D-C616-0A2C-E0E06488BB1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651878" y="4077212"/>
                  <a:ext cx="1947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58136D6-FD64-9EB7-6E71-F618058426FE}"/>
                    </a:ext>
                  </a:extLst>
                </p14:cNvPr>
                <p14:cNvContentPartPr/>
                <p14:nvPr/>
              </p14:nvContentPartPr>
              <p14:xfrm>
                <a:off x="7890558" y="4131572"/>
                <a:ext cx="32040" cy="102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58136D6-FD64-9EB7-6E71-F618058426F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881918" y="4122932"/>
                  <a:ext cx="496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12DBA0A-3D8B-0441-2924-D956025A7AD2}"/>
                    </a:ext>
                  </a:extLst>
                </p14:cNvPr>
                <p14:cNvContentPartPr/>
                <p14:nvPr/>
              </p14:nvContentPartPr>
              <p14:xfrm>
                <a:off x="8019798" y="4131212"/>
                <a:ext cx="26640" cy="55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12DBA0A-3D8B-0441-2924-D956025A7AD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011158" y="4122212"/>
                  <a:ext cx="442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036DC58-8589-840A-EFCA-4EB711066469}"/>
                    </a:ext>
                  </a:extLst>
                </p14:cNvPr>
                <p14:cNvContentPartPr/>
                <p14:nvPr/>
              </p14:nvContentPartPr>
              <p14:xfrm>
                <a:off x="7993878" y="4116452"/>
                <a:ext cx="294840" cy="119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036DC58-8589-840A-EFCA-4EB71106646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984878" y="4107452"/>
                  <a:ext cx="3124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6A80170-03C8-E06E-F70E-8C70A0CE08FF}"/>
                    </a:ext>
                  </a:extLst>
                </p14:cNvPr>
                <p14:cNvContentPartPr/>
                <p14:nvPr/>
              </p14:nvContentPartPr>
              <p14:xfrm>
                <a:off x="8127078" y="4094852"/>
                <a:ext cx="169920" cy="694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6A80170-03C8-E06E-F70E-8C70A0CE08F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118078" y="4085852"/>
                  <a:ext cx="187560" cy="871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CB79E5A3-467A-2D2A-0D8E-15BE2EBE5DEE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458" y="4509939"/>
            <a:ext cx="2659610" cy="967824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AE83DEA-0609-D823-001F-8F0380F2819F}"/>
              </a:ext>
            </a:extLst>
          </p:cNvPr>
          <p:cNvGrpSpPr/>
          <p:nvPr/>
        </p:nvGrpSpPr>
        <p:grpSpPr>
          <a:xfrm>
            <a:off x="2484434" y="3380972"/>
            <a:ext cx="2702884" cy="739095"/>
            <a:chOff x="2484434" y="3380972"/>
            <a:chExt cx="2702884" cy="73909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102ED03-EAC8-AEAD-0922-F1D360EEC9FF}"/>
                    </a:ext>
                  </a:extLst>
                </p14:cNvPr>
                <p14:cNvContentPartPr/>
                <p14:nvPr/>
              </p14:nvContentPartPr>
              <p14:xfrm>
                <a:off x="3925878" y="3380972"/>
                <a:ext cx="1261440" cy="572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102ED03-EAC8-AEAD-0922-F1D360EEC9F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916878" y="3371972"/>
                  <a:ext cx="1279080" cy="58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8E0F13E-CD1D-4750-98CB-54E37848A08A}"/>
                    </a:ext>
                  </a:extLst>
                </p14:cNvPr>
                <p14:cNvContentPartPr/>
                <p14:nvPr/>
              </p14:nvContentPartPr>
              <p14:xfrm>
                <a:off x="2484434" y="3944027"/>
                <a:ext cx="265320" cy="1760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8E0F13E-CD1D-4750-98CB-54E37848A08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475434" y="3935387"/>
                  <a:ext cx="2829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04B34B2-A5EF-7CDB-A7DB-A3565DB8BA80}"/>
                    </a:ext>
                  </a:extLst>
                </p14:cNvPr>
                <p14:cNvContentPartPr/>
                <p14:nvPr/>
              </p14:nvContentPartPr>
              <p14:xfrm>
                <a:off x="2805194" y="3994787"/>
                <a:ext cx="27360" cy="75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04B34B2-A5EF-7CDB-A7DB-A3565DB8BA8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796194" y="3986147"/>
                  <a:ext cx="450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D925B9B-914F-919A-1D0A-5C9F613555E2}"/>
                    </a:ext>
                  </a:extLst>
                </p14:cNvPr>
                <p14:cNvContentPartPr/>
                <p14:nvPr/>
              </p14:nvContentPartPr>
              <p14:xfrm>
                <a:off x="2805914" y="3946187"/>
                <a:ext cx="139680" cy="155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D925B9B-914F-919A-1D0A-5C9F613555E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796914" y="3937187"/>
                  <a:ext cx="1573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1DACED9-8033-A398-B561-E8CA1DF7104D}"/>
                    </a:ext>
                  </a:extLst>
                </p14:cNvPr>
                <p14:cNvContentPartPr/>
                <p14:nvPr/>
              </p14:nvContentPartPr>
              <p14:xfrm>
                <a:off x="2989874" y="3965627"/>
                <a:ext cx="302040" cy="1270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1DACED9-8033-A398-B561-E8CA1DF7104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981234" y="3956987"/>
                  <a:ext cx="3196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2AD92E7-E956-519C-C499-4AC02A2C6C99}"/>
                    </a:ext>
                  </a:extLst>
                </p14:cNvPr>
                <p14:cNvContentPartPr/>
                <p14:nvPr/>
              </p14:nvContentPartPr>
              <p14:xfrm>
                <a:off x="3145754" y="3905507"/>
                <a:ext cx="145080" cy="770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2AD92E7-E956-519C-C499-4AC02A2C6C9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136754" y="3896507"/>
                  <a:ext cx="1627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DC8CC0D-C5C8-2615-4338-DA9352803A48}"/>
                    </a:ext>
                  </a:extLst>
                </p14:cNvPr>
                <p14:cNvContentPartPr/>
                <p14:nvPr/>
              </p14:nvContentPartPr>
              <p14:xfrm>
                <a:off x="3309914" y="3938627"/>
                <a:ext cx="187920" cy="114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DC8CC0D-C5C8-2615-4338-DA9352803A4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301274" y="3929627"/>
                  <a:ext cx="2055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B733C28-417E-1BA3-CA89-B6AA00521613}"/>
                    </a:ext>
                  </a:extLst>
                </p14:cNvPr>
                <p14:cNvContentPartPr/>
                <p14:nvPr/>
              </p14:nvContentPartPr>
              <p14:xfrm>
                <a:off x="3501074" y="3900467"/>
                <a:ext cx="16920" cy="1260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B733C28-417E-1BA3-CA89-B6AA0052161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492074" y="3891827"/>
                  <a:ext cx="345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438B1BD-F50B-E68C-D25B-2C5E73B96467}"/>
                    </a:ext>
                  </a:extLst>
                </p14:cNvPr>
                <p14:cNvContentPartPr/>
                <p14:nvPr/>
              </p14:nvContentPartPr>
              <p14:xfrm>
                <a:off x="3581714" y="3937907"/>
                <a:ext cx="153720" cy="88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438B1BD-F50B-E68C-D25B-2C5E73B9646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572714" y="3929267"/>
                  <a:ext cx="1713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98BA3E2-97AF-5730-3EB9-B9CF009CAC40}"/>
                    </a:ext>
                  </a:extLst>
                </p14:cNvPr>
                <p14:cNvContentPartPr/>
                <p14:nvPr/>
              </p14:nvContentPartPr>
              <p14:xfrm>
                <a:off x="3589994" y="3855107"/>
                <a:ext cx="138960" cy="69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98BA3E2-97AF-5730-3EB9-B9CF009CAC4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581354" y="3846107"/>
                  <a:ext cx="156600" cy="8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17D5CAA-C700-6051-DFCA-C49ACB78167E}"/>
              </a:ext>
            </a:extLst>
          </p:cNvPr>
          <p:cNvGrpSpPr/>
          <p:nvPr/>
        </p:nvGrpSpPr>
        <p:grpSpPr>
          <a:xfrm>
            <a:off x="230478" y="3650612"/>
            <a:ext cx="2268720" cy="981000"/>
            <a:chOff x="230478" y="3650612"/>
            <a:chExt cx="2268720" cy="98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F83684B-F944-3C83-D869-374634A910DD}"/>
                    </a:ext>
                  </a:extLst>
                </p14:cNvPr>
                <p14:cNvContentPartPr/>
                <p14:nvPr/>
              </p14:nvContentPartPr>
              <p14:xfrm>
                <a:off x="230478" y="3700292"/>
                <a:ext cx="164520" cy="119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F83684B-F944-3C83-D869-374634A910D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21838" y="3691652"/>
                  <a:ext cx="1821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D5A68E6-A6AC-E33E-2005-EFE1FD62CDD2}"/>
                    </a:ext>
                  </a:extLst>
                </p14:cNvPr>
                <p14:cNvContentPartPr/>
                <p14:nvPr/>
              </p14:nvContentPartPr>
              <p14:xfrm>
                <a:off x="354678" y="3673652"/>
                <a:ext cx="139680" cy="1015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D5A68E6-A6AC-E33E-2005-EFE1FD62CDD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45678" y="3664652"/>
                  <a:ext cx="1573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7454043-A56E-4D65-FE68-6C74AF050A2D}"/>
                    </a:ext>
                  </a:extLst>
                </p14:cNvPr>
                <p14:cNvContentPartPr/>
                <p14:nvPr/>
              </p14:nvContentPartPr>
              <p14:xfrm>
                <a:off x="506598" y="3650612"/>
                <a:ext cx="128520" cy="132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7454043-A56E-4D65-FE68-6C74AF050A2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97958" y="3641612"/>
                  <a:ext cx="1461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1E6F3BE-229B-974A-0BD0-CC3398BCD331}"/>
                    </a:ext>
                  </a:extLst>
                </p14:cNvPr>
                <p14:cNvContentPartPr/>
                <p14:nvPr/>
              </p14:nvContentPartPr>
              <p14:xfrm>
                <a:off x="631518" y="3665372"/>
                <a:ext cx="124560" cy="979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1E6F3BE-229B-974A-0BD0-CC3398BCD33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22518" y="3656372"/>
                  <a:ext cx="142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6F57BA8-12BE-CF37-7684-D5F7A9E2E277}"/>
                    </a:ext>
                  </a:extLst>
                </p14:cNvPr>
                <p14:cNvContentPartPr/>
                <p14:nvPr/>
              </p14:nvContentPartPr>
              <p14:xfrm>
                <a:off x="841398" y="3666452"/>
                <a:ext cx="23040" cy="1026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6F57BA8-12BE-CF37-7684-D5F7A9E2E27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32758" y="3657812"/>
                  <a:ext cx="406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B16404F-8757-9432-5993-D0B9806E355E}"/>
                    </a:ext>
                  </a:extLst>
                </p14:cNvPr>
                <p14:cNvContentPartPr/>
                <p14:nvPr/>
              </p14:nvContentPartPr>
              <p14:xfrm>
                <a:off x="930678" y="3671132"/>
                <a:ext cx="179640" cy="126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B16404F-8757-9432-5993-D0B9806E355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22038" y="3662132"/>
                  <a:ext cx="1972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5A1C14D-98DA-B7DF-EDC2-E1A76578A53C}"/>
                    </a:ext>
                  </a:extLst>
                </p14:cNvPr>
                <p14:cNvContentPartPr/>
                <p14:nvPr/>
              </p14:nvContentPartPr>
              <p14:xfrm>
                <a:off x="1093038" y="3661772"/>
                <a:ext cx="109800" cy="138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5A1C14D-98DA-B7DF-EDC2-E1A76578A53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84398" y="3653132"/>
                  <a:ext cx="1274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343D1DC-356C-21B8-5D28-FE47BA480A7D}"/>
                    </a:ext>
                  </a:extLst>
                </p14:cNvPr>
                <p14:cNvContentPartPr/>
                <p14:nvPr/>
              </p14:nvContentPartPr>
              <p14:xfrm>
                <a:off x="1234158" y="3664652"/>
                <a:ext cx="129240" cy="148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343D1DC-356C-21B8-5D28-FE47BA480A7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225158" y="3656012"/>
                  <a:ext cx="1468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09BDA4A-DB9F-7581-5D26-A17A85ECD70B}"/>
                    </a:ext>
                  </a:extLst>
                </p14:cNvPr>
                <p14:cNvContentPartPr/>
                <p14:nvPr/>
              </p14:nvContentPartPr>
              <p14:xfrm>
                <a:off x="1249278" y="3726212"/>
                <a:ext cx="105120" cy="6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09BDA4A-DB9F-7581-5D26-A17A85ECD70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240638" y="3717212"/>
                  <a:ext cx="1227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B836F2D-710A-937D-505A-E098BBB97A47}"/>
                    </a:ext>
                  </a:extLst>
                </p14:cNvPr>
                <p14:cNvContentPartPr/>
                <p14:nvPr/>
              </p14:nvContentPartPr>
              <p14:xfrm>
                <a:off x="301398" y="4473572"/>
                <a:ext cx="163800" cy="1580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B836F2D-710A-937D-505A-E098BBB97A4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92398" y="4464572"/>
                  <a:ext cx="1814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073036A-310E-37A0-5A8E-CB9AE3A499BE}"/>
                    </a:ext>
                  </a:extLst>
                </p14:cNvPr>
                <p14:cNvContentPartPr/>
                <p14:nvPr/>
              </p14:nvContentPartPr>
              <p14:xfrm>
                <a:off x="493278" y="4491572"/>
                <a:ext cx="32400" cy="835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073036A-310E-37A0-5A8E-CB9AE3A499B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84638" y="4482572"/>
                  <a:ext cx="500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AEDDFFE-BB9F-1B84-880D-113EF1547675}"/>
                    </a:ext>
                  </a:extLst>
                </p14:cNvPr>
                <p14:cNvContentPartPr/>
                <p14:nvPr/>
              </p14:nvContentPartPr>
              <p14:xfrm>
                <a:off x="574278" y="4474652"/>
                <a:ext cx="123480" cy="1310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AEDDFFE-BB9F-1B84-880D-113EF154767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65638" y="4465652"/>
                  <a:ext cx="1411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7425356-A0E2-16E7-3C4C-77FA02C53AEE}"/>
                    </a:ext>
                  </a:extLst>
                </p14:cNvPr>
                <p14:cNvContentPartPr/>
                <p14:nvPr/>
              </p14:nvContentPartPr>
              <p14:xfrm>
                <a:off x="721518" y="4486172"/>
                <a:ext cx="123840" cy="1126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7425356-A0E2-16E7-3C4C-77FA02C53AE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12518" y="4477532"/>
                  <a:ext cx="1414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A140C36-1F06-39A0-E90D-8BCEC702652B}"/>
                    </a:ext>
                  </a:extLst>
                </p14:cNvPr>
                <p14:cNvContentPartPr/>
                <p14:nvPr/>
              </p14:nvContentPartPr>
              <p14:xfrm>
                <a:off x="858318" y="4498772"/>
                <a:ext cx="106920" cy="986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A140C36-1F06-39A0-E90D-8BCEC702652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49318" y="4489772"/>
                  <a:ext cx="1245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51F8E68-D5B4-6E30-3CB7-F700F52E8396}"/>
                    </a:ext>
                  </a:extLst>
                </p14:cNvPr>
                <p14:cNvContentPartPr/>
                <p14:nvPr/>
              </p14:nvContentPartPr>
              <p14:xfrm>
                <a:off x="1020678" y="4468532"/>
                <a:ext cx="27360" cy="1069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51F8E68-D5B4-6E30-3CB7-F700F52E839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11678" y="4459892"/>
                  <a:ext cx="450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10895D8-6781-2CE1-2AA3-89C366DA2DE2}"/>
                    </a:ext>
                  </a:extLst>
                </p14:cNvPr>
                <p14:cNvContentPartPr/>
                <p14:nvPr/>
              </p14:nvContentPartPr>
              <p14:xfrm>
                <a:off x="1088358" y="4463132"/>
                <a:ext cx="129600" cy="1292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10895D8-6781-2CE1-2AA3-89C366DA2DE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79718" y="4454132"/>
                  <a:ext cx="1472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795BABC-4D8D-0AB0-5E8D-A70223F9B689}"/>
                    </a:ext>
                  </a:extLst>
                </p14:cNvPr>
                <p14:cNvContentPartPr/>
                <p14:nvPr/>
              </p14:nvContentPartPr>
              <p14:xfrm>
                <a:off x="1234518" y="4448012"/>
                <a:ext cx="109800" cy="1648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795BABC-4D8D-0AB0-5E8D-A70223F9B68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225878" y="4439372"/>
                  <a:ext cx="1274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F8950B4-1F0F-706E-D539-2EFDD8F16A26}"/>
                    </a:ext>
                  </a:extLst>
                </p14:cNvPr>
                <p14:cNvContentPartPr/>
                <p14:nvPr/>
              </p14:nvContentPartPr>
              <p14:xfrm>
                <a:off x="1223718" y="4541612"/>
                <a:ext cx="260280" cy="565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F8950B4-1F0F-706E-D539-2EFDD8F16A2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214718" y="4532972"/>
                  <a:ext cx="2779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3ADC613-CF04-C053-3779-40D5703018AC}"/>
                    </a:ext>
                  </a:extLst>
                </p14:cNvPr>
                <p14:cNvContentPartPr/>
                <p14:nvPr/>
              </p14:nvContentPartPr>
              <p14:xfrm>
                <a:off x="1344678" y="4449452"/>
                <a:ext cx="141480" cy="828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3ADC613-CF04-C053-3779-40D5703018A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335678" y="4440452"/>
                  <a:ext cx="1591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5A4D7E7-37B4-41F6-52B0-092A0FB66018}"/>
                    </a:ext>
                  </a:extLst>
                </p14:cNvPr>
                <p14:cNvContentPartPr/>
                <p14:nvPr/>
              </p14:nvContentPartPr>
              <p14:xfrm>
                <a:off x="1661838" y="4193132"/>
                <a:ext cx="837360" cy="3297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5A4D7E7-37B4-41F6-52B0-092A0FB6601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653198" y="4184132"/>
                  <a:ext cx="85500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546C9CF-724D-41EA-766E-3BCAAE10063B}"/>
                    </a:ext>
                  </a:extLst>
                </p14:cNvPr>
                <p14:cNvContentPartPr/>
                <p14:nvPr/>
              </p14:nvContentPartPr>
              <p14:xfrm>
                <a:off x="1503798" y="3862292"/>
                <a:ext cx="839880" cy="2851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546C9CF-724D-41EA-766E-3BCAAE10063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495158" y="3853652"/>
                  <a:ext cx="857520" cy="302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95" name="Picture 94">
            <a:extLst>
              <a:ext uri="{FF2B5EF4-FFF2-40B4-BE49-F238E27FC236}">
                <a16:creationId xmlns:a16="http://schemas.microsoft.com/office/drawing/2014/main" id="{F4537A54-479A-959E-FED8-35475910046E}"/>
              </a:ext>
            </a:extLst>
          </p:cNvPr>
          <p:cNvPicPr>
            <a:picLocks noChangeAspect="1"/>
          </p:cNvPicPr>
          <p:nvPr/>
        </p:nvPicPr>
        <p:blipFill rotWithShape="1">
          <a:blip r:embed="rId1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32"/>
          <a:stretch/>
        </p:blipFill>
        <p:spPr>
          <a:xfrm>
            <a:off x="75416" y="2875175"/>
            <a:ext cx="2347274" cy="567863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35839234-E9CD-5D6D-C0A0-D7CD4C7C7CAB}"/>
              </a:ext>
            </a:extLst>
          </p:cNvPr>
          <p:cNvPicPr>
            <a:picLocks noChangeAspect="1"/>
          </p:cNvPicPr>
          <p:nvPr/>
        </p:nvPicPr>
        <p:blipFill rotWithShape="1">
          <a:blip r:embed="rId1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6" t="21990" r="5675" b="21403"/>
          <a:stretch/>
        </p:blipFill>
        <p:spPr>
          <a:xfrm>
            <a:off x="2988297" y="4197226"/>
            <a:ext cx="2818615" cy="1279746"/>
          </a:xfrm>
          <a:prstGeom prst="rect">
            <a:avLst/>
          </a:prstGeom>
        </p:spPr>
      </p:pic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6910897-2C07-59B7-688E-D1CDCA320B72}"/>
              </a:ext>
            </a:extLst>
          </p:cNvPr>
          <p:cNvGrpSpPr/>
          <p:nvPr/>
        </p:nvGrpSpPr>
        <p:grpSpPr>
          <a:xfrm>
            <a:off x="9631878" y="2097932"/>
            <a:ext cx="145080" cy="365760"/>
            <a:chOff x="9631878" y="2097932"/>
            <a:chExt cx="145080" cy="36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B5F8042-F77B-3B47-1C5B-BC230C01F4ED}"/>
                    </a:ext>
                  </a:extLst>
                </p14:cNvPr>
                <p14:cNvContentPartPr/>
                <p14:nvPr/>
              </p14:nvContentPartPr>
              <p14:xfrm>
                <a:off x="9662478" y="2097932"/>
                <a:ext cx="45000" cy="3340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B5F8042-F77B-3B47-1C5B-BC230C01F4E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653478" y="2088932"/>
                  <a:ext cx="626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C6A4BF7-37BF-D626-686F-2231EF72053E}"/>
                    </a:ext>
                  </a:extLst>
                </p14:cNvPr>
                <p14:cNvContentPartPr/>
                <p14:nvPr/>
              </p14:nvContentPartPr>
              <p14:xfrm>
                <a:off x="9631878" y="2320052"/>
                <a:ext cx="145080" cy="1436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C6A4BF7-37BF-D626-686F-2231EF72053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622878" y="2311412"/>
                  <a:ext cx="162720" cy="1612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10" name="Picture 109">
            <a:extLst>
              <a:ext uri="{FF2B5EF4-FFF2-40B4-BE49-F238E27FC236}">
                <a16:creationId xmlns:a16="http://schemas.microsoft.com/office/drawing/2014/main" id="{D06EE8C3-6417-5B31-5BF4-7652B5CD8675}"/>
              </a:ext>
            </a:extLst>
          </p:cNvPr>
          <p:cNvPicPr>
            <a:picLocks noChangeAspect="1"/>
          </p:cNvPicPr>
          <p:nvPr/>
        </p:nvPicPr>
        <p:blipFill rotWithShape="1">
          <a:blip r:embed="rId1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58"/>
          <a:stretch/>
        </p:blipFill>
        <p:spPr>
          <a:xfrm>
            <a:off x="0" y="4819005"/>
            <a:ext cx="2552451" cy="62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87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BAC01E-F73E-E492-BC0E-C0B932662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7814"/>
            <a:ext cx="6134632" cy="413039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8BF2332-BC09-9543-A517-95141FC6A2EC}"/>
              </a:ext>
            </a:extLst>
          </p:cNvPr>
          <p:cNvGrpSpPr/>
          <p:nvPr/>
        </p:nvGrpSpPr>
        <p:grpSpPr>
          <a:xfrm>
            <a:off x="452305" y="631704"/>
            <a:ext cx="302760" cy="165240"/>
            <a:chOff x="452305" y="631704"/>
            <a:chExt cx="302760" cy="16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314F6FC-ED0D-44A0-ED04-14897BD7C7C9}"/>
                    </a:ext>
                  </a:extLst>
                </p14:cNvPr>
                <p14:cNvContentPartPr/>
                <p14:nvPr/>
              </p14:nvContentPartPr>
              <p14:xfrm>
                <a:off x="452305" y="647904"/>
                <a:ext cx="126360" cy="141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314F6FC-ED0D-44A0-ED04-14897BD7C7C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43305" y="638904"/>
                  <a:ext cx="1440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ED807B1-9A2A-38A1-FA3D-D9331CD5C6C4}"/>
                    </a:ext>
                  </a:extLst>
                </p14:cNvPr>
                <p14:cNvContentPartPr/>
                <p14:nvPr/>
              </p14:nvContentPartPr>
              <p14:xfrm>
                <a:off x="606025" y="689664"/>
                <a:ext cx="70200" cy="107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ED807B1-9A2A-38A1-FA3D-D9331CD5C6C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7385" y="681024"/>
                  <a:ext cx="878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8E73852-5120-D354-D636-55F7328A86A1}"/>
                    </a:ext>
                  </a:extLst>
                </p14:cNvPr>
                <p14:cNvContentPartPr/>
                <p14:nvPr/>
              </p14:nvContentPartPr>
              <p14:xfrm>
                <a:off x="601345" y="631704"/>
                <a:ext cx="153720" cy="144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8E73852-5120-D354-D636-55F7328A86A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2345" y="622704"/>
                  <a:ext cx="171360" cy="16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637DC90-6EC4-DBE3-B626-883DC6AE372E}"/>
                  </a:ext>
                </a:extLst>
              </p14:cNvPr>
              <p14:cNvContentPartPr/>
              <p14:nvPr/>
            </p14:nvContentPartPr>
            <p14:xfrm>
              <a:off x="1049905" y="653304"/>
              <a:ext cx="6840" cy="106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637DC90-6EC4-DBE3-B626-883DC6AE372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1265" y="644304"/>
                <a:ext cx="24480" cy="12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EA4C4A0C-0A7E-0AE1-0BE9-E27C2F0D847A}"/>
              </a:ext>
            </a:extLst>
          </p:cNvPr>
          <p:cNvGrpSpPr/>
          <p:nvPr/>
        </p:nvGrpSpPr>
        <p:grpSpPr>
          <a:xfrm>
            <a:off x="1268425" y="649704"/>
            <a:ext cx="420120" cy="138960"/>
            <a:chOff x="1268425" y="649704"/>
            <a:chExt cx="420120" cy="13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6920FF1-E57D-7C7B-9AD8-C72E752D8C3D}"/>
                    </a:ext>
                  </a:extLst>
                </p14:cNvPr>
                <p14:cNvContentPartPr/>
                <p14:nvPr/>
              </p14:nvContentPartPr>
              <p14:xfrm>
                <a:off x="1268425" y="704064"/>
                <a:ext cx="97560" cy="84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6920FF1-E57D-7C7B-9AD8-C72E752D8C3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59425" y="695064"/>
                  <a:ext cx="1152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FCD5B5C-84C7-6679-B832-F47CCD435CEB}"/>
                    </a:ext>
                  </a:extLst>
                </p14:cNvPr>
                <p14:cNvContentPartPr/>
                <p14:nvPr/>
              </p14:nvContentPartPr>
              <p14:xfrm>
                <a:off x="1353745" y="649704"/>
                <a:ext cx="54360" cy="120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FCD5B5C-84C7-6679-B832-F47CCD435CE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44745" y="640704"/>
                  <a:ext cx="720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96C7647-1336-F09E-1509-8DA2FE2A8041}"/>
                    </a:ext>
                  </a:extLst>
                </p14:cNvPr>
                <p14:cNvContentPartPr/>
                <p14:nvPr/>
              </p14:nvContentPartPr>
              <p14:xfrm>
                <a:off x="1413865" y="692904"/>
                <a:ext cx="75240" cy="74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96C7647-1336-F09E-1509-8DA2FE2A804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05225" y="683904"/>
                  <a:ext cx="928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FFE3D4F-77A8-5386-6AFC-24A7608C7762}"/>
                    </a:ext>
                  </a:extLst>
                </p14:cNvPr>
                <p14:cNvContentPartPr/>
                <p14:nvPr/>
              </p14:nvContentPartPr>
              <p14:xfrm>
                <a:off x="1508905" y="671664"/>
                <a:ext cx="96480" cy="84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FFE3D4F-77A8-5386-6AFC-24A7608C776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99905" y="662664"/>
                  <a:ext cx="1141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404EBC3-516F-061F-5817-85646A0D6505}"/>
                    </a:ext>
                  </a:extLst>
                </p14:cNvPr>
                <p14:cNvContentPartPr/>
                <p14:nvPr/>
              </p14:nvContentPartPr>
              <p14:xfrm>
                <a:off x="1682425" y="686064"/>
                <a:ext cx="6120" cy="87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404EBC3-516F-061F-5817-85646A0D650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673785" y="677064"/>
                  <a:ext cx="2376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EB835E2-EFF9-C203-9A02-88EE1980F4F2}"/>
              </a:ext>
            </a:extLst>
          </p:cNvPr>
          <p:cNvGrpSpPr/>
          <p:nvPr/>
        </p:nvGrpSpPr>
        <p:grpSpPr>
          <a:xfrm>
            <a:off x="1957825" y="681384"/>
            <a:ext cx="157680" cy="108000"/>
            <a:chOff x="1957825" y="681384"/>
            <a:chExt cx="157680" cy="10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D96C8FC-AAF5-C2C6-7EA5-5112355F614C}"/>
                    </a:ext>
                  </a:extLst>
                </p14:cNvPr>
                <p14:cNvContentPartPr/>
                <p14:nvPr/>
              </p14:nvContentPartPr>
              <p14:xfrm>
                <a:off x="1957825" y="681384"/>
                <a:ext cx="119880" cy="982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D96C8FC-AAF5-C2C6-7EA5-5112355F614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949185" y="672384"/>
                  <a:ext cx="1375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CE8F2FA-9AB2-5142-7435-E02CD01FBE07}"/>
                    </a:ext>
                  </a:extLst>
                </p14:cNvPr>
                <p14:cNvContentPartPr/>
                <p14:nvPr/>
              </p14:nvContentPartPr>
              <p14:xfrm>
                <a:off x="2098585" y="687864"/>
                <a:ext cx="16920" cy="101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CE8F2FA-9AB2-5142-7435-E02CD01FBE0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089585" y="678864"/>
                  <a:ext cx="34560" cy="11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20762D3-DDB4-7CA2-6555-2E0499645D22}"/>
              </a:ext>
            </a:extLst>
          </p:cNvPr>
          <p:cNvGrpSpPr/>
          <p:nvPr/>
        </p:nvGrpSpPr>
        <p:grpSpPr>
          <a:xfrm>
            <a:off x="555558" y="872188"/>
            <a:ext cx="516960" cy="165600"/>
            <a:chOff x="555558" y="872188"/>
            <a:chExt cx="516960" cy="16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B7C05B9-33D9-B0E5-F5D3-B137447F2FE4}"/>
                    </a:ext>
                  </a:extLst>
                </p14:cNvPr>
                <p14:cNvContentPartPr/>
                <p14:nvPr/>
              </p14:nvContentPartPr>
              <p14:xfrm>
                <a:off x="555558" y="938068"/>
                <a:ext cx="216720" cy="99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B7C05B9-33D9-B0E5-F5D3-B137447F2FE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46558" y="929068"/>
                  <a:ext cx="2343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0A57CDE-2789-479B-2F41-957B76DD6F10}"/>
                    </a:ext>
                  </a:extLst>
                </p14:cNvPr>
                <p14:cNvContentPartPr/>
                <p14:nvPr/>
              </p14:nvContentPartPr>
              <p14:xfrm>
                <a:off x="806478" y="932308"/>
                <a:ext cx="220320" cy="712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0A57CDE-2789-479B-2F41-957B76DD6F1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97478" y="923308"/>
                  <a:ext cx="2379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0175F0A-9FE8-E44E-D928-E018ACC54718}"/>
                    </a:ext>
                  </a:extLst>
                </p14:cNvPr>
                <p14:cNvContentPartPr/>
                <p14:nvPr/>
              </p14:nvContentPartPr>
              <p14:xfrm>
                <a:off x="978558" y="872188"/>
                <a:ext cx="93960" cy="388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0175F0A-9FE8-E44E-D928-E018ACC5471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69558" y="863188"/>
                  <a:ext cx="111600" cy="5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F187DEC-1965-DC78-366F-B695EA1A9DF3}"/>
              </a:ext>
            </a:extLst>
          </p:cNvPr>
          <p:cNvGrpSpPr/>
          <p:nvPr/>
        </p:nvGrpSpPr>
        <p:grpSpPr>
          <a:xfrm>
            <a:off x="1268358" y="922948"/>
            <a:ext cx="413280" cy="108360"/>
            <a:chOff x="1268358" y="922948"/>
            <a:chExt cx="413280" cy="10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AA92472-25EC-0421-0C58-4DA292698464}"/>
                    </a:ext>
                  </a:extLst>
                </p14:cNvPr>
                <p14:cNvContentPartPr/>
                <p14:nvPr/>
              </p14:nvContentPartPr>
              <p14:xfrm>
                <a:off x="1268358" y="922948"/>
                <a:ext cx="232920" cy="108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AA92472-25EC-0421-0C58-4DA29269846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259358" y="913948"/>
                  <a:ext cx="2505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DCE5460-0612-7F83-0891-688DB84E97DC}"/>
                    </a:ext>
                  </a:extLst>
                </p14:cNvPr>
                <p14:cNvContentPartPr/>
                <p14:nvPr/>
              </p14:nvContentPartPr>
              <p14:xfrm>
                <a:off x="1509918" y="937708"/>
                <a:ext cx="171720" cy="75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DCE5460-0612-7F83-0891-688DB84E97D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500918" y="928708"/>
                  <a:ext cx="189360" cy="9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6AECCA40-36F6-1A4A-4635-95C9FEBFD3E4}"/>
                  </a:ext>
                </a:extLst>
              </p14:cNvPr>
              <p14:cNvContentPartPr/>
              <p14:nvPr/>
            </p14:nvContentPartPr>
            <p14:xfrm>
              <a:off x="1933638" y="935188"/>
              <a:ext cx="175320" cy="856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6AECCA40-36F6-1A4A-4635-95C9FEBFD3E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924638" y="926548"/>
                <a:ext cx="19296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45D904DE-9F29-5FA3-A98F-0FDE69F30F1E}"/>
                  </a:ext>
                </a:extLst>
              </p14:cNvPr>
              <p14:cNvContentPartPr/>
              <p14:nvPr/>
            </p14:nvContentPartPr>
            <p14:xfrm>
              <a:off x="2369598" y="887308"/>
              <a:ext cx="149040" cy="2620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45D904DE-9F29-5FA3-A98F-0FDE69F30F1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360958" y="878668"/>
                <a:ext cx="166680" cy="27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62442809-0094-FA79-905F-3A5C0F5AC009}"/>
              </a:ext>
            </a:extLst>
          </p:cNvPr>
          <p:cNvGrpSpPr/>
          <p:nvPr/>
        </p:nvGrpSpPr>
        <p:grpSpPr>
          <a:xfrm>
            <a:off x="666798" y="1173452"/>
            <a:ext cx="146160" cy="380880"/>
            <a:chOff x="666798" y="1173452"/>
            <a:chExt cx="146160" cy="38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DD0A05E-B460-615E-8C79-0E5F58C62AED}"/>
                    </a:ext>
                  </a:extLst>
                </p14:cNvPr>
                <p14:cNvContentPartPr/>
                <p14:nvPr/>
              </p14:nvContentPartPr>
              <p14:xfrm>
                <a:off x="697398" y="1173452"/>
                <a:ext cx="115560" cy="354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DD0A05E-B460-615E-8C79-0E5F58C62AE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88758" y="1164452"/>
                  <a:ext cx="13320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20F045C-8335-CEF2-CAA3-87A3FB97A640}"/>
                    </a:ext>
                  </a:extLst>
                </p14:cNvPr>
                <p14:cNvContentPartPr/>
                <p14:nvPr/>
              </p14:nvContentPartPr>
              <p14:xfrm>
                <a:off x="666798" y="1428692"/>
                <a:ext cx="145440" cy="1256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20F045C-8335-CEF2-CAA3-87A3FB97A64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57798" y="1419692"/>
                  <a:ext cx="163080" cy="14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FF0F00-2889-56B5-5EF2-7EB3C9C84EEB}"/>
              </a:ext>
            </a:extLst>
          </p:cNvPr>
          <p:cNvGrpSpPr/>
          <p:nvPr/>
        </p:nvGrpSpPr>
        <p:grpSpPr>
          <a:xfrm>
            <a:off x="2455998" y="655108"/>
            <a:ext cx="1472040" cy="363960"/>
            <a:chOff x="2455998" y="655108"/>
            <a:chExt cx="1472040" cy="36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CD6A529-0704-A451-277F-5F592C8C3DD2}"/>
                    </a:ext>
                  </a:extLst>
                </p14:cNvPr>
                <p14:cNvContentPartPr/>
                <p14:nvPr/>
              </p14:nvContentPartPr>
              <p14:xfrm>
                <a:off x="2455998" y="672748"/>
                <a:ext cx="101880" cy="113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CD6A529-0704-A451-277F-5F592C8C3DD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446998" y="664108"/>
                  <a:ext cx="1195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675850D-D4F4-E56F-273A-360AC0AE0F05}"/>
                    </a:ext>
                  </a:extLst>
                </p14:cNvPr>
                <p14:cNvContentPartPr/>
                <p14:nvPr/>
              </p14:nvContentPartPr>
              <p14:xfrm>
                <a:off x="2613318" y="669148"/>
                <a:ext cx="32040" cy="97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675850D-D4F4-E56F-273A-360AC0AE0F0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604678" y="660148"/>
                  <a:ext cx="496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6D2A7E5-3540-C2BC-4E4E-57075AAD0D60}"/>
                    </a:ext>
                  </a:extLst>
                </p14:cNvPr>
                <p14:cNvContentPartPr/>
                <p14:nvPr/>
              </p14:nvContentPartPr>
              <p14:xfrm>
                <a:off x="2716638" y="655108"/>
                <a:ext cx="150480" cy="1076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6D2A7E5-3540-C2BC-4E4E-57075AAD0D6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707638" y="646468"/>
                  <a:ext cx="168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A0CB561-88F0-2D4D-74A2-955C4A2A83B7}"/>
                    </a:ext>
                  </a:extLst>
                </p14:cNvPr>
                <p14:cNvContentPartPr/>
                <p14:nvPr/>
              </p14:nvContentPartPr>
              <p14:xfrm>
                <a:off x="2931558" y="725308"/>
                <a:ext cx="8640" cy="518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A0CB561-88F0-2D4D-74A2-955C4A2A83B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922918" y="716308"/>
                  <a:ext cx="262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7D1972F-0695-67EF-CA66-C208DFF8C9C7}"/>
                    </a:ext>
                  </a:extLst>
                </p14:cNvPr>
                <p14:cNvContentPartPr/>
                <p14:nvPr/>
              </p14:nvContentPartPr>
              <p14:xfrm>
                <a:off x="2925078" y="661588"/>
                <a:ext cx="114120" cy="1134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7D1972F-0695-67EF-CA66-C208DFF8C9C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916438" y="652588"/>
                  <a:ext cx="1317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0BF5A34-AD7F-66C8-0C6D-D7E864C74FD1}"/>
                    </a:ext>
                  </a:extLst>
                </p14:cNvPr>
                <p14:cNvContentPartPr/>
                <p14:nvPr/>
              </p14:nvContentPartPr>
              <p14:xfrm>
                <a:off x="3199398" y="686428"/>
                <a:ext cx="204840" cy="88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0BF5A34-AD7F-66C8-0C6D-D7E864C74FD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190758" y="677788"/>
                  <a:ext cx="2224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46DBBAE-533D-46A9-8BB1-A4DCCD492B0D}"/>
                    </a:ext>
                  </a:extLst>
                </p14:cNvPr>
                <p14:cNvContentPartPr/>
                <p14:nvPr/>
              </p14:nvContentPartPr>
              <p14:xfrm>
                <a:off x="3066918" y="678868"/>
                <a:ext cx="110520" cy="964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46DBBAE-533D-46A9-8BB1-A4DCCD492B0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058278" y="670228"/>
                  <a:ext cx="1281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5C7C29C-2531-DC82-E832-3E29C81AD625}"/>
                    </a:ext>
                  </a:extLst>
                </p14:cNvPr>
                <p14:cNvContentPartPr/>
                <p14:nvPr/>
              </p14:nvContentPartPr>
              <p14:xfrm>
                <a:off x="2688198" y="879388"/>
                <a:ext cx="149040" cy="1396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5C7C29C-2531-DC82-E832-3E29C81AD62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679558" y="870748"/>
                  <a:ext cx="1666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C201CB8-2214-7E54-821F-9293BE30F70C}"/>
                    </a:ext>
                  </a:extLst>
                </p14:cNvPr>
                <p14:cNvContentPartPr/>
                <p14:nvPr/>
              </p14:nvContentPartPr>
              <p14:xfrm>
                <a:off x="2957838" y="859588"/>
                <a:ext cx="139320" cy="125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C201CB8-2214-7E54-821F-9293BE30F70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949198" y="850588"/>
                  <a:ext cx="1569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57DF272-F5DE-4406-8F11-77FE2F256668}"/>
                    </a:ext>
                  </a:extLst>
                </p14:cNvPr>
                <p14:cNvContentPartPr/>
                <p14:nvPr/>
              </p14:nvContentPartPr>
              <p14:xfrm>
                <a:off x="3098598" y="876868"/>
                <a:ext cx="86400" cy="864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57DF272-F5DE-4406-8F11-77FE2F25666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089598" y="867868"/>
                  <a:ext cx="1040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33B382B-DE11-BC35-5F79-007C64E8FEEF}"/>
                    </a:ext>
                  </a:extLst>
                </p14:cNvPr>
                <p14:cNvContentPartPr/>
                <p14:nvPr/>
              </p14:nvContentPartPr>
              <p14:xfrm>
                <a:off x="3102558" y="948148"/>
                <a:ext cx="80640" cy="43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33B382B-DE11-BC35-5F79-007C64E8FEE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093918" y="939148"/>
                  <a:ext cx="982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7230B48-1B6A-D396-B182-7153785B1910}"/>
                    </a:ext>
                  </a:extLst>
                </p14:cNvPr>
                <p14:cNvContentPartPr/>
                <p14:nvPr/>
              </p14:nvContentPartPr>
              <p14:xfrm>
                <a:off x="3231438" y="895228"/>
                <a:ext cx="147960" cy="936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7230B48-1B6A-D396-B182-7153785B191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222438" y="886228"/>
                  <a:ext cx="1656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42AD568-5ACD-429C-8601-2FF426636430}"/>
                    </a:ext>
                  </a:extLst>
                </p14:cNvPr>
                <p14:cNvContentPartPr/>
                <p14:nvPr/>
              </p14:nvContentPartPr>
              <p14:xfrm>
                <a:off x="3429078" y="894148"/>
                <a:ext cx="83520" cy="1072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42AD568-5ACD-429C-8601-2FF42663643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420438" y="885508"/>
                  <a:ext cx="1011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011DAA9-1997-359A-0130-5D6C6BC1D493}"/>
                    </a:ext>
                  </a:extLst>
                </p14:cNvPr>
                <p14:cNvContentPartPr/>
                <p14:nvPr/>
              </p14:nvContentPartPr>
              <p14:xfrm>
                <a:off x="3578838" y="916468"/>
                <a:ext cx="7920" cy="60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011DAA9-1997-359A-0130-5D6C6BC1D49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570198" y="907828"/>
                  <a:ext cx="255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E7B59DB-9B7D-6613-BBC4-DDFBA98F5E76}"/>
                    </a:ext>
                  </a:extLst>
                </p14:cNvPr>
                <p14:cNvContentPartPr/>
                <p14:nvPr/>
              </p14:nvContentPartPr>
              <p14:xfrm>
                <a:off x="3584598" y="883708"/>
                <a:ext cx="70200" cy="1148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E7B59DB-9B7D-6613-BBC4-DDFBA98F5E7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575958" y="875068"/>
                  <a:ext cx="878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207C161-23AC-24A4-1B3D-5E5BD36465B4}"/>
                    </a:ext>
                  </a:extLst>
                </p14:cNvPr>
                <p14:cNvContentPartPr/>
                <p14:nvPr/>
              </p14:nvContentPartPr>
              <p14:xfrm>
                <a:off x="3686118" y="906028"/>
                <a:ext cx="26280" cy="810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207C161-23AC-24A4-1B3D-5E5BD36465B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677118" y="897028"/>
                  <a:ext cx="439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2081C05-6D69-D99C-ECC3-DB5EE09B81DC}"/>
                    </a:ext>
                  </a:extLst>
                </p14:cNvPr>
                <p14:cNvContentPartPr/>
                <p14:nvPr/>
              </p14:nvContentPartPr>
              <p14:xfrm>
                <a:off x="3771078" y="903868"/>
                <a:ext cx="137160" cy="918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2081C05-6D69-D99C-ECC3-DB5EE09B81D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762438" y="895228"/>
                  <a:ext cx="1548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3344A4E-BF48-DACF-8EE7-90176D13E5BF}"/>
                    </a:ext>
                  </a:extLst>
                </p14:cNvPr>
                <p14:cNvContentPartPr/>
                <p14:nvPr/>
              </p14:nvContentPartPr>
              <p14:xfrm>
                <a:off x="3920118" y="905308"/>
                <a:ext cx="7920" cy="871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3344A4E-BF48-DACF-8EE7-90176D13E5B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911118" y="896668"/>
                  <a:ext cx="255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2584C8D-D2A8-F5EC-04BF-94D0881D89AD}"/>
                    </a:ext>
                  </a:extLst>
                </p14:cNvPr>
                <p14:cNvContentPartPr/>
                <p14:nvPr/>
              </p14:nvContentPartPr>
              <p14:xfrm>
                <a:off x="3471558" y="772052"/>
                <a:ext cx="36000" cy="62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2584C8D-D2A8-F5EC-04BF-94D0881D89A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462918" y="763052"/>
                  <a:ext cx="53640" cy="799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72D98142-E7E4-296B-86F4-1AB5EEF179BC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727" y="0"/>
            <a:ext cx="5395274" cy="3750982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A45FBE86-2190-23B7-8393-613A472EACE1}"/>
              </a:ext>
            </a:extLst>
          </p:cNvPr>
          <p:cNvPicPr>
            <a:picLocks noChangeAspect="1"/>
          </p:cNvPicPr>
          <p:nvPr/>
        </p:nvPicPr>
        <p:blipFill rotWithShape="1"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84"/>
          <a:stretch/>
        </p:blipFill>
        <p:spPr>
          <a:xfrm>
            <a:off x="6818721" y="3664020"/>
            <a:ext cx="5373279" cy="3193980"/>
          </a:xfrm>
          <a:prstGeom prst="rect">
            <a:avLst/>
          </a:prstGeom>
        </p:spPr>
      </p:pic>
      <p:grpSp>
        <p:nvGrpSpPr>
          <p:cNvPr id="94" name="Group 93">
            <a:extLst>
              <a:ext uri="{FF2B5EF4-FFF2-40B4-BE49-F238E27FC236}">
                <a16:creationId xmlns:a16="http://schemas.microsoft.com/office/drawing/2014/main" id="{15986E8F-E5CF-25F2-BF55-AD7D33B48EDF}"/>
              </a:ext>
            </a:extLst>
          </p:cNvPr>
          <p:cNvGrpSpPr/>
          <p:nvPr/>
        </p:nvGrpSpPr>
        <p:grpSpPr>
          <a:xfrm>
            <a:off x="5084718" y="98852"/>
            <a:ext cx="1262520" cy="434880"/>
            <a:chOff x="5084718" y="98852"/>
            <a:chExt cx="1262520" cy="43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98E0B3B-7CA2-5B9D-54DF-314C9DA4F2E0}"/>
                    </a:ext>
                  </a:extLst>
                </p14:cNvPr>
                <p14:cNvContentPartPr/>
                <p14:nvPr/>
              </p14:nvContentPartPr>
              <p14:xfrm>
                <a:off x="5088318" y="146012"/>
                <a:ext cx="23040" cy="1436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98E0B3B-7CA2-5B9D-54DF-314C9DA4F2E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079678" y="137012"/>
                  <a:ext cx="406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DECC649-F577-2FBF-9898-186231123F15}"/>
                    </a:ext>
                  </a:extLst>
                </p14:cNvPr>
                <p14:cNvContentPartPr/>
                <p14:nvPr/>
              </p14:nvContentPartPr>
              <p14:xfrm>
                <a:off x="5084718" y="126572"/>
                <a:ext cx="86400" cy="144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DECC649-F577-2FBF-9898-186231123F1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076078" y="117572"/>
                  <a:ext cx="1040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F27DBFE-C093-1FFE-AE03-ED34E10D1D6F}"/>
                    </a:ext>
                  </a:extLst>
                </p14:cNvPr>
                <p14:cNvContentPartPr/>
                <p14:nvPr/>
              </p14:nvContentPartPr>
              <p14:xfrm>
                <a:off x="5090118" y="149612"/>
                <a:ext cx="228600" cy="1382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F27DBFE-C093-1FFE-AE03-ED34E10D1D6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081478" y="140972"/>
                  <a:ext cx="2462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14D2270-0A9D-DB93-CF38-0F0B9F2CB001}"/>
                    </a:ext>
                  </a:extLst>
                </p14:cNvPr>
                <p14:cNvContentPartPr/>
                <p14:nvPr/>
              </p14:nvContentPartPr>
              <p14:xfrm>
                <a:off x="5251758" y="245732"/>
                <a:ext cx="54360" cy="68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14D2270-0A9D-DB93-CF38-0F0B9F2CB00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242758" y="237092"/>
                  <a:ext cx="720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DF6A66D-AC86-4793-A334-0F5AE1B36948}"/>
                    </a:ext>
                  </a:extLst>
                </p14:cNvPr>
                <p14:cNvContentPartPr/>
                <p14:nvPr/>
              </p14:nvContentPartPr>
              <p14:xfrm>
                <a:off x="5654958" y="111812"/>
                <a:ext cx="104040" cy="648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DF6A66D-AC86-4793-A334-0F5AE1B3694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645958" y="103172"/>
                  <a:ext cx="1216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E74AED3-F86F-4ECB-C474-B87ACC47845B}"/>
                    </a:ext>
                  </a:extLst>
                </p14:cNvPr>
                <p14:cNvContentPartPr/>
                <p14:nvPr/>
              </p14:nvContentPartPr>
              <p14:xfrm>
                <a:off x="5809038" y="128372"/>
                <a:ext cx="119160" cy="1087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E74AED3-F86F-4ECB-C474-B87ACC47845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800038" y="119732"/>
                  <a:ext cx="1368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DD55115-0CCE-4CBA-8844-1E5337CFC013}"/>
                    </a:ext>
                  </a:extLst>
                </p14:cNvPr>
                <p14:cNvContentPartPr/>
                <p14:nvPr/>
              </p14:nvContentPartPr>
              <p14:xfrm>
                <a:off x="5984358" y="179852"/>
                <a:ext cx="87480" cy="302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DD55115-0CCE-4CBA-8844-1E5337CFC01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975358" y="170852"/>
                  <a:ext cx="1051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BA8D35C-7C01-35CC-5B08-7340E1213211}"/>
                    </a:ext>
                  </a:extLst>
                </p14:cNvPr>
                <p14:cNvContentPartPr/>
                <p14:nvPr/>
              </p14:nvContentPartPr>
              <p14:xfrm>
                <a:off x="5969598" y="98852"/>
                <a:ext cx="114480" cy="576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BA8D35C-7C01-35CC-5B08-7340E121321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960598" y="90212"/>
                  <a:ext cx="1321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CF58435-7C5F-BF39-2CA1-9082BDCDF9C1}"/>
                    </a:ext>
                  </a:extLst>
                </p14:cNvPr>
                <p14:cNvContentPartPr/>
                <p14:nvPr/>
              </p14:nvContentPartPr>
              <p14:xfrm>
                <a:off x="6111078" y="126212"/>
                <a:ext cx="222840" cy="1076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CF58435-7C5F-BF39-2CA1-9082BDCDF9C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102438" y="117212"/>
                  <a:ext cx="2404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2C87A62-CB59-F4F4-8848-9A302A25865E}"/>
                    </a:ext>
                  </a:extLst>
                </p14:cNvPr>
                <p14:cNvContentPartPr/>
                <p14:nvPr/>
              </p14:nvContentPartPr>
              <p14:xfrm>
                <a:off x="6284238" y="122612"/>
                <a:ext cx="63000" cy="554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2C87A62-CB59-F4F4-8848-9A302A25865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275598" y="113612"/>
                  <a:ext cx="806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6F623D6-3917-D40A-91CE-62A584B42F35}"/>
                    </a:ext>
                  </a:extLst>
                </p14:cNvPr>
                <p14:cNvContentPartPr/>
                <p14:nvPr/>
              </p14:nvContentPartPr>
              <p14:xfrm>
                <a:off x="5162478" y="390452"/>
                <a:ext cx="267120" cy="1432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6F623D6-3917-D40A-91CE-62A584B42F3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153838" y="381812"/>
                  <a:ext cx="2847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D05F471-2D3B-738E-F3DF-68E2B0D97251}"/>
                    </a:ext>
                  </a:extLst>
                </p14:cNvPr>
                <p14:cNvContentPartPr/>
                <p14:nvPr/>
              </p14:nvContentPartPr>
              <p14:xfrm>
                <a:off x="5485038" y="423572"/>
                <a:ext cx="331920" cy="993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D05F471-2D3B-738E-F3DF-68E2B0D9725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476398" y="414932"/>
                  <a:ext cx="3495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A2F3F53-5CEE-3625-6E04-76724B53FA65}"/>
                    </a:ext>
                  </a:extLst>
                </p14:cNvPr>
                <p14:cNvContentPartPr/>
                <p14:nvPr/>
              </p14:nvContentPartPr>
              <p14:xfrm>
                <a:off x="5712198" y="349052"/>
                <a:ext cx="135000" cy="716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A2F3F53-5CEE-3625-6E04-76724B53FA6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703198" y="340052"/>
                  <a:ext cx="1526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4F3DF29-DCCE-F35C-9D05-4234A711775D}"/>
                    </a:ext>
                  </a:extLst>
                </p14:cNvPr>
                <p14:cNvContentPartPr/>
                <p14:nvPr/>
              </p14:nvContentPartPr>
              <p14:xfrm>
                <a:off x="5503758" y="143132"/>
                <a:ext cx="117360" cy="1047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4F3DF29-DCCE-F35C-9D05-4234A711775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495118" y="134132"/>
                  <a:ext cx="135000" cy="12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E2ABF0C-D3AA-7392-5A87-96C7C62981A8}"/>
              </a:ext>
            </a:extLst>
          </p:cNvPr>
          <p:cNvGrpSpPr/>
          <p:nvPr/>
        </p:nvGrpSpPr>
        <p:grpSpPr>
          <a:xfrm>
            <a:off x="5095518" y="667292"/>
            <a:ext cx="1172880" cy="391680"/>
            <a:chOff x="5095518" y="667292"/>
            <a:chExt cx="1172880" cy="39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0F4DEB6-41EC-721C-C623-666D9070B57E}"/>
                    </a:ext>
                  </a:extLst>
                </p14:cNvPr>
                <p14:cNvContentPartPr/>
                <p14:nvPr/>
              </p14:nvContentPartPr>
              <p14:xfrm>
                <a:off x="5095518" y="752612"/>
                <a:ext cx="69480" cy="838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0F4DEB6-41EC-721C-C623-666D9070B57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086518" y="743612"/>
                  <a:ext cx="871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D0CF33E-F83F-568D-4C02-1B91102E2CBC}"/>
                    </a:ext>
                  </a:extLst>
                </p14:cNvPr>
                <p14:cNvContentPartPr/>
                <p14:nvPr/>
              </p14:nvContentPartPr>
              <p14:xfrm>
                <a:off x="5110638" y="706532"/>
                <a:ext cx="111600" cy="946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D0CF33E-F83F-568D-4C02-1B91102E2CBC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101638" y="697532"/>
                  <a:ext cx="1292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168F5E4-C1E5-5411-D960-8DE759033F3A}"/>
                    </a:ext>
                  </a:extLst>
                </p14:cNvPr>
                <p14:cNvContentPartPr/>
                <p14:nvPr/>
              </p14:nvContentPartPr>
              <p14:xfrm>
                <a:off x="5220438" y="667292"/>
                <a:ext cx="74520" cy="313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168F5E4-C1E5-5411-D960-8DE759033F3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211798" y="658292"/>
                  <a:ext cx="92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42130EF-F35A-CE60-E4C0-B87DEE1FF007}"/>
                    </a:ext>
                  </a:extLst>
                </p14:cNvPr>
                <p14:cNvContentPartPr/>
                <p14:nvPr/>
              </p14:nvContentPartPr>
              <p14:xfrm>
                <a:off x="5447238" y="736412"/>
                <a:ext cx="85680" cy="856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42130EF-F35A-CE60-E4C0-B87DEE1FF00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438238" y="727412"/>
                  <a:ext cx="1033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3312E1A-A499-E814-2DFA-5E312D00E56E}"/>
                    </a:ext>
                  </a:extLst>
                </p14:cNvPr>
                <p14:cNvContentPartPr/>
                <p14:nvPr/>
              </p14:nvContentPartPr>
              <p14:xfrm>
                <a:off x="5568918" y="699332"/>
                <a:ext cx="99720" cy="1080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3312E1A-A499-E814-2DFA-5E312D00E56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559918" y="690692"/>
                  <a:ext cx="1173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9BB043E-EC64-1664-5999-0497EA0E512B}"/>
                    </a:ext>
                  </a:extLst>
                </p14:cNvPr>
                <p14:cNvContentPartPr/>
                <p14:nvPr/>
              </p14:nvContentPartPr>
              <p14:xfrm>
                <a:off x="5654238" y="704732"/>
                <a:ext cx="122040" cy="1108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9BB043E-EC64-1664-5999-0497EA0E512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645238" y="696092"/>
                  <a:ext cx="1396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D549CB9-F892-D454-287A-046C83A3BDFD}"/>
                    </a:ext>
                  </a:extLst>
                </p14:cNvPr>
                <p14:cNvContentPartPr/>
                <p14:nvPr/>
              </p14:nvContentPartPr>
              <p14:xfrm>
                <a:off x="5772318" y="675212"/>
                <a:ext cx="273960" cy="1123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D549CB9-F892-D454-287A-046C83A3BDF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763678" y="666572"/>
                  <a:ext cx="2916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06E7CB1-5246-5411-7CD0-077EC36EA2E6}"/>
                    </a:ext>
                  </a:extLst>
                </p14:cNvPr>
                <p14:cNvContentPartPr/>
                <p14:nvPr/>
              </p14:nvContentPartPr>
              <p14:xfrm>
                <a:off x="5157078" y="956012"/>
                <a:ext cx="188280" cy="1029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06E7CB1-5246-5411-7CD0-077EC36EA2E6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148438" y="947012"/>
                  <a:ext cx="2059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C606D92-52ED-8175-C6AB-43DF20FFE51D}"/>
                    </a:ext>
                  </a:extLst>
                </p14:cNvPr>
                <p14:cNvContentPartPr/>
                <p14:nvPr/>
              </p14:nvContentPartPr>
              <p14:xfrm>
                <a:off x="5395038" y="957812"/>
                <a:ext cx="118440" cy="943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C606D92-52ED-8175-C6AB-43DF20FFE51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386398" y="948812"/>
                  <a:ext cx="1360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F2E4B30-3048-CC5D-5E2D-C9F2851815D6}"/>
                    </a:ext>
                  </a:extLst>
                </p14:cNvPr>
                <p14:cNvContentPartPr/>
                <p14:nvPr/>
              </p14:nvContentPartPr>
              <p14:xfrm>
                <a:off x="5568558" y="918572"/>
                <a:ext cx="38520" cy="135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F2E4B30-3048-CC5D-5E2D-C9F2851815D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559918" y="909932"/>
                  <a:ext cx="561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E2F72DA-2F8C-DAB0-903A-1F57A75AACFA}"/>
                    </a:ext>
                  </a:extLst>
                </p14:cNvPr>
                <p14:cNvContentPartPr/>
                <p14:nvPr/>
              </p14:nvContentPartPr>
              <p14:xfrm>
                <a:off x="5567478" y="926492"/>
                <a:ext cx="82800" cy="651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E2F72DA-2F8C-DAB0-903A-1F57A75AACFA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558838" y="917492"/>
                  <a:ext cx="1004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A1682A8-72AD-96F7-2DBC-2836D378E8EF}"/>
                    </a:ext>
                  </a:extLst>
                </p14:cNvPr>
                <p14:cNvContentPartPr/>
                <p14:nvPr/>
              </p14:nvContentPartPr>
              <p14:xfrm>
                <a:off x="5688798" y="958532"/>
                <a:ext cx="36000" cy="806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A1682A8-72AD-96F7-2DBC-2836D378E8EF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679798" y="949892"/>
                  <a:ext cx="536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288701E-B1B1-25D0-2DAD-857C550050BA}"/>
                    </a:ext>
                  </a:extLst>
                </p14:cNvPr>
                <p14:cNvContentPartPr/>
                <p14:nvPr/>
              </p14:nvContentPartPr>
              <p14:xfrm>
                <a:off x="5797878" y="908492"/>
                <a:ext cx="179640" cy="1191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288701E-B1B1-25D0-2DAD-857C550050B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789238" y="899852"/>
                  <a:ext cx="1972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2025E00-D7A8-BC30-1FFB-9299FB15D291}"/>
                    </a:ext>
                  </a:extLst>
                </p14:cNvPr>
                <p14:cNvContentPartPr/>
                <p14:nvPr/>
              </p14:nvContentPartPr>
              <p14:xfrm>
                <a:off x="5908758" y="971852"/>
                <a:ext cx="91800" cy="237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2025E00-D7A8-BC30-1FFB-9299FB15D291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899758" y="963212"/>
                  <a:ext cx="1094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2440C86-6B8C-5899-F422-E5B8DC4FB383}"/>
                    </a:ext>
                  </a:extLst>
                </p14:cNvPr>
                <p14:cNvContentPartPr/>
                <p14:nvPr/>
              </p14:nvContentPartPr>
              <p14:xfrm>
                <a:off x="5983638" y="861692"/>
                <a:ext cx="284760" cy="1058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2440C86-6B8C-5899-F422-E5B8DC4FB38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974638" y="853052"/>
                  <a:ext cx="302400" cy="12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733D0CEE-870C-4731-3FCC-18AFAFEDB060}"/>
                  </a:ext>
                </a:extLst>
              </p14:cNvPr>
              <p14:cNvContentPartPr/>
              <p14:nvPr/>
            </p14:nvContentPartPr>
            <p14:xfrm>
              <a:off x="6382158" y="408092"/>
              <a:ext cx="605520" cy="262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733D0CEE-870C-4731-3FCC-18AFAFEDB060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6373158" y="399092"/>
                <a:ext cx="62316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80100453-C68E-143A-5411-06538AA18F11}"/>
                  </a:ext>
                </a:extLst>
              </p14:cNvPr>
              <p14:cNvContentPartPr/>
              <p14:nvPr/>
            </p14:nvContentPartPr>
            <p14:xfrm>
              <a:off x="6868878" y="336452"/>
              <a:ext cx="138240" cy="1836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80100453-C68E-143A-5411-06538AA18F11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6860238" y="327452"/>
                <a:ext cx="15588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6673389E-F397-69E8-1529-B70979F1F3E3}"/>
                  </a:ext>
                </a:extLst>
              </p14:cNvPr>
              <p14:cNvContentPartPr/>
              <p14:nvPr/>
            </p14:nvContentPartPr>
            <p14:xfrm>
              <a:off x="7332198" y="3254612"/>
              <a:ext cx="491400" cy="2300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6673389E-F397-69E8-1529-B70979F1F3E3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7323198" y="3245972"/>
                <a:ext cx="509040" cy="24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5" name="Group 144">
            <a:extLst>
              <a:ext uri="{FF2B5EF4-FFF2-40B4-BE49-F238E27FC236}">
                <a16:creationId xmlns:a16="http://schemas.microsoft.com/office/drawing/2014/main" id="{AD3490C3-6DF4-B89A-C00D-4A2FB47F0648}"/>
              </a:ext>
            </a:extLst>
          </p:cNvPr>
          <p:cNvGrpSpPr/>
          <p:nvPr/>
        </p:nvGrpSpPr>
        <p:grpSpPr>
          <a:xfrm>
            <a:off x="5940078" y="2080652"/>
            <a:ext cx="2171880" cy="726480"/>
            <a:chOff x="5940078" y="2080652"/>
            <a:chExt cx="2171880" cy="72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F7F87BC-8433-D7ED-5EE2-C34F0735E4FA}"/>
                    </a:ext>
                  </a:extLst>
                </p14:cNvPr>
                <p14:cNvContentPartPr/>
                <p14:nvPr/>
              </p14:nvContentPartPr>
              <p14:xfrm>
                <a:off x="6840438" y="2114132"/>
                <a:ext cx="1211040" cy="2624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F7F87BC-8433-D7ED-5EE2-C34F0735E4F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831438" y="2105492"/>
                  <a:ext cx="12286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4D92DD9-DCE6-8CCE-7BD4-C53FCEC2142C}"/>
                    </a:ext>
                  </a:extLst>
                </p14:cNvPr>
                <p14:cNvContentPartPr/>
                <p14:nvPr/>
              </p14:nvContentPartPr>
              <p14:xfrm>
                <a:off x="7968318" y="2080652"/>
                <a:ext cx="143640" cy="1044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4D92DD9-DCE6-8CCE-7BD4-C53FCEC2142C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959678" y="2071652"/>
                  <a:ext cx="1612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0933B23-A486-0647-EF43-292855B03B04}"/>
                    </a:ext>
                  </a:extLst>
                </p14:cNvPr>
                <p14:cNvContentPartPr/>
                <p14:nvPr/>
              </p14:nvContentPartPr>
              <p14:xfrm>
                <a:off x="6151038" y="2245172"/>
                <a:ext cx="21600" cy="946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0933B23-A486-0647-EF43-292855B03B04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142038" y="2236532"/>
                  <a:ext cx="392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3732CF0-962B-5543-9CF0-BF88975B6B29}"/>
                    </a:ext>
                  </a:extLst>
                </p14:cNvPr>
                <p14:cNvContentPartPr/>
                <p14:nvPr/>
              </p14:nvContentPartPr>
              <p14:xfrm>
                <a:off x="6221598" y="2247332"/>
                <a:ext cx="117000" cy="864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3732CF0-962B-5543-9CF0-BF88975B6B29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212958" y="2238692"/>
                  <a:ext cx="1346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B24A035-E154-76C1-C0D9-C445E0AE9475}"/>
                    </a:ext>
                  </a:extLst>
                </p14:cNvPr>
                <p14:cNvContentPartPr/>
                <p14:nvPr/>
              </p14:nvContentPartPr>
              <p14:xfrm>
                <a:off x="5940078" y="2438492"/>
                <a:ext cx="169560" cy="1371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B24A035-E154-76C1-C0D9-C445E0AE9475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931438" y="2429852"/>
                  <a:ext cx="1872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1E229C0-8584-A005-416E-148B55FAB758}"/>
                    </a:ext>
                  </a:extLst>
                </p14:cNvPr>
                <p14:cNvContentPartPr/>
                <p14:nvPr/>
              </p14:nvContentPartPr>
              <p14:xfrm>
                <a:off x="6115758" y="2530652"/>
                <a:ext cx="12600" cy="414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1E229C0-8584-A005-416E-148B55FAB75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107118" y="2522012"/>
                  <a:ext cx="302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A5A1148-2A1A-5911-7D22-A97224F80837}"/>
                    </a:ext>
                  </a:extLst>
                </p14:cNvPr>
                <p14:cNvContentPartPr/>
                <p14:nvPr/>
              </p14:nvContentPartPr>
              <p14:xfrm>
                <a:off x="6124758" y="2467652"/>
                <a:ext cx="13680" cy="1069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A5A1148-2A1A-5911-7D22-A97224F8083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115758" y="2458652"/>
                  <a:ext cx="313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4E16536-FA06-5BAA-C240-30CDD8BF86E6}"/>
                    </a:ext>
                  </a:extLst>
                </p14:cNvPr>
                <p14:cNvContentPartPr/>
                <p14:nvPr/>
              </p14:nvContentPartPr>
              <p14:xfrm>
                <a:off x="6160398" y="2466212"/>
                <a:ext cx="114480" cy="885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4E16536-FA06-5BAA-C240-30CDD8BF86E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151398" y="2457212"/>
                  <a:ext cx="1321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C3C56C2-16A6-F503-60A5-1D918CD7C65B}"/>
                    </a:ext>
                  </a:extLst>
                </p14:cNvPr>
                <p14:cNvContentPartPr/>
                <p14:nvPr/>
              </p14:nvContentPartPr>
              <p14:xfrm>
                <a:off x="6296838" y="2448212"/>
                <a:ext cx="240120" cy="889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C3C56C2-16A6-F503-60A5-1D918CD7C65B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287838" y="2439212"/>
                  <a:ext cx="2577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8AD04CC-1897-7467-8EC1-7F7E84F807D8}"/>
                    </a:ext>
                  </a:extLst>
                </p14:cNvPr>
                <p14:cNvContentPartPr/>
                <p14:nvPr/>
              </p14:nvContentPartPr>
              <p14:xfrm>
                <a:off x="6461718" y="2413652"/>
                <a:ext cx="82440" cy="104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8AD04CC-1897-7467-8EC1-7F7E84F807D8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452718" y="2405012"/>
                  <a:ext cx="1000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13C06E1-53D0-6302-6846-7A1705E47BA8}"/>
                    </a:ext>
                  </a:extLst>
                </p14:cNvPr>
                <p14:cNvContentPartPr/>
                <p14:nvPr/>
              </p14:nvContentPartPr>
              <p14:xfrm>
                <a:off x="6453078" y="2460092"/>
                <a:ext cx="69480" cy="108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13C06E1-53D0-6302-6846-7A1705E47BA8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444078" y="2451092"/>
                  <a:ext cx="871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A828A25-385D-D5C3-6F7D-52357C2C51DB}"/>
                    </a:ext>
                  </a:extLst>
                </p14:cNvPr>
                <p14:cNvContentPartPr/>
                <p14:nvPr/>
              </p14:nvContentPartPr>
              <p14:xfrm>
                <a:off x="6576918" y="2421212"/>
                <a:ext cx="118440" cy="910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A828A25-385D-D5C3-6F7D-52357C2C51DB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568278" y="2412212"/>
                  <a:ext cx="1360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2A8F6A4-24D7-522C-050A-178F47544569}"/>
                    </a:ext>
                  </a:extLst>
                </p14:cNvPr>
                <p14:cNvContentPartPr/>
                <p14:nvPr/>
              </p14:nvContentPartPr>
              <p14:xfrm>
                <a:off x="6057438" y="2684732"/>
                <a:ext cx="138600" cy="1224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2A8F6A4-24D7-522C-050A-178F47544569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048438" y="2676092"/>
                  <a:ext cx="1562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888ED7C-614F-6055-7669-F23C2EF3EA5E}"/>
                    </a:ext>
                  </a:extLst>
                </p14:cNvPr>
                <p14:cNvContentPartPr/>
                <p14:nvPr/>
              </p14:nvContentPartPr>
              <p14:xfrm>
                <a:off x="6263358" y="2697332"/>
                <a:ext cx="74160" cy="658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888ED7C-614F-6055-7669-F23C2EF3EA5E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254358" y="2688692"/>
                  <a:ext cx="918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77BE4AE-F40E-C3CF-FE86-7E3C6A550146}"/>
                    </a:ext>
                  </a:extLst>
                </p14:cNvPr>
                <p14:cNvContentPartPr/>
                <p14:nvPr/>
              </p14:nvContentPartPr>
              <p14:xfrm>
                <a:off x="6250038" y="2649452"/>
                <a:ext cx="99360" cy="65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77BE4AE-F40E-C3CF-FE86-7E3C6A550146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241038" y="2640812"/>
                  <a:ext cx="1170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6F0270F-24BE-B9ED-06E3-AF0262FF9B65}"/>
                    </a:ext>
                  </a:extLst>
                </p14:cNvPr>
                <p14:cNvContentPartPr/>
                <p14:nvPr/>
              </p14:nvContentPartPr>
              <p14:xfrm>
                <a:off x="6378918" y="2674292"/>
                <a:ext cx="107280" cy="961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6F0270F-24BE-B9ED-06E3-AF0262FF9B65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369918" y="2665652"/>
                  <a:ext cx="1249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E81DD14-C2DA-C2CC-53EF-2BC2D6899AA1}"/>
                    </a:ext>
                  </a:extLst>
                </p14:cNvPr>
                <p14:cNvContentPartPr/>
                <p14:nvPr/>
              </p14:nvContentPartPr>
              <p14:xfrm>
                <a:off x="6551718" y="2688692"/>
                <a:ext cx="14400" cy="716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E81DD14-C2DA-C2CC-53EF-2BC2D6899AA1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543078" y="2680052"/>
                  <a:ext cx="320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81272B7-F3D8-BA7B-813C-8AD8BA1EDF20}"/>
                    </a:ext>
                  </a:extLst>
                </p14:cNvPr>
                <p14:cNvContentPartPr/>
                <p14:nvPr/>
              </p14:nvContentPartPr>
              <p14:xfrm>
                <a:off x="6554598" y="2630012"/>
                <a:ext cx="112320" cy="1033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81272B7-F3D8-BA7B-813C-8AD8BA1EDF20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545598" y="2621372"/>
                  <a:ext cx="1299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476C956-3797-66E1-89C6-D0805639BA7C}"/>
                    </a:ext>
                  </a:extLst>
                </p14:cNvPr>
                <p14:cNvContentPartPr/>
                <p14:nvPr/>
              </p14:nvContentPartPr>
              <p14:xfrm>
                <a:off x="6692838" y="2641532"/>
                <a:ext cx="167040" cy="1148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476C956-3797-66E1-89C6-D0805639BA7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683838" y="2632532"/>
                  <a:ext cx="1846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B6DB780-6218-FF81-AA56-0163801C7A89}"/>
                    </a:ext>
                  </a:extLst>
                </p14:cNvPr>
                <p14:cNvContentPartPr/>
                <p14:nvPr/>
              </p14:nvContentPartPr>
              <p14:xfrm>
                <a:off x="6798678" y="2601572"/>
                <a:ext cx="104400" cy="1350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B6DB780-6218-FF81-AA56-0163801C7A89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790038" y="2592572"/>
                  <a:ext cx="12204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A08C38F6-30C3-0154-21D0-F3AD7C1E9992}"/>
              </a:ext>
            </a:extLst>
          </p:cNvPr>
          <p:cNvGrpSpPr/>
          <p:nvPr/>
        </p:nvGrpSpPr>
        <p:grpSpPr>
          <a:xfrm>
            <a:off x="5926038" y="2912252"/>
            <a:ext cx="279720" cy="123120"/>
            <a:chOff x="5926038" y="2912252"/>
            <a:chExt cx="279720" cy="12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C1EC884-7B01-0597-9B69-1ABCCEA88980}"/>
                    </a:ext>
                  </a:extLst>
                </p14:cNvPr>
                <p14:cNvContentPartPr/>
                <p14:nvPr/>
              </p14:nvContentPartPr>
              <p14:xfrm>
                <a:off x="6039078" y="2912252"/>
                <a:ext cx="126360" cy="1119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C1EC884-7B01-0597-9B69-1ABCCEA88980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030078" y="2903252"/>
                  <a:ext cx="1440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0804A64-9195-C93D-19D1-69D99933A406}"/>
                    </a:ext>
                  </a:extLst>
                </p14:cNvPr>
                <p14:cNvContentPartPr/>
                <p14:nvPr/>
              </p14:nvContentPartPr>
              <p14:xfrm>
                <a:off x="5926038" y="2930612"/>
                <a:ext cx="121680" cy="1047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0804A64-9195-C93D-19D1-69D99933A406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917038" y="2921972"/>
                  <a:ext cx="1393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0769DD0-B657-61F5-6823-9A1FA00046C0}"/>
                    </a:ext>
                  </a:extLst>
                </p14:cNvPr>
                <p14:cNvContentPartPr/>
                <p14:nvPr/>
              </p14:nvContentPartPr>
              <p14:xfrm>
                <a:off x="6192438" y="2917652"/>
                <a:ext cx="13320" cy="864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0769DD0-B657-61F5-6823-9A1FA00046C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183798" y="2908652"/>
                  <a:ext cx="30960" cy="10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EE63245F-1142-7541-9DC5-1F2C33DC3074}"/>
              </a:ext>
            </a:extLst>
          </p:cNvPr>
          <p:cNvGrpSpPr/>
          <p:nvPr/>
        </p:nvGrpSpPr>
        <p:grpSpPr>
          <a:xfrm>
            <a:off x="6414198" y="2833412"/>
            <a:ext cx="508320" cy="189720"/>
            <a:chOff x="6414198" y="2833412"/>
            <a:chExt cx="508320" cy="18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B15CA2D-4DC7-B37D-7FC0-F58DA0DBBAF1}"/>
                    </a:ext>
                  </a:extLst>
                </p14:cNvPr>
                <p14:cNvContentPartPr/>
                <p14:nvPr/>
              </p14:nvContentPartPr>
              <p14:xfrm>
                <a:off x="6414198" y="2879852"/>
                <a:ext cx="125640" cy="1432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B15CA2D-4DC7-B37D-7FC0-F58DA0DBBAF1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405198" y="2870852"/>
                  <a:ext cx="1432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ED28183-38B4-1411-B36E-053B59CF96B4}"/>
                    </a:ext>
                  </a:extLst>
                </p14:cNvPr>
                <p14:cNvContentPartPr/>
                <p14:nvPr/>
              </p14:nvContentPartPr>
              <p14:xfrm>
                <a:off x="6434718" y="2910452"/>
                <a:ext cx="231480" cy="637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ED28183-38B4-1411-B36E-053B59CF96B4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426078" y="2901812"/>
                  <a:ext cx="2491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4D17CB9-9BB6-D5FC-882D-E45397FC6EB2}"/>
                    </a:ext>
                  </a:extLst>
                </p14:cNvPr>
                <p14:cNvContentPartPr/>
                <p14:nvPr/>
              </p14:nvContentPartPr>
              <p14:xfrm>
                <a:off x="6595278" y="2846732"/>
                <a:ext cx="101520" cy="745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4D17CB9-9BB6-D5FC-882D-E45397FC6EB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586278" y="2837732"/>
                  <a:ext cx="1191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7198CEC-300F-D96F-206B-04CD5AAF34F2}"/>
                    </a:ext>
                  </a:extLst>
                </p14:cNvPr>
                <p14:cNvContentPartPr/>
                <p14:nvPr/>
              </p14:nvContentPartPr>
              <p14:xfrm>
                <a:off x="6758358" y="2841332"/>
                <a:ext cx="119160" cy="1234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7198CEC-300F-D96F-206B-04CD5AAF34F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749358" y="2832692"/>
                  <a:ext cx="1368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83A2199-3AF6-F07F-6FB8-410E6E4D5AAF}"/>
                    </a:ext>
                  </a:extLst>
                </p14:cNvPr>
                <p14:cNvContentPartPr/>
                <p14:nvPr/>
              </p14:nvContentPartPr>
              <p14:xfrm>
                <a:off x="6917478" y="2833412"/>
                <a:ext cx="5040" cy="950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83A2199-3AF6-F07F-6FB8-410E6E4D5AAF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908838" y="2824412"/>
                  <a:ext cx="2268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6F4DB97-E3C8-601E-3277-5392C99DB77D}"/>
              </a:ext>
            </a:extLst>
          </p:cNvPr>
          <p:cNvGrpSpPr/>
          <p:nvPr/>
        </p:nvGrpSpPr>
        <p:grpSpPr>
          <a:xfrm>
            <a:off x="7352480" y="3371412"/>
            <a:ext cx="157320" cy="82800"/>
            <a:chOff x="7182798" y="3399692"/>
            <a:chExt cx="157320" cy="8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3406FD5-B892-90EE-8423-8C29D35F4F08}"/>
                    </a:ext>
                  </a:extLst>
                </p14:cNvPr>
                <p14:cNvContentPartPr/>
                <p14:nvPr/>
              </p14:nvContentPartPr>
              <p14:xfrm>
                <a:off x="7182798" y="3399692"/>
                <a:ext cx="98640" cy="828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3406FD5-B892-90EE-8423-8C29D35F4F08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173798" y="3391052"/>
                  <a:ext cx="1162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B360276-7501-BF13-1AC6-95D0FA0484EA}"/>
                    </a:ext>
                  </a:extLst>
                </p14:cNvPr>
                <p14:cNvContentPartPr/>
                <p14:nvPr/>
              </p14:nvContentPartPr>
              <p14:xfrm>
                <a:off x="7308798" y="3406892"/>
                <a:ext cx="31320" cy="550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B360276-7501-BF13-1AC6-95D0FA0484EA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300158" y="3397892"/>
                  <a:ext cx="48960" cy="7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9EA2074B-D570-1F46-BD15-88328AF4F1CA}"/>
              </a:ext>
            </a:extLst>
          </p:cNvPr>
          <p:cNvGrpSpPr/>
          <p:nvPr/>
        </p:nvGrpSpPr>
        <p:grpSpPr>
          <a:xfrm>
            <a:off x="7189734" y="3471091"/>
            <a:ext cx="688320" cy="192960"/>
            <a:chOff x="7189734" y="3471091"/>
            <a:chExt cx="68832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5D66123-4A12-53EC-8AD1-1771E1C87A53}"/>
                    </a:ext>
                  </a:extLst>
                </p14:cNvPr>
                <p14:cNvContentPartPr/>
                <p14:nvPr/>
              </p14:nvContentPartPr>
              <p14:xfrm>
                <a:off x="7189734" y="3549571"/>
                <a:ext cx="50760" cy="1144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5D66123-4A12-53EC-8AD1-1771E1C87A5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181094" y="3540571"/>
                  <a:ext cx="684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62FC894-3D99-05B6-3BF3-1493E6233C3F}"/>
                    </a:ext>
                  </a:extLst>
                </p14:cNvPr>
                <p14:cNvContentPartPr/>
                <p14:nvPr/>
              </p14:nvContentPartPr>
              <p14:xfrm>
                <a:off x="7246254" y="3562891"/>
                <a:ext cx="76320" cy="975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62FC894-3D99-05B6-3BF3-1493E6233C3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237254" y="3554251"/>
                  <a:ext cx="939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8D36EDF-2280-BB34-A3CE-8605F76B4B7A}"/>
                    </a:ext>
                  </a:extLst>
                </p14:cNvPr>
                <p14:cNvContentPartPr/>
                <p14:nvPr/>
              </p14:nvContentPartPr>
              <p14:xfrm>
                <a:off x="7315014" y="3502051"/>
                <a:ext cx="132120" cy="1378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8D36EDF-2280-BB34-A3CE-8605F76B4B7A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306014" y="3493051"/>
                  <a:ext cx="1497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24EE84D-D17E-2956-9927-115B164E7122}"/>
                    </a:ext>
                  </a:extLst>
                </p14:cNvPr>
                <p14:cNvContentPartPr/>
                <p14:nvPr/>
              </p14:nvContentPartPr>
              <p14:xfrm>
                <a:off x="7466574" y="3509251"/>
                <a:ext cx="179280" cy="1195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24EE84D-D17E-2956-9927-115B164E712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457934" y="3500251"/>
                  <a:ext cx="1969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740A0D0-1368-D2D2-B9A8-5A2E36734855}"/>
                    </a:ext>
                  </a:extLst>
                </p14:cNvPr>
                <p14:cNvContentPartPr/>
                <p14:nvPr/>
              </p14:nvContentPartPr>
              <p14:xfrm>
                <a:off x="7711014" y="3471091"/>
                <a:ext cx="79200" cy="1144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740A0D0-1368-D2D2-B9A8-5A2E36734855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702014" y="3462451"/>
                  <a:ext cx="968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45570BF-FA8C-CD71-1E59-4BD56F3BE427}"/>
                    </a:ext>
                  </a:extLst>
                </p14:cNvPr>
                <p14:cNvContentPartPr/>
                <p14:nvPr/>
              </p14:nvContentPartPr>
              <p14:xfrm>
                <a:off x="7708854" y="3533011"/>
                <a:ext cx="60480" cy="151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45570BF-FA8C-CD71-1E59-4BD56F3BE42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699854" y="3524371"/>
                  <a:ext cx="781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5EAAA61-954B-07B2-061C-4D264CD20761}"/>
                    </a:ext>
                  </a:extLst>
                </p14:cNvPr>
                <p14:cNvContentPartPr/>
                <p14:nvPr/>
              </p14:nvContentPartPr>
              <p14:xfrm>
                <a:off x="7863654" y="3579811"/>
                <a:ext cx="14400" cy="144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5EAAA61-954B-07B2-061C-4D264CD20761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855014" y="3571171"/>
                  <a:ext cx="3204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06AA6362-FEB5-129F-4520-822F1BE75827}"/>
              </a:ext>
            </a:extLst>
          </p:cNvPr>
          <p:cNvGrpSpPr/>
          <p:nvPr/>
        </p:nvGrpSpPr>
        <p:grpSpPr>
          <a:xfrm>
            <a:off x="5837478" y="5126252"/>
            <a:ext cx="1866600" cy="385920"/>
            <a:chOff x="5837478" y="5126252"/>
            <a:chExt cx="1866600" cy="38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ACD5C7A-7C52-4535-14D9-25D2928E3AB9}"/>
                    </a:ext>
                  </a:extLst>
                </p14:cNvPr>
                <p14:cNvContentPartPr/>
                <p14:nvPr/>
              </p14:nvContentPartPr>
              <p14:xfrm>
                <a:off x="7414278" y="5159732"/>
                <a:ext cx="289800" cy="1386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ACD5C7A-7C52-4535-14D9-25D2928E3AB9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405278" y="5150732"/>
                  <a:ext cx="3074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97D72C6-EED7-CABA-3DD8-8CB38A5F7199}"/>
                    </a:ext>
                  </a:extLst>
                </p14:cNvPr>
                <p14:cNvContentPartPr/>
                <p14:nvPr/>
              </p14:nvContentPartPr>
              <p14:xfrm>
                <a:off x="6749358" y="5253692"/>
                <a:ext cx="669960" cy="140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97D72C6-EED7-CABA-3DD8-8CB38A5F7199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740358" y="5245052"/>
                  <a:ext cx="6876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5C1BE63-33B0-BCAB-1BCD-6607E7DCA2D8}"/>
                    </a:ext>
                  </a:extLst>
                </p14:cNvPr>
                <p14:cNvContentPartPr/>
                <p14:nvPr/>
              </p14:nvContentPartPr>
              <p14:xfrm>
                <a:off x="7299078" y="5200772"/>
                <a:ext cx="99720" cy="1144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5C1BE63-33B0-BCAB-1BCD-6607E7DCA2D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290078" y="5191772"/>
                  <a:ext cx="1173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EF812D7-C175-F9ED-BF4F-D19E255A88A6}"/>
                    </a:ext>
                  </a:extLst>
                </p14:cNvPr>
                <p14:cNvContentPartPr/>
                <p14:nvPr/>
              </p14:nvContentPartPr>
              <p14:xfrm>
                <a:off x="5885718" y="5141012"/>
                <a:ext cx="117360" cy="939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EF812D7-C175-F9ED-BF4F-D19E255A88A6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877078" y="5132012"/>
                  <a:ext cx="1350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2574690-E839-556C-0813-D359C739C695}"/>
                    </a:ext>
                  </a:extLst>
                </p14:cNvPr>
                <p14:cNvContentPartPr/>
                <p14:nvPr/>
              </p14:nvContentPartPr>
              <p14:xfrm>
                <a:off x="6057438" y="5194652"/>
                <a:ext cx="27720" cy="14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2574690-E839-556C-0813-D359C739C695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048438" y="5186012"/>
                  <a:ext cx="453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AC25F9A4-8CBE-C7CA-ECE6-A5879FDD0105}"/>
                    </a:ext>
                  </a:extLst>
                </p14:cNvPr>
                <p14:cNvContentPartPr/>
                <p14:nvPr/>
              </p14:nvContentPartPr>
              <p14:xfrm>
                <a:off x="5878158" y="5149292"/>
                <a:ext cx="26280" cy="1479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C25F9A4-8CBE-C7CA-ECE6-A5879FDD0105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869518" y="5140292"/>
                  <a:ext cx="439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37D6603F-8518-5FE6-2FAC-C0A4A39E556A}"/>
                    </a:ext>
                  </a:extLst>
                </p14:cNvPr>
                <p14:cNvContentPartPr/>
                <p14:nvPr/>
              </p14:nvContentPartPr>
              <p14:xfrm>
                <a:off x="6045918" y="5181692"/>
                <a:ext cx="75600" cy="878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37D6603F-8518-5FE6-2FAC-C0A4A39E556A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037278" y="5172692"/>
                  <a:ext cx="932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CAAD694-DCE3-FA9F-49B8-F9DFC512F1CE}"/>
                    </a:ext>
                  </a:extLst>
                </p14:cNvPr>
                <p14:cNvContentPartPr/>
                <p14:nvPr/>
              </p14:nvContentPartPr>
              <p14:xfrm>
                <a:off x="6183078" y="5152532"/>
                <a:ext cx="78840" cy="1062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CAAD694-DCE3-FA9F-49B8-F9DFC512F1CE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174438" y="5143892"/>
                  <a:ext cx="964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9DF2DAB-BA34-B720-21F8-4ACCF277AD49}"/>
                    </a:ext>
                  </a:extLst>
                </p14:cNvPr>
                <p14:cNvContentPartPr/>
                <p14:nvPr/>
              </p14:nvContentPartPr>
              <p14:xfrm>
                <a:off x="6298278" y="5154332"/>
                <a:ext cx="9000" cy="835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9DF2DAB-BA34-B720-21F8-4ACCF277AD49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289638" y="5145692"/>
                  <a:ext cx="266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E9D33F1-5109-D73F-C7BA-09A04AFA8100}"/>
                    </a:ext>
                  </a:extLst>
                </p14:cNvPr>
                <p14:cNvContentPartPr/>
                <p14:nvPr/>
              </p14:nvContentPartPr>
              <p14:xfrm>
                <a:off x="6370998" y="5126252"/>
                <a:ext cx="124200" cy="1206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E9D33F1-5109-D73F-C7BA-09A04AFA8100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362358" y="5117612"/>
                  <a:ext cx="1418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D717114-A425-12F0-DADA-D703FDDEA8BE}"/>
                    </a:ext>
                  </a:extLst>
                </p14:cNvPr>
                <p14:cNvContentPartPr/>
                <p14:nvPr/>
              </p14:nvContentPartPr>
              <p14:xfrm>
                <a:off x="6382158" y="5175932"/>
                <a:ext cx="94680" cy="79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D717114-A425-12F0-DADA-D703FDDEA8BE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373158" y="5167292"/>
                  <a:ext cx="1123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52EBBB7-E449-C8A8-EECA-533742778A54}"/>
                    </a:ext>
                  </a:extLst>
                </p14:cNvPr>
                <p14:cNvContentPartPr/>
                <p14:nvPr/>
              </p14:nvContentPartPr>
              <p14:xfrm>
                <a:off x="6567558" y="5224172"/>
                <a:ext cx="18360" cy="154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52EBBB7-E449-C8A8-EECA-533742778A54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558918" y="5215172"/>
                  <a:ext cx="360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2BDF61C-BA3A-B2B9-E430-2E4609D56F6A}"/>
                    </a:ext>
                  </a:extLst>
                </p14:cNvPr>
                <p14:cNvContentPartPr/>
                <p14:nvPr/>
              </p14:nvContentPartPr>
              <p14:xfrm>
                <a:off x="5837478" y="5383292"/>
                <a:ext cx="98640" cy="1288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2BDF61C-BA3A-B2B9-E430-2E4609D56F6A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828838" y="5374292"/>
                  <a:ext cx="1162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572E811-92E2-E431-40B4-9F8B632E8515}"/>
                    </a:ext>
                  </a:extLst>
                </p14:cNvPr>
                <p14:cNvContentPartPr/>
                <p14:nvPr/>
              </p14:nvContentPartPr>
              <p14:xfrm>
                <a:off x="5982558" y="5416412"/>
                <a:ext cx="69480" cy="565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572E811-92E2-E431-40B4-9F8B632E851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5973558" y="5407772"/>
                  <a:ext cx="871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E230F21-2881-B8C2-FD3C-47A860DC3FC2}"/>
                    </a:ext>
                  </a:extLst>
                </p14:cNvPr>
                <p14:cNvContentPartPr/>
                <p14:nvPr/>
              </p14:nvContentPartPr>
              <p14:xfrm>
                <a:off x="5964198" y="5358452"/>
                <a:ext cx="89280" cy="630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E230F21-2881-B8C2-FD3C-47A860DC3FC2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955558" y="5349812"/>
                  <a:ext cx="1069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91FE49A-2758-54C3-65B4-BB0EDA056776}"/>
                    </a:ext>
                  </a:extLst>
                </p14:cNvPr>
                <p14:cNvContentPartPr/>
                <p14:nvPr/>
              </p14:nvContentPartPr>
              <p14:xfrm>
                <a:off x="6110718" y="5364212"/>
                <a:ext cx="94320" cy="1098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991FE49A-2758-54C3-65B4-BB0EDA056776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102078" y="5355572"/>
                  <a:ext cx="1119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9FD7DD6-960F-2C3B-2B0E-7AE13BD9AF02}"/>
                    </a:ext>
                  </a:extLst>
                </p14:cNvPr>
                <p14:cNvContentPartPr/>
                <p14:nvPr/>
              </p14:nvContentPartPr>
              <p14:xfrm>
                <a:off x="6110718" y="5388332"/>
                <a:ext cx="158400" cy="684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9FD7DD6-960F-2C3B-2B0E-7AE13BD9AF02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101718" y="5379692"/>
                  <a:ext cx="1760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A3C1395C-42AD-5ACF-2960-03104956D547}"/>
                    </a:ext>
                  </a:extLst>
                </p14:cNvPr>
                <p14:cNvContentPartPr/>
                <p14:nvPr/>
              </p14:nvContentPartPr>
              <p14:xfrm>
                <a:off x="6385758" y="5385452"/>
                <a:ext cx="45360" cy="507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A3C1395C-42AD-5ACF-2960-03104956D547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376758" y="5376812"/>
                  <a:ext cx="630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E6B4C9D-E4E2-CB97-56DB-66AF750F1A76}"/>
                    </a:ext>
                  </a:extLst>
                </p14:cNvPr>
                <p14:cNvContentPartPr/>
                <p14:nvPr/>
              </p14:nvContentPartPr>
              <p14:xfrm>
                <a:off x="6449838" y="5331812"/>
                <a:ext cx="102600" cy="1134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E6B4C9D-E4E2-CB97-56DB-66AF750F1A76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441198" y="5322812"/>
                  <a:ext cx="1202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141D0C2-62E8-66BE-F297-1673C3E3EC06}"/>
                    </a:ext>
                  </a:extLst>
                </p14:cNvPr>
                <p14:cNvContentPartPr/>
                <p14:nvPr/>
              </p14:nvContentPartPr>
              <p14:xfrm>
                <a:off x="6287118" y="5363132"/>
                <a:ext cx="87120" cy="1144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141D0C2-62E8-66BE-F297-1673C3E3EC06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6278478" y="5354492"/>
                  <a:ext cx="1047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8ED30D3D-9D08-87C5-208B-5573D2F4D819}"/>
                    </a:ext>
                  </a:extLst>
                </p14:cNvPr>
                <p14:cNvContentPartPr/>
                <p14:nvPr/>
              </p14:nvContentPartPr>
              <p14:xfrm>
                <a:off x="6566478" y="5365652"/>
                <a:ext cx="28440" cy="968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8ED30D3D-9D08-87C5-208B-5573D2F4D819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6557478" y="5356652"/>
                  <a:ext cx="460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6080ACE-17EE-C7F4-00D2-8D96E7969DFA}"/>
                    </a:ext>
                  </a:extLst>
                </p14:cNvPr>
                <p14:cNvContentPartPr/>
                <p14:nvPr/>
              </p14:nvContentPartPr>
              <p14:xfrm>
                <a:off x="6638838" y="5362412"/>
                <a:ext cx="99360" cy="1011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6080ACE-17EE-C7F4-00D2-8D96E7969DFA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6630198" y="5353772"/>
                  <a:ext cx="1170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05981F1-307B-D28B-9E2C-063D09B5DE78}"/>
                    </a:ext>
                  </a:extLst>
                </p14:cNvPr>
                <p14:cNvContentPartPr/>
                <p14:nvPr/>
              </p14:nvContentPartPr>
              <p14:xfrm>
                <a:off x="6747198" y="5390852"/>
                <a:ext cx="75960" cy="795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05981F1-307B-D28B-9E2C-063D09B5DE78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6738558" y="5382212"/>
                  <a:ext cx="936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6240163-AC68-5C0E-22A1-35804F6559AF}"/>
                    </a:ext>
                  </a:extLst>
                </p14:cNvPr>
                <p14:cNvContentPartPr/>
                <p14:nvPr/>
              </p14:nvContentPartPr>
              <p14:xfrm>
                <a:off x="6729198" y="5422892"/>
                <a:ext cx="91800" cy="154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6240163-AC68-5C0E-22A1-35804F6559AF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6720198" y="5414252"/>
                  <a:ext cx="10944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79FA5680-BDE5-5E45-6803-9AE89621EC00}"/>
              </a:ext>
            </a:extLst>
          </p:cNvPr>
          <p:cNvGrpSpPr/>
          <p:nvPr/>
        </p:nvGrpSpPr>
        <p:grpSpPr>
          <a:xfrm>
            <a:off x="5794181" y="3819159"/>
            <a:ext cx="1410217" cy="730733"/>
            <a:chOff x="5794181" y="3819159"/>
            <a:chExt cx="1410217" cy="73073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EFFFF09-2A8B-CA6B-3D5E-8D6175C5DDEF}"/>
                    </a:ext>
                  </a:extLst>
                </p14:cNvPr>
                <p14:cNvContentPartPr/>
                <p14:nvPr/>
              </p14:nvContentPartPr>
              <p14:xfrm>
                <a:off x="6812358" y="4106372"/>
                <a:ext cx="347400" cy="162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EFFFF09-2A8B-CA6B-3D5E-8D6175C5DDEF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6803358" y="4097732"/>
                  <a:ext cx="3650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4613EA3-FF0D-1956-260E-ABEF34BFBA72}"/>
                    </a:ext>
                  </a:extLst>
                </p14:cNvPr>
                <p14:cNvContentPartPr/>
                <p14:nvPr/>
              </p14:nvContentPartPr>
              <p14:xfrm>
                <a:off x="7104318" y="4060292"/>
                <a:ext cx="100080" cy="1260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4613EA3-FF0D-1956-260E-ABEF34BFBA72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095318" y="4051292"/>
                  <a:ext cx="1177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E672E1F-987F-FE44-D86B-33E81FE89723}"/>
                    </a:ext>
                  </a:extLst>
                </p14:cNvPr>
                <p14:cNvContentPartPr/>
                <p14:nvPr/>
              </p14:nvContentPartPr>
              <p14:xfrm>
                <a:off x="5794181" y="3921759"/>
                <a:ext cx="73440" cy="1116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E672E1F-987F-FE44-D86B-33E81FE89723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785541" y="3912759"/>
                  <a:ext cx="910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3D790191-F868-D928-C062-DECDA1768B88}"/>
                    </a:ext>
                  </a:extLst>
                </p14:cNvPr>
                <p14:cNvContentPartPr/>
                <p14:nvPr/>
              </p14:nvContentPartPr>
              <p14:xfrm>
                <a:off x="5811821" y="3891159"/>
                <a:ext cx="91080" cy="817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3D790191-F868-D928-C062-DECDA1768B88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803181" y="3882519"/>
                  <a:ext cx="1087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0B1E9B4-1E26-1CFD-FC95-C7628434381D}"/>
                    </a:ext>
                  </a:extLst>
                </p14:cNvPr>
                <p14:cNvContentPartPr/>
                <p14:nvPr/>
              </p14:nvContentPartPr>
              <p14:xfrm>
                <a:off x="5934581" y="3819159"/>
                <a:ext cx="114480" cy="828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0B1E9B4-1E26-1CFD-FC95-C7628434381D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5925941" y="3810519"/>
                  <a:ext cx="1321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B680AEA1-98C3-8885-5BAB-B85E5A5C09EB}"/>
                    </a:ext>
                  </a:extLst>
                </p14:cNvPr>
                <p14:cNvContentPartPr/>
                <p14:nvPr/>
              </p14:nvContentPartPr>
              <p14:xfrm>
                <a:off x="6139061" y="3923559"/>
                <a:ext cx="30960" cy="1202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B680AEA1-98C3-8885-5BAB-B85E5A5C09EB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6130061" y="3914559"/>
                  <a:ext cx="486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3B58064-4F41-6380-E489-421CD9B564A7}"/>
                    </a:ext>
                  </a:extLst>
                </p14:cNvPr>
                <p14:cNvContentPartPr/>
                <p14:nvPr/>
              </p14:nvContentPartPr>
              <p14:xfrm>
                <a:off x="6185141" y="3941919"/>
                <a:ext cx="124560" cy="878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3B58064-4F41-6380-E489-421CD9B564A7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176501" y="3932919"/>
                  <a:ext cx="1422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EEC98FB-7975-A789-DB9B-C92D81878F19}"/>
                    </a:ext>
                  </a:extLst>
                </p14:cNvPr>
                <p14:cNvContentPartPr/>
                <p14:nvPr/>
              </p14:nvContentPartPr>
              <p14:xfrm>
                <a:off x="6327341" y="3936519"/>
                <a:ext cx="74520" cy="784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EEC98FB-7975-A789-DB9B-C92D81878F19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6318701" y="3927879"/>
                  <a:ext cx="921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3FD56A3-C900-FC49-8D0A-4D495FC8A1EC}"/>
                    </a:ext>
                  </a:extLst>
                </p14:cNvPr>
                <p14:cNvContentPartPr/>
                <p14:nvPr/>
              </p14:nvContentPartPr>
              <p14:xfrm>
                <a:off x="6457301" y="3925719"/>
                <a:ext cx="16200" cy="846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3FD56A3-C900-FC49-8D0A-4D495FC8A1EC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448301" y="3917079"/>
                  <a:ext cx="338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ACF6AF3-4D99-9FA5-C40A-135041F1C38C}"/>
                    </a:ext>
                  </a:extLst>
                </p14:cNvPr>
                <p14:cNvContentPartPr/>
                <p14:nvPr/>
              </p14:nvContentPartPr>
              <p14:xfrm>
                <a:off x="6525701" y="3895119"/>
                <a:ext cx="118080" cy="1137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ACF6AF3-4D99-9FA5-C40A-135041F1C38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517061" y="3886479"/>
                  <a:ext cx="1357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8E2D9EA6-3DFD-50B5-9C0F-B38090DCB90D}"/>
                    </a:ext>
                  </a:extLst>
                </p14:cNvPr>
                <p14:cNvContentPartPr/>
                <p14:nvPr/>
              </p14:nvContentPartPr>
              <p14:xfrm>
                <a:off x="6664301" y="3903039"/>
                <a:ext cx="6120" cy="997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8E2D9EA6-3DFD-50B5-9C0F-B38090DCB90D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655661" y="3894039"/>
                  <a:ext cx="237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8A223DEC-AAD2-848B-6C31-4D557261F34C}"/>
                    </a:ext>
                  </a:extLst>
                </p14:cNvPr>
                <p14:cNvContentPartPr/>
                <p14:nvPr/>
              </p14:nvContentPartPr>
              <p14:xfrm>
                <a:off x="6697061" y="3899439"/>
                <a:ext cx="109440" cy="1004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8A223DEC-AAD2-848B-6C31-4D557261F34C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688421" y="3890799"/>
                  <a:ext cx="1270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F0F148A1-5EA6-B8B6-7EB0-A876CD5034C6}"/>
                    </a:ext>
                  </a:extLst>
                </p14:cNvPr>
                <p14:cNvContentPartPr/>
                <p14:nvPr/>
              </p14:nvContentPartPr>
              <p14:xfrm>
                <a:off x="6715781" y="3951639"/>
                <a:ext cx="88560" cy="108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F0F148A1-5EA6-B8B6-7EB0-A876CD5034C6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707141" y="3942639"/>
                  <a:ext cx="1062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4758A04A-7CC7-078F-A843-D974FD8A3111}"/>
                    </a:ext>
                  </a:extLst>
                </p14:cNvPr>
                <p14:cNvContentPartPr/>
                <p14:nvPr/>
              </p14:nvContentPartPr>
              <p14:xfrm>
                <a:off x="6848261" y="3896919"/>
                <a:ext cx="68760" cy="1116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4758A04A-7CC7-078F-A843-D974FD8A3111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6839621" y="3887919"/>
                  <a:ext cx="864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A8B8A4C-93EB-2109-7D97-9E5C35FFB4C2}"/>
                    </a:ext>
                  </a:extLst>
                </p14:cNvPr>
                <p14:cNvContentPartPr/>
                <p14:nvPr/>
              </p14:nvContentPartPr>
              <p14:xfrm>
                <a:off x="6830621" y="3949119"/>
                <a:ext cx="104400" cy="169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A8B8A4C-93EB-2109-7D97-9E5C35FFB4C2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821621" y="3940479"/>
                  <a:ext cx="1220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E29E53B-A6AD-49E4-A66B-1E3EAA2EC178}"/>
                    </a:ext>
                  </a:extLst>
                </p14:cNvPr>
                <p14:cNvContentPartPr/>
                <p14:nvPr/>
              </p14:nvContentPartPr>
              <p14:xfrm>
                <a:off x="6942941" y="3921039"/>
                <a:ext cx="119160" cy="824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E29E53B-A6AD-49E4-A66B-1E3EAA2EC17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934301" y="3912399"/>
                  <a:ext cx="1368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59D08D37-3548-EDBC-5566-D505241C9997}"/>
                    </a:ext>
                  </a:extLst>
                </p14:cNvPr>
                <p14:cNvContentPartPr/>
                <p14:nvPr/>
              </p14:nvContentPartPr>
              <p14:xfrm>
                <a:off x="5895438" y="4149212"/>
                <a:ext cx="131400" cy="1868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59D08D37-3548-EDBC-5566-D505241C9997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886438" y="4140572"/>
                  <a:ext cx="1490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11DAC04-AF72-FCE3-97CE-BE16E12AF60F}"/>
                    </a:ext>
                  </a:extLst>
                </p14:cNvPr>
                <p14:cNvContentPartPr/>
                <p14:nvPr/>
              </p14:nvContentPartPr>
              <p14:xfrm>
                <a:off x="6064998" y="4201412"/>
                <a:ext cx="15480" cy="1339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11DAC04-AF72-FCE3-97CE-BE16E12AF60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055998" y="4192412"/>
                  <a:ext cx="331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DBEC4ED-A86E-A72F-3FCE-717157BDF126}"/>
                    </a:ext>
                  </a:extLst>
                </p14:cNvPr>
                <p14:cNvContentPartPr/>
                <p14:nvPr/>
              </p14:nvContentPartPr>
              <p14:xfrm>
                <a:off x="6129798" y="4173332"/>
                <a:ext cx="178920" cy="1429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DBEC4ED-A86E-A72F-3FCE-717157BDF126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121158" y="4164692"/>
                  <a:ext cx="1965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ADEB41D3-96EA-CFA9-DE84-3601B8C544A5}"/>
                    </a:ext>
                  </a:extLst>
                </p14:cNvPr>
                <p14:cNvContentPartPr/>
                <p14:nvPr/>
              </p14:nvContentPartPr>
              <p14:xfrm>
                <a:off x="6505998" y="4159292"/>
                <a:ext cx="95760" cy="1364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ADEB41D3-96EA-CFA9-DE84-3601B8C544A5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497358" y="4150652"/>
                  <a:ext cx="1134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273A1461-0492-54EE-2CA6-18EDA1A02D4C}"/>
                    </a:ext>
                  </a:extLst>
                </p14:cNvPr>
                <p14:cNvContentPartPr/>
                <p14:nvPr/>
              </p14:nvContentPartPr>
              <p14:xfrm>
                <a:off x="6526518" y="4237052"/>
                <a:ext cx="77040" cy="75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273A1461-0492-54EE-2CA6-18EDA1A02D4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517878" y="4228052"/>
                  <a:ext cx="946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31703ED-7890-B109-6508-A9FF0FE34569}"/>
                    </a:ext>
                  </a:extLst>
                </p14:cNvPr>
                <p14:cNvContentPartPr/>
                <p14:nvPr/>
              </p14:nvContentPartPr>
              <p14:xfrm>
                <a:off x="6637758" y="4164332"/>
                <a:ext cx="172440" cy="1342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D31703ED-7890-B109-6508-A9FF0FE34569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628758" y="4155692"/>
                  <a:ext cx="1900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ACD3171D-90B1-3982-FF64-DD1FF738DC8A}"/>
                    </a:ext>
                  </a:extLst>
                </p14:cNvPr>
                <p14:cNvContentPartPr/>
                <p14:nvPr/>
              </p14:nvContentPartPr>
              <p14:xfrm>
                <a:off x="6732078" y="4169012"/>
                <a:ext cx="91080" cy="730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ACD3171D-90B1-3982-FF64-DD1FF738DC8A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723078" y="4160372"/>
                  <a:ext cx="1087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21A4DA3C-0B79-C907-F186-98611C6BB947}"/>
                    </a:ext>
                  </a:extLst>
                </p14:cNvPr>
                <p14:cNvContentPartPr/>
                <p14:nvPr/>
              </p14:nvContentPartPr>
              <p14:xfrm>
                <a:off x="6308358" y="4217612"/>
                <a:ext cx="5760" cy="892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21A4DA3C-0B79-C907-F186-98611C6BB947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299718" y="4208972"/>
                  <a:ext cx="234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6CE51C56-100E-A99F-3686-5BD143AB6143}"/>
                    </a:ext>
                  </a:extLst>
                </p14:cNvPr>
                <p14:cNvContentPartPr/>
                <p14:nvPr/>
              </p14:nvContentPartPr>
              <p14:xfrm>
                <a:off x="6266238" y="4175492"/>
                <a:ext cx="104040" cy="144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6CE51C56-100E-A99F-3686-5BD143AB6143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257598" y="4166852"/>
                  <a:ext cx="1216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40257823-E72F-F935-61F4-DACAA303164C}"/>
                    </a:ext>
                  </a:extLst>
                </p14:cNvPr>
                <p14:cNvContentPartPr/>
                <p14:nvPr/>
              </p14:nvContentPartPr>
              <p14:xfrm>
                <a:off x="6374958" y="4178012"/>
                <a:ext cx="81360" cy="874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40257823-E72F-F935-61F4-DACAA303164C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366318" y="4169012"/>
                  <a:ext cx="990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83A38AB0-209E-1A14-4F22-0314319FD277}"/>
                    </a:ext>
                  </a:extLst>
                </p14:cNvPr>
                <p14:cNvContentPartPr/>
                <p14:nvPr/>
              </p14:nvContentPartPr>
              <p14:xfrm>
                <a:off x="6892998" y="4196732"/>
                <a:ext cx="64080" cy="1688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83A38AB0-209E-1A14-4F22-0314319FD277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6883998" y="4187732"/>
                  <a:ext cx="817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179F007-308E-10C0-E9EA-B54E1BF1CBD9}"/>
                    </a:ext>
                  </a:extLst>
                </p14:cNvPr>
                <p14:cNvContentPartPr/>
                <p14:nvPr/>
              </p14:nvContentPartPr>
              <p14:xfrm>
                <a:off x="6846558" y="4415612"/>
                <a:ext cx="42120" cy="439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179F007-308E-10C0-E9EA-B54E1BF1CBD9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6837558" y="4406972"/>
                  <a:ext cx="597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AEDF0513-65DE-9C33-EB07-1111F4A07B6D}"/>
                    </a:ext>
                  </a:extLst>
                </p14:cNvPr>
                <p14:cNvContentPartPr/>
                <p14:nvPr/>
              </p14:nvContentPartPr>
              <p14:xfrm>
                <a:off x="6953118" y="4226252"/>
                <a:ext cx="97560" cy="2120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AEDF0513-65DE-9C33-EB07-1111F4A07B6D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6944478" y="4217612"/>
                  <a:ext cx="1152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1F7CB870-02DB-6541-E005-3BDB2918C36D}"/>
                    </a:ext>
                  </a:extLst>
                </p14:cNvPr>
                <p14:cNvContentPartPr/>
                <p14:nvPr/>
              </p14:nvContentPartPr>
              <p14:xfrm>
                <a:off x="6922878" y="4491212"/>
                <a:ext cx="40680" cy="586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1F7CB870-02DB-6541-E005-3BDB2918C36D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913878" y="4482572"/>
                  <a:ext cx="58320" cy="7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E110B4BE-0BBA-F42A-BC6E-84EF9369BF2C}"/>
              </a:ext>
            </a:extLst>
          </p:cNvPr>
          <p:cNvGrpSpPr/>
          <p:nvPr/>
        </p:nvGrpSpPr>
        <p:grpSpPr>
          <a:xfrm>
            <a:off x="7390878" y="3756092"/>
            <a:ext cx="181800" cy="1399320"/>
            <a:chOff x="7390878" y="3756092"/>
            <a:chExt cx="181800" cy="139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CA125590-E114-BA02-B782-8ECAA9E0397A}"/>
                    </a:ext>
                  </a:extLst>
                </p14:cNvPr>
                <p14:cNvContentPartPr/>
                <p14:nvPr/>
              </p14:nvContentPartPr>
              <p14:xfrm>
                <a:off x="7390878" y="3756092"/>
                <a:ext cx="122760" cy="13993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CA125590-E114-BA02-B782-8ECAA9E0397A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382238" y="3747092"/>
                  <a:ext cx="140400" cy="14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07E180F-B672-89A4-EBB2-1DF1DD6D0782}"/>
                    </a:ext>
                  </a:extLst>
                </p14:cNvPr>
                <p14:cNvContentPartPr/>
                <p14:nvPr/>
              </p14:nvContentPartPr>
              <p14:xfrm>
                <a:off x="7442358" y="5037692"/>
                <a:ext cx="130320" cy="1026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07E180F-B672-89A4-EBB2-1DF1DD6D0782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433718" y="5028692"/>
                  <a:ext cx="147960" cy="12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D8AB26A4-2A49-A472-6FC0-F8661FAD1BFA}"/>
                  </a:ext>
                </a:extLst>
              </p14:cNvPr>
              <p14:cNvContentPartPr/>
              <p14:nvPr/>
            </p14:nvContentPartPr>
            <p14:xfrm>
              <a:off x="8416158" y="2226452"/>
              <a:ext cx="2520" cy="16380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D8AB26A4-2A49-A472-6FC0-F8661FAD1BFA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8407158" y="2217452"/>
                <a:ext cx="2016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B7396C85-F0AA-9E86-30FB-F32BA340A299}"/>
                  </a:ext>
                </a:extLst>
              </p14:cNvPr>
              <p14:cNvContentPartPr/>
              <p14:nvPr/>
            </p14:nvContentPartPr>
            <p14:xfrm>
              <a:off x="8415438" y="2489972"/>
              <a:ext cx="6840" cy="7596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B7396C85-F0AA-9E86-30FB-F32BA340A299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8406798" y="2480972"/>
                <a:ext cx="2448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A08EA233-3DA4-C413-FC5A-9E109AFBDB7C}"/>
                  </a:ext>
                </a:extLst>
              </p14:cNvPr>
              <p14:cNvContentPartPr/>
              <p14:nvPr/>
            </p14:nvContentPartPr>
            <p14:xfrm>
              <a:off x="8426598" y="2782292"/>
              <a:ext cx="4320" cy="18756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A08EA233-3DA4-C413-FC5A-9E109AFBDB7C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8417598" y="2773652"/>
                <a:ext cx="2196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9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64084A13-69E6-29D0-CF78-E193AED292A5}"/>
                  </a:ext>
                </a:extLst>
              </p14:cNvPr>
              <p14:cNvContentPartPr/>
              <p14:nvPr/>
            </p14:nvContentPartPr>
            <p14:xfrm>
              <a:off x="8449998" y="3083252"/>
              <a:ext cx="3240" cy="12456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64084A13-69E6-29D0-CF78-E193AED292A5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8440998" y="3074252"/>
                <a:ext cx="2088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1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606E43BB-A643-7924-D280-ABF444ADF6B4}"/>
                  </a:ext>
                </a:extLst>
              </p14:cNvPr>
              <p14:cNvContentPartPr/>
              <p14:nvPr/>
            </p14:nvContentPartPr>
            <p14:xfrm>
              <a:off x="8470518" y="3967052"/>
              <a:ext cx="5760" cy="16236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606E43BB-A643-7924-D280-ABF444ADF6B4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8461518" y="3958412"/>
                <a:ext cx="2340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3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5FE5C7B0-5E6D-229D-13F1-E4FFD61DA7D4}"/>
                  </a:ext>
                </a:extLst>
              </p14:cNvPr>
              <p14:cNvContentPartPr/>
              <p14:nvPr/>
            </p14:nvContentPartPr>
            <p14:xfrm>
              <a:off x="8465118" y="4232372"/>
              <a:ext cx="9000" cy="9576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5FE5C7B0-5E6D-229D-13F1-E4FFD61DA7D4}"/>
                  </a:ext>
                </a:extLst>
              </p:cNvPr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8456478" y="4223372"/>
                <a:ext cx="2664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5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74BF2CE0-BBD7-799A-9877-68B6405B91EA}"/>
                  </a:ext>
                </a:extLst>
              </p14:cNvPr>
              <p14:cNvContentPartPr/>
              <p14:nvPr/>
            </p14:nvContentPartPr>
            <p14:xfrm>
              <a:off x="8489238" y="4491572"/>
              <a:ext cx="2160" cy="9864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74BF2CE0-BBD7-799A-9877-68B6405B91EA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8480238" y="4482572"/>
                <a:ext cx="1980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7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DEE18C87-F665-FBF4-55F4-4B57470EE66B}"/>
                  </a:ext>
                </a:extLst>
              </p14:cNvPr>
              <p14:cNvContentPartPr/>
              <p14:nvPr/>
            </p14:nvContentPartPr>
            <p14:xfrm>
              <a:off x="8500398" y="4765892"/>
              <a:ext cx="4320" cy="12564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DEE18C87-F665-FBF4-55F4-4B57470EE66B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8491398" y="4756892"/>
                <a:ext cx="2196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9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8E7488B4-AF34-63F6-931B-048BF086CAE7}"/>
                  </a:ext>
                </a:extLst>
              </p14:cNvPr>
              <p14:cNvContentPartPr/>
              <p14:nvPr/>
            </p14:nvContentPartPr>
            <p14:xfrm>
              <a:off x="8501478" y="5025092"/>
              <a:ext cx="6120" cy="10224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8E7488B4-AF34-63F6-931B-048BF086CAE7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8492838" y="5016092"/>
                <a:ext cx="23760" cy="11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1" name="Group 250">
            <a:extLst>
              <a:ext uri="{FF2B5EF4-FFF2-40B4-BE49-F238E27FC236}">
                <a16:creationId xmlns:a16="http://schemas.microsoft.com/office/drawing/2014/main" id="{35AAE2F8-AD83-DE5C-DFF3-DF018601FB57}"/>
              </a:ext>
            </a:extLst>
          </p:cNvPr>
          <p:cNvGrpSpPr/>
          <p:nvPr/>
        </p:nvGrpSpPr>
        <p:grpSpPr>
          <a:xfrm>
            <a:off x="8476278" y="5313452"/>
            <a:ext cx="113040" cy="446040"/>
            <a:chOff x="8476278" y="5313452"/>
            <a:chExt cx="113040" cy="44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1710FA40-DA18-A2E7-52C1-CAA3524E213D}"/>
                    </a:ext>
                  </a:extLst>
                </p14:cNvPr>
                <p14:cNvContentPartPr/>
                <p14:nvPr/>
              </p14:nvContentPartPr>
              <p14:xfrm>
                <a:off x="8506158" y="5313452"/>
                <a:ext cx="4320" cy="2034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1710FA40-DA18-A2E7-52C1-CAA3524E213D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497518" y="5304812"/>
                  <a:ext cx="219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BCA219E2-56B7-D3DA-ED15-761818806BB3}"/>
                    </a:ext>
                  </a:extLst>
                </p14:cNvPr>
                <p14:cNvContentPartPr/>
                <p14:nvPr/>
              </p14:nvContentPartPr>
              <p14:xfrm>
                <a:off x="8507958" y="5548172"/>
                <a:ext cx="13680" cy="1688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BCA219E2-56B7-D3DA-ED15-761818806BB3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498958" y="5539532"/>
                  <a:ext cx="313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F47E1186-1A5C-6BCB-6D04-742BFAA20ECA}"/>
                    </a:ext>
                  </a:extLst>
                </p14:cNvPr>
                <p14:cNvContentPartPr/>
                <p14:nvPr/>
              </p14:nvContentPartPr>
              <p14:xfrm>
                <a:off x="8476278" y="5634212"/>
                <a:ext cx="113040" cy="12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F47E1186-1A5C-6BCB-6D04-742BFAA20EC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467638" y="5625212"/>
                  <a:ext cx="130680" cy="14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7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DC940A99-3C68-BC7F-B496-399F5B703B4E}"/>
                  </a:ext>
                </a:extLst>
              </p14:cNvPr>
              <p14:cNvContentPartPr/>
              <p14:nvPr/>
            </p14:nvContentPartPr>
            <p14:xfrm>
              <a:off x="7300878" y="1573052"/>
              <a:ext cx="809280" cy="2052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DC940A99-3C68-BC7F-B496-399F5B703B4E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7283238" y="1537052"/>
                <a:ext cx="84492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9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116A3908-1ED7-8C2F-E11A-C358C2FB142D}"/>
                  </a:ext>
                </a:extLst>
              </p14:cNvPr>
              <p14:cNvContentPartPr/>
              <p14:nvPr/>
            </p14:nvContentPartPr>
            <p14:xfrm>
              <a:off x="8082078" y="1568012"/>
              <a:ext cx="498600" cy="1332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116A3908-1ED7-8C2F-E11A-C358C2FB142D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8064078" y="1532012"/>
                <a:ext cx="53424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03C209A-0E35-4860-BA04-ADEE6119C9EC}"/>
                  </a:ext>
                </a:extLst>
              </p14:cNvPr>
              <p14:cNvContentPartPr/>
              <p14:nvPr/>
            </p14:nvContentPartPr>
            <p14:xfrm>
              <a:off x="5652438" y="148532"/>
              <a:ext cx="112680" cy="109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03C209A-0E35-4860-BA04-ADEE6119C9EC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5643798" y="139532"/>
                <a:ext cx="130320" cy="12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7568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B1ECD7-6369-46C2-0B68-F898737A0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323240" cy="42703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8A13CD-5919-CB71-E6AC-83F3F47F0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230" y="2346569"/>
            <a:ext cx="6111770" cy="451143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DB31E4C-2B2A-582F-DE7A-B52BEA774554}"/>
              </a:ext>
            </a:extLst>
          </p:cNvPr>
          <p:cNvGrpSpPr/>
          <p:nvPr/>
        </p:nvGrpSpPr>
        <p:grpSpPr>
          <a:xfrm>
            <a:off x="11013558" y="128372"/>
            <a:ext cx="470520" cy="136080"/>
            <a:chOff x="11013558" y="128372"/>
            <a:chExt cx="470520" cy="13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0E155DE-6815-0523-2C65-FB1425B1E8C0}"/>
                    </a:ext>
                  </a:extLst>
                </p14:cNvPr>
                <p14:cNvContentPartPr/>
                <p14:nvPr/>
              </p14:nvContentPartPr>
              <p14:xfrm>
                <a:off x="11013558" y="184892"/>
                <a:ext cx="232560" cy="79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0E155DE-6815-0523-2C65-FB1425B1E8C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004918" y="175892"/>
                  <a:ext cx="2502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2CA0F55-785B-FC12-281D-BBBF939A290C}"/>
                    </a:ext>
                  </a:extLst>
                </p14:cNvPr>
                <p14:cNvContentPartPr/>
                <p14:nvPr/>
              </p14:nvContentPartPr>
              <p14:xfrm>
                <a:off x="11260518" y="148172"/>
                <a:ext cx="119160" cy="88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2CA0F55-785B-FC12-281D-BBBF939A290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251518" y="139532"/>
                  <a:ext cx="1368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2B231A4-2BED-A383-3E85-FED549F998D6}"/>
                    </a:ext>
                  </a:extLst>
                </p14:cNvPr>
                <p14:cNvContentPartPr/>
                <p14:nvPr/>
              </p14:nvContentPartPr>
              <p14:xfrm>
                <a:off x="11374638" y="128372"/>
                <a:ext cx="103320" cy="100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2B231A4-2BED-A383-3E85-FED549F998D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365638" y="119732"/>
                  <a:ext cx="1209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7C054E6-006A-6C06-B946-9A9462FD1803}"/>
                    </a:ext>
                  </a:extLst>
                </p14:cNvPr>
                <p14:cNvContentPartPr/>
                <p14:nvPr/>
              </p14:nvContentPartPr>
              <p14:xfrm>
                <a:off x="11412438" y="212972"/>
                <a:ext cx="71640" cy="16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7C054E6-006A-6C06-B946-9A9462FD180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403798" y="204332"/>
                  <a:ext cx="89280" cy="3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EAB678E-FF3F-152F-55FE-D4180776E14B}"/>
                  </a:ext>
                </a:extLst>
              </p14:cNvPr>
              <p14:cNvContentPartPr/>
              <p14:nvPr/>
            </p14:nvContentPartPr>
            <p14:xfrm>
              <a:off x="11012478" y="323852"/>
              <a:ext cx="442080" cy="86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EAB678E-FF3F-152F-55FE-D4180776E14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003478" y="314852"/>
                <a:ext cx="459720" cy="2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F55B4625-0234-50D4-D3D8-2AF538586A12}"/>
              </a:ext>
            </a:extLst>
          </p:cNvPr>
          <p:cNvGrpSpPr/>
          <p:nvPr/>
        </p:nvGrpSpPr>
        <p:grpSpPr>
          <a:xfrm>
            <a:off x="10653198" y="439772"/>
            <a:ext cx="995400" cy="127440"/>
            <a:chOff x="10653198" y="439772"/>
            <a:chExt cx="995400" cy="12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440ED0F-2E85-79EE-AEAD-8F854AB84B83}"/>
                    </a:ext>
                  </a:extLst>
                </p14:cNvPr>
                <p14:cNvContentPartPr/>
                <p14:nvPr/>
              </p14:nvContentPartPr>
              <p14:xfrm>
                <a:off x="10653198" y="451292"/>
                <a:ext cx="132840" cy="106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440ED0F-2E85-79EE-AEAD-8F854AB84B8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644198" y="442292"/>
                  <a:ext cx="1504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F1BB918-30B3-2C67-26B1-3CA2ED903B72}"/>
                    </a:ext>
                  </a:extLst>
                </p14:cNvPr>
                <p14:cNvContentPartPr/>
                <p14:nvPr/>
              </p14:nvContentPartPr>
              <p14:xfrm>
                <a:off x="10838598" y="458132"/>
                <a:ext cx="162720" cy="91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F1BB918-30B3-2C67-26B1-3CA2ED903B7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829958" y="449492"/>
                  <a:ext cx="1803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8829A6B-B641-4182-8E39-72D298FE6AB2}"/>
                    </a:ext>
                  </a:extLst>
                </p14:cNvPr>
                <p14:cNvContentPartPr/>
                <p14:nvPr/>
              </p14:nvContentPartPr>
              <p14:xfrm>
                <a:off x="11013558" y="454892"/>
                <a:ext cx="109440" cy="106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8829A6B-B641-4182-8E39-72D298FE6AB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004558" y="445892"/>
                  <a:ext cx="1270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CA98BA2-9556-C9A9-88C8-07E64B877DA9}"/>
                    </a:ext>
                  </a:extLst>
                </p14:cNvPr>
                <p14:cNvContentPartPr/>
                <p14:nvPr/>
              </p14:nvContentPartPr>
              <p14:xfrm>
                <a:off x="11019318" y="526892"/>
                <a:ext cx="131400" cy="8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CA98BA2-9556-C9A9-88C8-07E64B877DA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010678" y="517892"/>
                  <a:ext cx="1490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4309D25-0926-2999-FD80-23FFAD79820B}"/>
                    </a:ext>
                  </a:extLst>
                </p14:cNvPr>
                <p14:cNvContentPartPr/>
                <p14:nvPr/>
              </p14:nvContentPartPr>
              <p14:xfrm>
                <a:off x="11169438" y="439772"/>
                <a:ext cx="126720" cy="127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4309D25-0926-2999-FD80-23FFAD79820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160798" y="431132"/>
                  <a:ext cx="1443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3E8F34D-DCCD-5E7C-7B0A-19C119C35282}"/>
                    </a:ext>
                  </a:extLst>
                </p14:cNvPr>
                <p14:cNvContentPartPr/>
                <p14:nvPr/>
              </p14:nvContentPartPr>
              <p14:xfrm>
                <a:off x="11323158" y="444812"/>
                <a:ext cx="109080" cy="110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3E8F34D-DCCD-5E7C-7B0A-19C119C3528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314158" y="436172"/>
                  <a:ext cx="1267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F17939B-B96F-9E87-5615-013713E77559}"/>
                    </a:ext>
                  </a:extLst>
                </p14:cNvPr>
                <p14:cNvContentPartPr/>
                <p14:nvPr/>
              </p14:nvContentPartPr>
              <p14:xfrm>
                <a:off x="11358798" y="476852"/>
                <a:ext cx="79920" cy="27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F17939B-B96F-9E87-5615-013713E7755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349798" y="468212"/>
                  <a:ext cx="975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574C07F-F11B-9A97-FAD3-2361CBDB5776}"/>
                    </a:ext>
                  </a:extLst>
                </p14:cNvPr>
                <p14:cNvContentPartPr/>
                <p14:nvPr/>
              </p14:nvContentPartPr>
              <p14:xfrm>
                <a:off x="11520798" y="478292"/>
                <a:ext cx="127800" cy="16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574C07F-F11B-9A97-FAD3-2361CBDB577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511798" y="469292"/>
                  <a:ext cx="145440" cy="3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F21C406-EFC9-2B15-7506-F18D6A7A0194}"/>
                  </a:ext>
                </a:extLst>
              </p14:cNvPr>
              <p14:cNvContentPartPr/>
              <p14:nvPr/>
            </p14:nvContentPartPr>
            <p14:xfrm>
              <a:off x="11517918" y="536612"/>
              <a:ext cx="140040" cy="115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F21C406-EFC9-2B15-7506-F18D6A7A019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508918" y="527972"/>
                <a:ext cx="15768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6F7074D-2BAE-D5BA-B045-B995B9B065B6}"/>
                  </a:ext>
                </a:extLst>
              </p14:cNvPr>
              <p14:cNvContentPartPr/>
              <p14:nvPr/>
            </p14:nvContentPartPr>
            <p14:xfrm>
              <a:off x="11120118" y="691772"/>
              <a:ext cx="148680" cy="1260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6F7074D-2BAE-D5BA-B045-B995B9B065B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111478" y="682772"/>
                <a:ext cx="16632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EFBA439-DC4B-21A6-EF58-B6A1864662D6}"/>
                  </a:ext>
                </a:extLst>
              </p14:cNvPr>
              <p14:cNvContentPartPr/>
              <p14:nvPr/>
            </p14:nvContentPartPr>
            <p14:xfrm>
              <a:off x="11279238" y="704372"/>
              <a:ext cx="130320" cy="1152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EFBA439-DC4B-21A6-EF58-B6A1864662D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1270238" y="695732"/>
                <a:ext cx="14796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091D5F9-BB45-BA9C-35FF-F36DE449E422}"/>
                  </a:ext>
                </a:extLst>
              </p14:cNvPr>
              <p14:cNvContentPartPr/>
              <p14:nvPr/>
            </p14:nvContentPartPr>
            <p14:xfrm>
              <a:off x="11296158" y="771332"/>
              <a:ext cx="104040" cy="28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091D5F9-BB45-BA9C-35FF-F36DE449E42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1287158" y="762332"/>
                <a:ext cx="12168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1C95B9F-3A20-2FED-FEE3-7DBE4687F38F}"/>
                  </a:ext>
                </a:extLst>
              </p14:cNvPr>
              <p14:cNvContentPartPr/>
              <p14:nvPr/>
            </p14:nvContentPartPr>
            <p14:xfrm>
              <a:off x="11444838" y="705092"/>
              <a:ext cx="128520" cy="982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1C95B9F-3A20-2FED-FEE3-7DBE4687F3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1435838" y="696092"/>
                <a:ext cx="14616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01BF216-365F-7707-B322-EBBAFB4EEF4D}"/>
                  </a:ext>
                </a:extLst>
              </p14:cNvPr>
              <p14:cNvContentPartPr/>
              <p14:nvPr/>
            </p14:nvContentPartPr>
            <p14:xfrm>
              <a:off x="11640318" y="716612"/>
              <a:ext cx="100440" cy="763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01BF216-365F-7707-B322-EBBAFB4EEF4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631318" y="707612"/>
                <a:ext cx="118080" cy="9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9005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CBF319-65DF-8EBE-D6C2-6274D2BE6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41" y="223379"/>
            <a:ext cx="8330814" cy="6006414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54900B4-0255-D74A-DD79-9B7A3982ACC9}"/>
              </a:ext>
            </a:extLst>
          </p:cNvPr>
          <p:cNvGrpSpPr/>
          <p:nvPr/>
        </p:nvGrpSpPr>
        <p:grpSpPr>
          <a:xfrm>
            <a:off x="10333518" y="1604012"/>
            <a:ext cx="628920" cy="230760"/>
            <a:chOff x="10333518" y="1604012"/>
            <a:chExt cx="628920" cy="23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A829EA3-0EFB-EA4A-0550-54358E1ABC28}"/>
                    </a:ext>
                  </a:extLst>
                </p14:cNvPr>
                <p14:cNvContentPartPr/>
                <p14:nvPr/>
              </p14:nvContentPartPr>
              <p14:xfrm>
                <a:off x="10333518" y="1644332"/>
                <a:ext cx="251640" cy="108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A829EA3-0EFB-EA4A-0550-54358E1ABC2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324878" y="1635692"/>
                  <a:ext cx="2692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E038F49-F561-DEB4-EACE-3EBF847502AF}"/>
                    </a:ext>
                  </a:extLst>
                </p14:cNvPr>
                <p14:cNvContentPartPr/>
                <p14:nvPr/>
              </p14:nvContentPartPr>
              <p14:xfrm>
                <a:off x="10577958" y="1608692"/>
                <a:ext cx="115560" cy="145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E038F49-F561-DEB4-EACE-3EBF847502A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569318" y="1599692"/>
                  <a:ext cx="1332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F017D7F-CC01-3254-2272-46E33A740E91}"/>
                    </a:ext>
                  </a:extLst>
                </p14:cNvPr>
                <p14:cNvContentPartPr/>
                <p14:nvPr/>
              </p14:nvContentPartPr>
              <p14:xfrm>
                <a:off x="10680558" y="1604012"/>
                <a:ext cx="182160" cy="142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F017D7F-CC01-3254-2272-46E33A740E9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671558" y="1595372"/>
                  <a:ext cx="1998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D264818-683B-562E-6713-8FD8EC8D3584}"/>
                    </a:ext>
                  </a:extLst>
                </p14:cNvPr>
                <p14:cNvContentPartPr/>
                <p14:nvPr/>
              </p14:nvContentPartPr>
              <p14:xfrm>
                <a:off x="10343598" y="1815692"/>
                <a:ext cx="618840" cy="19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D264818-683B-562E-6713-8FD8EC8D358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334598" y="1807052"/>
                  <a:ext cx="63648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8CE0C91-A7CA-C4F1-320B-1D46D39B0A92}"/>
              </a:ext>
            </a:extLst>
          </p:cNvPr>
          <p:cNvGrpSpPr/>
          <p:nvPr/>
        </p:nvGrpSpPr>
        <p:grpSpPr>
          <a:xfrm>
            <a:off x="10117158" y="1965092"/>
            <a:ext cx="242640" cy="131400"/>
            <a:chOff x="10117158" y="1965092"/>
            <a:chExt cx="242640" cy="13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DF3892E-D432-BA45-E257-A85D61508DBB}"/>
                    </a:ext>
                  </a:extLst>
                </p14:cNvPr>
                <p14:cNvContentPartPr/>
                <p14:nvPr/>
              </p14:nvContentPartPr>
              <p14:xfrm>
                <a:off x="10117158" y="1965092"/>
                <a:ext cx="21600" cy="131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DF3892E-D432-BA45-E257-A85D61508DB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108158" y="1956092"/>
                  <a:ext cx="39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9D2CC85-3F26-42BF-BB4C-30F4AE936B74}"/>
                    </a:ext>
                  </a:extLst>
                </p14:cNvPr>
                <p14:cNvContentPartPr/>
                <p14:nvPr/>
              </p14:nvContentPartPr>
              <p14:xfrm>
                <a:off x="10213638" y="1991372"/>
                <a:ext cx="146160" cy="100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9D2CC85-3F26-42BF-BB4C-30F4AE936B7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204638" y="1982732"/>
                  <a:ext cx="163800" cy="11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FA938AA-2261-955F-632D-7F310A38EBF0}"/>
              </a:ext>
            </a:extLst>
          </p:cNvPr>
          <p:cNvGrpSpPr/>
          <p:nvPr/>
        </p:nvGrpSpPr>
        <p:grpSpPr>
          <a:xfrm>
            <a:off x="10749678" y="1962212"/>
            <a:ext cx="922320" cy="155160"/>
            <a:chOff x="10749678" y="1962212"/>
            <a:chExt cx="922320" cy="15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5C1C73C-2904-4E14-4285-EC765F79663D}"/>
                    </a:ext>
                  </a:extLst>
                </p14:cNvPr>
                <p14:cNvContentPartPr/>
                <p14:nvPr/>
              </p14:nvContentPartPr>
              <p14:xfrm>
                <a:off x="10749678" y="1965452"/>
                <a:ext cx="143280" cy="131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5C1C73C-2904-4E14-4285-EC765F79663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740678" y="1956812"/>
                  <a:ext cx="1609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141F458-5CFD-8AFF-255B-E76B2F09B64A}"/>
                    </a:ext>
                  </a:extLst>
                </p14:cNvPr>
                <p14:cNvContentPartPr/>
                <p14:nvPr/>
              </p14:nvContentPartPr>
              <p14:xfrm>
                <a:off x="10912398" y="1983092"/>
                <a:ext cx="21960" cy="91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141F458-5CFD-8AFF-255B-E76B2F09B64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903398" y="1974092"/>
                  <a:ext cx="396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1709BE9-ECDD-7EDB-F54C-A54C6651ABEC}"/>
                    </a:ext>
                  </a:extLst>
                </p14:cNvPr>
                <p14:cNvContentPartPr/>
                <p14:nvPr/>
              </p14:nvContentPartPr>
              <p14:xfrm>
                <a:off x="10973958" y="1996772"/>
                <a:ext cx="145800" cy="86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1709BE9-ECDD-7EDB-F54C-A54C6651ABE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964958" y="1988132"/>
                  <a:ext cx="1634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73F43A8-38EE-1B8A-15B3-26C99B04B30D}"/>
                    </a:ext>
                  </a:extLst>
                </p14:cNvPr>
                <p14:cNvContentPartPr/>
                <p14:nvPr/>
              </p14:nvContentPartPr>
              <p14:xfrm>
                <a:off x="11168358" y="1994612"/>
                <a:ext cx="114480" cy="83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73F43A8-38EE-1B8A-15B3-26C99B04B30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159718" y="1985972"/>
                  <a:ext cx="1321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1957F01-C0A1-5184-6429-476917E2FC69}"/>
                    </a:ext>
                  </a:extLst>
                </p14:cNvPr>
                <p14:cNvContentPartPr/>
                <p14:nvPr/>
              </p14:nvContentPartPr>
              <p14:xfrm>
                <a:off x="11193198" y="2045012"/>
                <a:ext cx="292320" cy="72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1957F01-C0A1-5184-6429-476917E2FC6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184198" y="2036372"/>
                  <a:ext cx="3099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2B485D8-17EB-53CC-5016-1B213FD94C1E}"/>
                    </a:ext>
                  </a:extLst>
                </p14:cNvPr>
                <p14:cNvContentPartPr/>
                <p14:nvPr/>
              </p14:nvContentPartPr>
              <p14:xfrm>
                <a:off x="11363838" y="1977332"/>
                <a:ext cx="111960" cy="71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2B485D8-17EB-53CC-5016-1B213FD94C1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355198" y="1968332"/>
                  <a:ext cx="1296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7D4BD46-6766-B3FE-EBD0-622774CCEA75}"/>
                    </a:ext>
                  </a:extLst>
                </p14:cNvPr>
                <p14:cNvContentPartPr/>
                <p14:nvPr/>
              </p14:nvContentPartPr>
              <p14:xfrm>
                <a:off x="11531958" y="1962212"/>
                <a:ext cx="140040" cy="120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7D4BD46-6766-B3FE-EBD0-622774CCEA7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522958" y="1953212"/>
                  <a:ext cx="15768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F6EBF49-C6AE-CF39-BBD1-1BB18F62C581}"/>
              </a:ext>
            </a:extLst>
          </p:cNvPr>
          <p:cNvGrpSpPr/>
          <p:nvPr/>
        </p:nvGrpSpPr>
        <p:grpSpPr>
          <a:xfrm>
            <a:off x="10172598" y="2210252"/>
            <a:ext cx="979920" cy="179280"/>
            <a:chOff x="10172598" y="2210252"/>
            <a:chExt cx="979920" cy="17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F0EA6CE-DC8B-E289-99C6-4545648D14D6}"/>
                    </a:ext>
                  </a:extLst>
                </p14:cNvPr>
                <p14:cNvContentPartPr/>
                <p14:nvPr/>
              </p14:nvContentPartPr>
              <p14:xfrm>
                <a:off x="10172598" y="2272892"/>
                <a:ext cx="60120" cy="116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F0EA6CE-DC8B-E289-99C6-4545648D14D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163958" y="2263892"/>
                  <a:ext cx="777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ED59416-9928-C49A-6617-6E444DAF2A5B}"/>
                    </a:ext>
                  </a:extLst>
                </p14:cNvPr>
                <p14:cNvContentPartPr/>
                <p14:nvPr/>
              </p14:nvContentPartPr>
              <p14:xfrm>
                <a:off x="10177998" y="2257772"/>
                <a:ext cx="70560" cy="90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ED59416-9928-C49A-6617-6E444DAF2A5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168998" y="2249132"/>
                  <a:ext cx="882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34989C2-F494-1DF3-9E47-A12816C8EBDE}"/>
                    </a:ext>
                  </a:extLst>
                </p14:cNvPr>
                <p14:cNvContentPartPr/>
                <p14:nvPr/>
              </p14:nvContentPartPr>
              <p14:xfrm>
                <a:off x="10324158" y="2210252"/>
                <a:ext cx="69480" cy="37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34989C2-F494-1DF3-9E47-A12816C8EBD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315518" y="2201252"/>
                  <a:ext cx="871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332E927-6BBE-FB25-2F8C-57DE94A09710}"/>
                    </a:ext>
                  </a:extLst>
                </p14:cNvPr>
                <p14:cNvContentPartPr/>
                <p14:nvPr/>
              </p14:nvContentPartPr>
              <p14:xfrm>
                <a:off x="10565718" y="2281892"/>
                <a:ext cx="383040" cy="107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332E927-6BBE-FB25-2F8C-57DE94A0971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557078" y="2273252"/>
                  <a:ext cx="4006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E514BDD-2F49-2418-0289-7DE69A9614CC}"/>
                    </a:ext>
                  </a:extLst>
                </p14:cNvPr>
                <p14:cNvContentPartPr/>
                <p14:nvPr/>
              </p14:nvContentPartPr>
              <p14:xfrm>
                <a:off x="10940478" y="2289092"/>
                <a:ext cx="39600" cy="87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E514BDD-2F49-2418-0289-7DE69A9614C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931478" y="2280452"/>
                  <a:ext cx="572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692CE7E-5FA4-B921-6F84-7A32AD1A64E0}"/>
                    </a:ext>
                  </a:extLst>
                </p14:cNvPr>
                <p14:cNvContentPartPr/>
                <p14:nvPr/>
              </p14:nvContentPartPr>
              <p14:xfrm>
                <a:off x="11021838" y="2303132"/>
                <a:ext cx="116640" cy="43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692CE7E-5FA4-B921-6F84-7A32AD1A64E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012838" y="2294492"/>
                  <a:ext cx="1342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D11F844-C221-1625-98B0-12D248D3BD35}"/>
                    </a:ext>
                  </a:extLst>
                </p14:cNvPr>
                <p14:cNvContentPartPr/>
                <p14:nvPr/>
              </p14:nvContentPartPr>
              <p14:xfrm>
                <a:off x="11058558" y="2213492"/>
                <a:ext cx="93960" cy="66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D11F844-C221-1625-98B0-12D248D3BD3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049558" y="2204852"/>
                  <a:ext cx="111600" cy="8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8192196-3C57-C67F-0045-4DC8B3BAFEB8}"/>
              </a:ext>
            </a:extLst>
          </p:cNvPr>
          <p:cNvGrpSpPr/>
          <p:nvPr/>
        </p:nvGrpSpPr>
        <p:grpSpPr>
          <a:xfrm>
            <a:off x="11396598" y="2189732"/>
            <a:ext cx="231840" cy="155160"/>
            <a:chOff x="11396598" y="2189732"/>
            <a:chExt cx="231840" cy="15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2F237F3-02AE-35A2-EAB1-E82D1F005A4A}"/>
                    </a:ext>
                  </a:extLst>
                </p14:cNvPr>
                <p14:cNvContentPartPr/>
                <p14:nvPr/>
              </p14:nvContentPartPr>
              <p14:xfrm>
                <a:off x="11396598" y="2224652"/>
                <a:ext cx="221040" cy="120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2F237F3-02AE-35A2-EAB1-E82D1F005A4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387598" y="2215652"/>
                  <a:ext cx="2386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3C7389F-9D60-9BDC-FCE9-902F3849CB06}"/>
                    </a:ext>
                  </a:extLst>
                </p14:cNvPr>
                <p14:cNvContentPartPr/>
                <p14:nvPr/>
              </p14:nvContentPartPr>
              <p14:xfrm>
                <a:off x="11547798" y="2189732"/>
                <a:ext cx="80640" cy="17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3C7389F-9D60-9BDC-FCE9-902F3849CB0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538798" y="2180732"/>
                  <a:ext cx="982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8930EF4-EB27-62FD-AB83-D1CAF241AD2E}"/>
                    </a:ext>
                  </a:extLst>
                </p14:cNvPr>
                <p14:cNvContentPartPr/>
                <p14:nvPr/>
              </p14:nvContentPartPr>
              <p14:xfrm>
                <a:off x="11493798" y="2262092"/>
                <a:ext cx="111960" cy="115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8930EF4-EB27-62FD-AB83-D1CAF241AD2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485158" y="2253452"/>
                  <a:ext cx="129600" cy="2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21F6EB0-98EF-5233-1093-262873DA213E}"/>
              </a:ext>
            </a:extLst>
          </p:cNvPr>
          <p:cNvGrpSpPr/>
          <p:nvPr/>
        </p:nvGrpSpPr>
        <p:grpSpPr>
          <a:xfrm>
            <a:off x="10139838" y="2554772"/>
            <a:ext cx="1329840" cy="187560"/>
            <a:chOff x="10139838" y="2554772"/>
            <a:chExt cx="1329840" cy="18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0CFB79F-D298-43E4-3EB2-49DEEAC95334}"/>
                    </a:ext>
                  </a:extLst>
                </p14:cNvPr>
                <p14:cNvContentPartPr/>
                <p14:nvPr/>
              </p14:nvContentPartPr>
              <p14:xfrm>
                <a:off x="10139838" y="2610212"/>
                <a:ext cx="207360" cy="127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0CFB79F-D298-43E4-3EB2-49DEEAC9533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131198" y="2601212"/>
                  <a:ext cx="2250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613AA67-04B8-65FA-E7D7-CE76D069AC9B}"/>
                    </a:ext>
                  </a:extLst>
                </p14:cNvPr>
                <p14:cNvContentPartPr/>
                <p14:nvPr/>
              </p14:nvContentPartPr>
              <p14:xfrm>
                <a:off x="10410558" y="2616692"/>
                <a:ext cx="251640" cy="125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613AA67-04B8-65FA-E7D7-CE76D069AC9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401918" y="2608052"/>
                  <a:ext cx="2692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FD746CE-95FB-5920-8A73-7D6FD0B76A87}"/>
                    </a:ext>
                  </a:extLst>
                </p14:cNvPr>
                <p14:cNvContentPartPr/>
                <p14:nvPr/>
              </p14:nvContentPartPr>
              <p14:xfrm>
                <a:off x="10686318" y="2621012"/>
                <a:ext cx="19800" cy="93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FD746CE-95FB-5920-8A73-7D6FD0B76A8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677678" y="2612012"/>
                  <a:ext cx="374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948D0AB-678C-56B7-ACC2-44F102A44950}"/>
                    </a:ext>
                  </a:extLst>
                </p14:cNvPr>
                <p14:cNvContentPartPr/>
                <p14:nvPr/>
              </p14:nvContentPartPr>
              <p14:xfrm>
                <a:off x="10689918" y="2614892"/>
                <a:ext cx="90000" cy="113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948D0AB-678C-56B7-ACC2-44F102A4495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680918" y="2606252"/>
                  <a:ext cx="1076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66F7C28-F081-D392-FB10-DA9FE7F95FD4}"/>
                    </a:ext>
                  </a:extLst>
                </p14:cNvPr>
                <p14:cNvContentPartPr/>
                <p14:nvPr/>
              </p14:nvContentPartPr>
              <p14:xfrm>
                <a:off x="10840398" y="2579612"/>
                <a:ext cx="168120" cy="140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66F7C28-F081-D392-FB10-DA9FE7F95FD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831398" y="2570972"/>
                  <a:ext cx="1857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10DA46A-89DD-400C-A1F4-EFDD5C0C975C}"/>
                    </a:ext>
                  </a:extLst>
                </p14:cNvPr>
                <p14:cNvContentPartPr/>
                <p14:nvPr/>
              </p14:nvContentPartPr>
              <p14:xfrm>
                <a:off x="10940478" y="2654132"/>
                <a:ext cx="111960" cy="16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10DA46A-89DD-400C-A1F4-EFDD5C0C975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931478" y="2645492"/>
                  <a:ext cx="1296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6BCF1C6-DE4C-312C-D9B7-4340AE4BAB35}"/>
                    </a:ext>
                  </a:extLst>
                </p14:cNvPr>
                <p14:cNvContentPartPr/>
                <p14:nvPr/>
              </p14:nvContentPartPr>
              <p14:xfrm>
                <a:off x="11049558" y="2596892"/>
                <a:ext cx="116640" cy="102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6BCF1C6-DE4C-312C-D9B7-4340AE4BAB3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040558" y="2587892"/>
                  <a:ext cx="134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11CCC53-24D5-3360-FF7D-155389583EF4}"/>
                    </a:ext>
                  </a:extLst>
                </p14:cNvPr>
                <p14:cNvContentPartPr/>
                <p14:nvPr/>
              </p14:nvContentPartPr>
              <p14:xfrm>
                <a:off x="11185998" y="2591132"/>
                <a:ext cx="245520" cy="117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11CCC53-24D5-3360-FF7D-155389583EF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177358" y="2582132"/>
                  <a:ext cx="2631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B629009-C76C-0F1D-5F34-88031EB66DE4}"/>
                    </a:ext>
                  </a:extLst>
                </p14:cNvPr>
                <p14:cNvContentPartPr/>
                <p14:nvPr/>
              </p14:nvContentPartPr>
              <p14:xfrm>
                <a:off x="11372118" y="2554772"/>
                <a:ext cx="97560" cy="16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B629009-C76C-0F1D-5F34-88031EB66DE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1363478" y="2545772"/>
                  <a:ext cx="1152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8E7195E-251B-0C3E-412A-63781DE686FD}"/>
                    </a:ext>
                  </a:extLst>
                </p14:cNvPr>
                <p14:cNvContentPartPr/>
                <p14:nvPr/>
              </p14:nvContentPartPr>
              <p14:xfrm>
                <a:off x="11363838" y="2621372"/>
                <a:ext cx="90000" cy="7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8E7195E-251B-0C3E-412A-63781DE686F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1355198" y="2612732"/>
                  <a:ext cx="10764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AE16FF4-1176-730C-477D-52752D32E71D}"/>
              </a:ext>
            </a:extLst>
          </p:cNvPr>
          <p:cNvGrpSpPr/>
          <p:nvPr/>
        </p:nvGrpSpPr>
        <p:grpSpPr>
          <a:xfrm>
            <a:off x="10170438" y="2867612"/>
            <a:ext cx="289800" cy="138240"/>
            <a:chOff x="10170438" y="2867612"/>
            <a:chExt cx="289800" cy="13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F64C0DE-AACF-9A6A-3068-6D2B4DDBFC08}"/>
                    </a:ext>
                  </a:extLst>
                </p14:cNvPr>
                <p14:cNvContentPartPr/>
                <p14:nvPr/>
              </p14:nvContentPartPr>
              <p14:xfrm>
                <a:off x="10170438" y="2867612"/>
                <a:ext cx="276120" cy="138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F64C0DE-AACF-9A6A-3068-6D2B4DDBFC0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161438" y="2858612"/>
                  <a:ext cx="2937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368F10A-6521-D2BF-BC48-5073129F86F5}"/>
                    </a:ext>
                  </a:extLst>
                </p14:cNvPr>
                <p14:cNvContentPartPr/>
                <p14:nvPr/>
              </p14:nvContentPartPr>
              <p14:xfrm>
                <a:off x="10315518" y="2873732"/>
                <a:ext cx="144720" cy="77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368F10A-6521-D2BF-BC48-5073129F86F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306518" y="2864732"/>
                  <a:ext cx="162360" cy="9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B939C87-BF6D-C072-4B81-6DF81038AB22}"/>
              </a:ext>
            </a:extLst>
          </p:cNvPr>
          <p:cNvGrpSpPr/>
          <p:nvPr/>
        </p:nvGrpSpPr>
        <p:grpSpPr>
          <a:xfrm>
            <a:off x="10794678" y="2839532"/>
            <a:ext cx="720720" cy="173160"/>
            <a:chOff x="10794678" y="2839532"/>
            <a:chExt cx="720720" cy="17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DBB059-844C-46B5-C706-C51FE53DD763}"/>
                    </a:ext>
                  </a:extLst>
                </p14:cNvPr>
                <p14:cNvContentPartPr/>
                <p14:nvPr/>
              </p14:nvContentPartPr>
              <p14:xfrm>
                <a:off x="10794678" y="2900012"/>
                <a:ext cx="146880" cy="1080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DBB059-844C-46B5-C706-C51FE53DD76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785678" y="2891372"/>
                  <a:ext cx="1645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7946D93-A6E6-07EF-5FAC-1345DF54393C}"/>
                    </a:ext>
                  </a:extLst>
                </p14:cNvPr>
                <p14:cNvContentPartPr/>
                <p14:nvPr/>
              </p14:nvContentPartPr>
              <p14:xfrm>
                <a:off x="11155758" y="2903612"/>
                <a:ext cx="15120" cy="730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7946D93-A6E6-07EF-5FAC-1345DF54393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146758" y="2894612"/>
                  <a:ext cx="327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3A672A7-3E5D-EF9E-9F69-BDD596A1812A}"/>
                    </a:ext>
                  </a:extLst>
                </p14:cNvPr>
                <p14:cNvContentPartPr/>
                <p14:nvPr/>
              </p14:nvContentPartPr>
              <p14:xfrm>
                <a:off x="11162958" y="2876612"/>
                <a:ext cx="100440" cy="99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3A672A7-3E5D-EF9E-9F69-BDD596A1812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154318" y="2867612"/>
                  <a:ext cx="1180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E871910-2306-93F0-4061-57E17C11ED87}"/>
                    </a:ext>
                  </a:extLst>
                </p14:cNvPr>
                <p14:cNvContentPartPr/>
                <p14:nvPr/>
              </p14:nvContentPartPr>
              <p14:xfrm>
                <a:off x="10947678" y="2885972"/>
                <a:ext cx="135720" cy="126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E871910-2306-93F0-4061-57E17C11ED8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938678" y="2876972"/>
                  <a:ext cx="1533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738B6EF-7EE9-31F1-4806-14C17F164D58}"/>
                    </a:ext>
                  </a:extLst>
                </p14:cNvPr>
                <p14:cNvContentPartPr/>
                <p14:nvPr/>
              </p14:nvContentPartPr>
              <p14:xfrm>
                <a:off x="10991958" y="2967692"/>
                <a:ext cx="145440" cy="61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738B6EF-7EE9-31F1-4806-14C17F164D5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982958" y="2959052"/>
                  <a:ext cx="1630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6ED2406-B037-8F1C-B417-1F308EEAB0FD}"/>
                    </a:ext>
                  </a:extLst>
                </p14:cNvPr>
                <p14:cNvContentPartPr/>
                <p14:nvPr/>
              </p14:nvContentPartPr>
              <p14:xfrm>
                <a:off x="11250438" y="2861492"/>
                <a:ext cx="150840" cy="1191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6ED2406-B037-8F1C-B417-1F308EEAB0F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241798" y="2852492"/>
                  <a:ext cx="1684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BB9D54C-425A-6313-14EE-9363348454BF}"/>
                    </a:ext>
                  </a:extLst>
                </p14:cNvPr>
                <p14:cNvContentPartPr/>
                <p14:nvPr/>
              </p14:nvContentPartPr>
              <p14:xfrm>
                <a:off x="11418558" y="2883452"/>
                <a:ext cx="79920" cy="87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BB9D54C-425A-6313-14EE-9363348454B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1409558" y="2874812"/>
                  <a:ext cx="975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4139C74-70CC-FB2A-2DB3-5099E0820566}"/>
                    </a:ext>
                  </a:extLst>
                </p14:cNvPr>
                <p14:cNvContentPartPr/>
                <p14:nvPr/>
              </p14:nvContentPartPr>
              <p14:xfrm>
                <a:off x="11412078" y="2839532"/>
                <a:ext cx="103320" cy="80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4139C74-70CC-FB2A-2DB3-5099E082056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1403078" y="2830892"/>
                  <a:ext cx="12096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45B4DEC-7055-1766-4663-9C01AC78458A}"/>
              </a:ext>
            </a:extLst>
          </p:cNvPr>
          <p:cNvGrpSpPr/>
          <p:nvPr/>
        </p:nvGrpSpPr>
        <p:grpSpPr>
          <a:xfrm>
            <a:off x="83598" y="651092"/>
            <a:ext cx="439200" cy="402120"/>
            <a:chOff x="83598" y="651092"/>
            <a:chExt cx="439200" cy="40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23B32C5-C0ED-4996-36E9-F7D549C78AF1}"/>
                    </a:ext>
                  </a:extLst>
                </p14:cNvPr>
                <p14:cNvContentPartPr/>
                <p14:nvPr/>
              </p14:nvContentPartPr>
              <p14:xfrm>
                <a:off x="178638" y="761612"/>
                <a:ext cx="144000" cy="2322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23B32C5-C0ED-4996-36E9-F7D549C78AF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69998" y="752972"/>
                  <a:ext cx="1616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6D87E2F-2845-76B0-5A18-095365633D37}"/>
                    </a:ext>
                  </a:extLst>
                </p14:cNvPr>
                <p14:cNvContentPartPr/>
                <p14:nvPr/>
              </p14:nvContentPartPr>
              <p14:xfrm>
                <a:off x="83598" y="651092"/>
                <a:ext cx="439200" cy="402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6D87E2F-2845-76B0-5A18-095365633D37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4958" y="642092"/>
                  <a:ext cx="456840" cy="419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98737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C49664-12C5-A331-E002-BCFF74D29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715895" cy="4496586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C78545F6-96E9-9A95-7FA0-4A71AEF2B0F7}"/>
              </a:ext>
            </a:extLst>
          </p:cNvPr>
          <p:cNvGrpSpPr/>
          <p:nvPr/>
        </p:nvGrpSpPr>
        <p:grpSpPr>
          <a:xfrm>
            <a:off x="3589438" y="2011825"/>
            <a:ext cx="843840" cy="227880"/>
            <a:chOff x="3617718" y="2021252"/>
            <a:chExt cx="843840" cy="22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859836D-CEE4-35A8-AAC6-11E1C39BBF52}"/>
                    </a:ext>
                  </a:extLst>
                </p14:cNvPr>
                <p14:cNvContentPartPr/>
                <p14:nvPr/>
              </p14:nvContentPartPr>
              <p14:xfrm>
                <a:off x="3617718" y="2116292"/>
                <a:ext cx="121320" cy="83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859836D-CEE4-35A8-AAC6-11E1C39BBF5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08718" y="2107292"/>
                  <a:ext cx="1389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89A7291-7AF8-213D-0E85-527A9A9B4576}"/>
                    </a:ext>
                  </a:extLst>
                </p14:cNvPr>
                <p14:cNvContentPartPr/>
                <p14:nvPr/>
              </p14:nvContentPartPr>
              <p14:xfrm>
                <a:off x="3748758" y="2132132"/>
                <a:ext cx="76680" cy="70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89A7291-7AF8-213D-0E85-527A9A9B457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39758" y="2123132"/>
                  <a:ext cx="943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8B54B34-2A70-4531-685A-20700C7121F1}"/>
                    </a:ext>
                  </a:extLst>
                </p14:cNvPr>
                <p14:cNvContentPartPr/>
                <p14:nvPr/>
              </p14:nvContentPartPr>
              <p14:xfrm>
                <a:off x="3835158" y="2124572"/>
                <a:ext cx="60480" cy="54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8B54B34-2A70-4531-685A-20700C7121F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26158" y="2115932"/>
                  <a:ext cx="781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1E271F1-F24B-709A-F84D-214656CE364F}"/>
                    </a:ext>
                  </a:extLst>
                </p14:cNvPr>
                <p14:cNvContentPartPr/>
                <p14:nvPr/>
              </p14:nvContentPartPr>
              <p14:xfrm>
                <a:off x="3877278" y="2124572"/>
                <a:ext cx="48240" cy="124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1E271F1-F24B-709A-F84D-214656CE364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868278" y="2115932"/>
                  <a:ext cx="658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2735109-820E-0104-0130-030568FB953B}"/>
                    </a:ext>
                  </a:extLst>
                </p14:cNvPr>
                <p14:cNvContentPartPr/>
                <p14:nvPr/>
              </p14:nvContentPartPr>
              <p14:xfrm>
                <a:off x="3981318" y="2023412"/>
                <a:ext cx="18360" cy="187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2735109-820E-0104-0130-030568FB953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972318" y="2014772"/>
                  <a:ext cx="360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5B9BCB7-FF3C-3886-6AFA-0B95C52B694A}"/>
                    </a:ext>
                  </a:extLst>
                </p14:cNvPr>
                <p14:cNvContentPartPr/>
                <p14:nvPr/>
              </p14:nvContentPartPr>
              <p14:xfrm>
                <a:off x="4063758" y="2149412"/>
                <a:ext cx="5040" cy="56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5B9BCB7-FF3C-3886-6AFA-0B95C52B694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055118" y="2140412"/>
                  <a:ext cx="226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042BC71-A33E-44E5-98C9-AD81E2DEA6A4}"/>
                    </a:ext>
                  </a:extLst>
                </p14:cNvPr>
                <p14:cNvContentPartPr/>
                <p14:nvPr/>
              </p14:nvContentPartPr>
              <p14:xfrm>
                <a:off x="4065558" y="2079212"/>
                <a:ext cx="2880" cy="18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042BC71-A33E-44E5-98C9-AD81E2DEA6A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56558" y="2070212"/>
                  <a:ext cx="205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8F02D90-D35C-30D4-010A-3EF990E1FCF8}"/>
                    </a:ext>
                  </a:extLst>
                </p14:cNvPr>
                <p14:cNvContentPartPr/>
                <p14:nvPr/>
              </p14:nvContentPartPr>
              <p14:xfrm>
                <a:off x="4133958" y="2047892"/>
                <a:ext cx="16920" cy="165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8F02D90-D35C-30D4-010A-3EF990E1FCF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25318" y="2039252"/>
                  <a:ext cx="345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E8EB215-34B2-FA70-A0AE-4E361AA20B14}"/>
                    </a:ext>
                  </a:extLst>
                </p14:cNvPr>
                <p14:cNvContentPartPr/>
                <p14:nvPr/>
              </p14:nvContentPartPr>
              <p14:xfrm>
                <a:off x="4153398" y="2142212"/>
                <a:ext cx="97560" cy="79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E8EB215-34B2-FA70-A0AE-4E361AA20B1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144398" y="2133572"/>
                  <a:ext cx="1152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7D92F36-388B-7D53-863E-138EEBF6F66D}"/>
                    </a:ext>
                  </a:extLst>
                </p14:cNvPr>
                <p14:cNvContentPartPr/>
                <p14:nvPr/>
              </p14:nvContentPartPr>
              <p14:xfrm>
                <a:off x="4291278" y="2213492"/>
                <a:ext cx="360" cy="3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7D92F36-388B-7D53-863E-138EEBF6F66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282638" y="2204852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9D0ED66-22F6-5010-8EDA-5FD9ACF811BD}"/>
                    </a:ext>
                  </a:extLst>
                </p14:cNvPr>
                <p14:cNvContentPartPr/>
                <p14:nvPr/>
              </p14:nvContentPartPr>
              <p14:xfrm>
                <a:off x="4379838" y="2021252"/>
                <a:ext cx="20160" cy="207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9D0ED66-22F6-5010-8EDA-5FD9ACF811B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70838" y="2012252"/>
                  <a:ext cx="378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A8D04DC-1852-DB06-0B41-DE113954AEBB}"/>
                    </a:ext>
                  </a:extLst>
                </p14:cNvPr>
                <p14:cNvContentPartPr/>
                <p14:nvPr/>
              </p14:nvContentPartPr>
              <p14:xfrm>
                <a:off x="4382358" y="2172452"/>
                <a:ext cx="79200" cy="60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A8D04DC-1852-DB06-0B41-DE113954AEB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373718" y="2163452"/>
                  <a:ext cx="96840" cy="7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B7B51D0-327A-4D33-BEBE-6D12F0DBC381}"/>
              </a:ext>
            </a:extLst>
          </p:cNvPr>
          <p:cNvGrpSpPr/>
          <p:nvPr/>
        </p:nvGrpSpPr>
        <p:grpSpPr>
          <a:xfrm>
            <a:off x="3704131" y="3521685"/>
            <a:ext cx="843840" cy="227880"/>
            <a:chOff x="3617718" y="2021252"/>
            <a:chExt cx="843840" cy="22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EF80C20-F7C2-DDB6-11D4-071E22081824}"/>
                    </a:ext>
                  </a:extLst>
                </p14:cNvPr>
                <p14:cNvContentPartPr/>
                <p14:nvPr/>
              </p14:nvContentPartPr>
              <p14:xfrm>
                <a:off x="3617718" y="2116292"/>
                <a:ext cx="121320" cy="838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EF80C20-F7C2-DDB6-11D4-071E2208182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08718" y="2107292"/>
                  <a:ext cx="1389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90B3620-C239-8E8C-6F64-F30125756CC6}"/>
                    </a:ext>
                  </a:extLst>
                </p14:cNvPr>
                <p14:cNvContentPartPr/>
                <p14:nvPr/>
              </p14:nvContentPartPr>
              <p14:xfrm>
                <a:off x="3748758" y="2132132"/>
                <a:ext cx="76680" cy="70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90B3620-C239-8E8C-6F64-F30125756CC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39758" y="2123132"/>
                  <a:ext cx="943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4618A95-45A9-20A1-EBA0-4445D91D3CFA}"/>
                    </a:ext>
                  </a:extLst>
                </p14:cNvPr>
                <p14:cNvContentPartPr/>
                <p14:nvPr/>
              </p14:nvContentPartPr>
              <p14:xfrm>
                <a:off x="3835158" y="2124572"/>
                <a:ext cx="60480" cy="54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4618A95-45A9-20A1-EBA0-4445D91D3CF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26158" y="2115932"/>
                  <a:ext cx="781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73739AC-B124-7847-08BC-31A9B8C8A03A}"/>
                    </a:ext>
                  </a:extLst>
                </p14:cNvPr>
                <p14:cNvContentPartPr/>
                <p14:nvPr/>
              </p14:nvContentPartPr>
              <p14:xfrm>
                <a:off x="3877278" y="2124572"/>
                <a:ext cx="48240" cy="124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73739AC-B124-7847-08BC-31A9B8C8A03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868278" y="2115932"/>
                  <a:ext cx="658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A51536F-E79D-F337-DE71-830D6E65046D}"/>
                    </a:ext>
                  </a:extLst>
                </p14:cNvPr>
                <p14:cNvContentPartPr/>
                <p14:nvPr/>
              </p14:nvContentPartPr>
              <p14:xfrm>
                <a:off x="3981318" y="2023412"/>
                <a:ext cx="18360" cy="187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A51536F-E79D-F337-DE71-830D6E65046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972318" y="2014772"/>
                  <a:ext cx="360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6FB335D-DAF5-2E04-C5D3-00194EED0AB7}"/>
                    </a:ext>
                  </a:extLst>
                </p14:cNvPr>
                <p14:cNvContentPartPr/>
                <p14:nvPr/>
              </p14:nvContentPartPr>
              <p14:xfrm>
                <a:off x="4063758" y="2149412"/>
                <a:ext cx="5040" cy="56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6FB335D-DAF5-2E04-C5D3-00194EED0AB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055118" y="2140412"/>
                  <a:ext cx="226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E392918-E238-7AC3-6BD9-F07E44999733}"/>
                    </a:ext>
                  </a:extLst>
                </p14:cNvPr>
                <p14:cNvContentPartPr/>
                <p14:nvPr/>
              </p14:nvContentPartPr>
              <p14:xfrm>
                <a:off x="4065558" y="2079212"/>
                <a:ext cx="2880" cy="18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E392918-E238-7AC3-6BD9-F07E4499973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56558" y="2070212"/>
                  <a:ext cx="205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779B2E1-D1B2-D0C6-B0DC-55B815197626}"/>
                    </a:ext>
                  </a:extLst>
                </p14:cNvPr>
                <p14:cNvContentPartPr/>
                <p14:nvPr/>
              </p14:nvContentPartPr>
              <p14:xfrm>
                <a:off x="4133958" y="2047892"/>
                <a:ext cx="16920" cy="165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779B2E1-D1B2-D0C6-B0DC-55B81519762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25318" y="2039252"/>
                  <a:ext cx="345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8C550AE-D5A1-FC0A-761D-D1564AAF1336}"/>
                    </a:ext>
                  </a:extLst>
                </p14:cNvPr>
                <p14:cNvContentPartPr/>
                <p14:nvPr/>
              </p14:nvContentPartPr>
              <p14:xfrm>
                <a:off x="4153398" y="2142212"/>
                <a:ext cx="97560" cy="79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8C550AE-D5A1-FC0A-761D-D1564AAF133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144398" y="2133572"/>
                  <a:ext cx="1152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8EB1D72-24CD-13D5-1998-78DFF916E3EC}"/>
                    </a:ext>
                  </a:extLst>
                </p14:cNvPr>
                <p14:cNvContentPartPr/>
                <p14:nvPr/>
              </p14:nvContentPartPr>
              <p14:xfrm>
                <a:off x="4291278" y="2213492"/>
                <a:ext cx="360" cy="3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8EB1D72-24CD-13D5-1998-78DFF916E3E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282638" y="2204852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5D3B63F-D466-5F04-0D5D-D47226686405}"/>
                    </a:ext>
                  </a:extLst>
                </p14:cNvPr>
                <p14:cNvContentPartPr/>
                <p14:nvPr/>
              </p14:nvContentPartPr>
              <p14:xfrm>
                <a:off x="4379838" y="2021252"/>
                <a:ext cx="20160" cy="207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5D3B63F-D466-5F04-0D5D-D4722668640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70838" y="2012252"/>
                  <a:ext cx="378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40EF947-A6F3-F871-0AF8-5A676BD7B276}"/>
                    </a:ext>
                  </a:extLst>
                </p14:cNvPr>
                <p14:cNvContentPartPr/>
                <p14:nvPr/>
              </p14:nvContentPartPr>
              <p14:xfrm>
                <a:off x="4382358" y="2172452"/>
                <a:ext cx="79200" cy="60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40EF947-A6F3-F871-0AF8-5A676BD7B27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373718" y="2163452"/>
                  <a:ext cx="96840" cy="784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27B7DD91-1E6E-DBAA-0456-08F21BAAEF97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162" y="637644"/>
            <a:ext cx="5677392" cy="273581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E14345D-6137-DD4D-706D-F1F277A62FF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791" y="3385295"/>
            <a:ext cx="5948652" cy="330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8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A67778-C811-E865-CB38-54705DD9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94" y="114465"/>
            <a:ext cx="6062970" cy="427842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3C681E5-2C08-27FA-E4E5-A98E4887AD02}"/>
              </a:ext>
            </a:extLst>
          </p:cNvPr>
          <p:cNvGrpSpPr/>
          <p:nvPr/>
        </p:nvGrpSpPr>
        <p:grpSpPr>
          <a:xfrm>
            <a:off x="148038" y="593852"/>
            <a:ext cx="346320" cy="266040"/>
            <a:chOff x="148038" y="593852"/>
            <a:chExt cx="346320" cy="26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7E7EBFE-7F63-BFDE-044D-2853C910C5B2}"/>
                    </a:ext>
                  </a:extLst>
                </p14:cNvPr>
                <p14:cNvContentPartPr/>
                <p14:nvPr/>
              </p14:nvContentPartPr>
              <p14:xfrm>
                <a:off x="199518" y="659372"/>
                <a:ext cx="98640" cy="1047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7E7EBFE-7F63-BFDE-044D-2853C910C5B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0518" y="650372"/>
                  <a:ext cx="1162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70F472C-D63D-0E26-153E-B5D1D028824B}"/>
                    </a:ext>
                  </a:extLst>
                </p14:cNvPr>
                <p14:cNvContentPartPr/>
                <p14:nvPr/>
              </p14:nvContentPartPr>
              <p14:xfrm>
                <a:off x="302838" y="666212"/>
                <a:ext cx="78480" cy="88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70F472C-D63D-0E26-153E-B5D1D028824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94198" y="657212"/>
                  <a:ext cx="961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1D09F34-7ADB-1C91-DEBF-FA6A4E186FAE}"/>
                    </a:ext>
                  </a:extLst>
                </p14:cNvPr>
                <p14:cNvContentPartPr/>
                <p14:nvPr/>
              </p14:nvContentPartPr>
              <p14:xfrm>
                <a:off x="148038" y="593852"/>
                <a:ext cx="346320" cy="266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1D09F34-7ADB-1C91-DEBF-FA6A4E186FA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9398" y="585212"/>
                  <a:ext cx="363960" cy="28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2266E3D-0E6D-5F79-F943-95735A86750A}"/>
              </a:ext>
            </a:extLst>
          </p:cNvPr>
          <p:cNvGrpSpPr/>
          <p:nvPr/>
        </p:nvGrpSpPr>
        <p:grpSpPr>
          <a:xfrm>
            <a:off x="10417758" y="312332"/>
            <a:ext cx="606600" cy="214200"/>
            <a:chOff x="10417758" y="312332"/>
            <a:chExt cx="606600" cy="21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7729326-268B-2A82-3E5E-23B2459412A8}"/>
                    </a:ext>
                  </a:extLst>
                </p14:cNvPr>
                <p14:cNvContentPartPr/>
                <p14:nvPr/>
              </p14:nvContentPartPr>
              <p14:xfrm>
                <a:off x="10443678" y="355172"/>
                <a:ext cx="144000" cy="88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7729326-268B-2A82-3E5E-23B2459412A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435038" y="346172"/>
                  <a:ext cx="1616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0896D9A-98C5-A345-5054-EA16B1EA2B54}"/>
                    </a:ext>
                  </a:extLst>
                </p14:cNvPr>
                <p14:cNvContentPartPr/>
                <p14:nvPr/>
              </p14:nvContentPartPr>
              <p14:xfrm>
                <a:off x="10642398" y="382892"/>
                <a:ext cx="59400" cy="58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0896D9A-98C5-A345-5054-EA16B1EA2B5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633398" y="373892"/>
                  <a:ext cx="770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C7D86C0-400D-A09D-B039-DCEBEA3F1D3E}"/>
                    </a:ext>
                  </a:extLst>
                </p14:cNvPr>
                <p14:cNvContentPartPr/>
                <p14:nvPr/>
              </p14:nvContentPartPr>
              <p14:xfrm>
                <a:off x="10688838" y="319172"/>
                <a:ext cx="119880" cy="115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C7D86C0-400D-A09D-B039-DCEBEA3F1D3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679838" y="310172"/>
                  <a:ext cx="1375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2C525D0-A2C4-C701-A790-A8237C43212E}"/>
                    </a:ext>
                  </a:extLst>
                </p14:cNvPr>
                <p14:cNvContentPartPr/>
                <p14:nvPr/>
              </p14:nvContentPartPr>
              <p14:xfrm>
                <a:off x="10798638" y="312332"/>
                <a:ext cx="179280" cy="116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2C525D0-A2C4-C701-A790-A8237C43212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789998" y="303692"/>
                  <a:ext cx="1969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37C86FC-0467-8A48-83DD-12AE3673BB53}"/>
                    </a:ext>
                  </a:extLst>
                </p14:cNvPr>
                <p14:cNvContentPartPr/>
                <p14:nvPr/>
              </p14:nvContentPartPr>
              <p14:xfrm>
                <a:off x="10417758" y="492692"/>
                <a:ext cx="606600" cy="33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37C86FC-0467-8A48-83DD-12AE3673BB5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409118" y="484052"/>
                  <a:ext cx="62424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4FBFB32-EF8A-CA28-2C3E-E70C36906A70}"/>
              </a:ext>
            </a:extLst>
          </p:cNvPr>
          <p:cNvGrpSpPr/>
          <p:nvPr/>
        </p:nvGrpSpPr>
        <p:grpSpPr>
          <a:xfrm>
            <a:off x="10259718" y="707612"/>
            <a:ext cx="425880" cy="290520"/>
            <a:chOff x="10259718" y="707612"/>
            <a:chExt cx="425880" cy="29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14B732F-D09F-9F30-BE3B-172B8CEB7CA1}"/>
                    </a:ext>
                  </a:extLst>
                </p14:cNvPr>
                <p14:cNvContentPartPr/>
                <p14:nvPr/>
              </p14:nvContentPartPr>
              <p14:xfrm>
                <a:off x="10492278" y="707612"/>
                <a:ext cx="12600" cy="117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14B732F-D09F-9F30-BE3B-172B8CEB7CA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483278" y="698612"/>
                  <a:ext cx="302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5D57C6C-8851-5BED-8EFB-D346C937C48E}"/>
                    </a:ext>
                  </a:extLst>
                </p14:cNvPr>
                <p14:cNvContentPartPr/>
                <p14:nvPr/>
              </p14:nvContentPartPr>
              <p14:xfrm>
                <a:off x="10440078" y="775292"/>
                <a:ext cx="97920" cy="28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5D57C6C-8851-5BED-8EFB-D346C937C48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431078" y="766652"/>
                  <a:ext cx="1155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0F40503-09DA-C98E-93D5-920F4E3EFF2A}"/>
                    </a:ext>
                  </a:extLst>
                </p14:cNvPr>
                <p14:cNvContentPartPr/>
                <p14:nvPr/>
              </p14:nvContentPartPr>
              <p14:xfrm>
                <a:off x="10639518" y="739292"/>
                <a:ext cx="10800" cy="105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0F40503-09DA-C98E-93D5-920F4E3EFF2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630878" y="730292"/>
                  <a:ext cx="284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0745CAE-8BA2-FCA5-B870-CB237542BB33}"/>
                    </a:ext>
                  </a:extLst>
                </p14:cNvPr>
                <p14:cNvContentPartPr/>
                <p14:nvPr/>
              </p14:nvContentPartPr>
              <p14:xfrm>
                <a:off x="10594518" y="783572"/>
                <a:ext cx="91080" cy="30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0745CAE-8BA2-FCA5-B870-CB237542BB3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585518" y="774932"/>
                  <a:ext cx="1087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0FE147C-E23C-2E5C-6B62-9A76E13BA45C}"/>
                    </a:ext>
                  </a:extLst>
                </p14:cNvPr>
                <p14:cNvContentPartPr/>
                <p14:nvPr/>
              </p14:nvContentPartPr>
              <p14:xfrm>
                <a:off x="10259718" y="731012"/>
                <a:ext cx="119520" cy="267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0FE147C-E23C-2E5C-6B62-9A76E13BA45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251078" y="722372"/>
                  <a:ext cx="137160" cy="28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534AB7F-6645-5E8F-83FA-C56E7DB4C31E}"/>
              </a:ext>
            </a:extLst>
          </p:cNvPr>
          <p:cNvGrpSpPr/>
          <p:nvPr/>
        </p:nvGrpSpPr>
        <p:grpSpPr>
          <a:xfrm>
            <a:off x="11170878" y="648932"/>
            <a:ext cx="324360" cy="195480"/>
            <a:chOff x="11170878" y="648932"/>
            <a:chExt cx="324360" cy="19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6BA7EA6-2A6F-FC64-34B9-6414E08C5049}"/>
                    </a:ext>
                  </a:extLst>
                </p14:cNvPr>
                <p14:cNvContentPartPr/>
                <p14:nvPr/>
              </p14:nvContentPartPr>
              <p14:xfrm>
                <a:off x="11170878" y="648932"/>
                <a:ext cx="64800" cy="65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6BA7EA6-2A6F-FC64-34B9-6414E08C504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161878" y="640292"/>
                  <a:ext cx="824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E19F684-D277-2D68-2663-6CDECC189EA4}"/>
                    </a:ext>
                  </a:extLst>
                </p14:cNvPr>
                <p14:cNvContentPartPr/>
                <p14:nvPr/>
              </p14:nvContentPartPr>
              <p14:xfrm>
                <a:off x="11395518" y="779612"/>
                <a:ext cx="82800" cy="54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E19F684-D277-2D68-2663-6CDECC189EA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386878" y="770612"/>
                  <a:ext cx="1004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A92B8DD-BD8A-D47A-97EE-7C9E0BA2D354}"/>
                    </a:ext>
                  </a:extLst>
                </p14:cNvPr>
                <p14:cNvContentPartPr/>
                <p14:nvPr/>
              </p14:nvContentPartPr>
              <p14:xfrm>
                <a:off x="11381478" y="776732"/>
                <a:ext cx="113760" cy="67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A92B8DD-BD8A-D47A-97EE-7C9E0BA2D35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372838" y="767732"/>
                  <a:ext cx="131400" cy="8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790E0F9-C73A-6B2B-D5CF-624F26115657}"/>
              </a:ext>
            </a:extLst>
          </p:cNvPr>
          <p:cNvGrpSpPr/>
          <p:nvPr/>
        </p:nvGrpSpPr>
        <p:grpSpPr>
          <a:xfrm>
            <a:off x="11699718" y="707972"/>
            <a:ext cx="434520" cy="160200"/>
            <a:chOff x="11699718" y="707972"/>
            <a:chExt cx="434520" cy="16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0A6AC6D-67D6-5E8B-6C0D-65A1CF59F252}"/>
                    </a:ext>
                  </a:extLst>
                </p14:cNvPr>
                <p14:cNvContentPartPr/>
                <p14:nvPr/>
              </p14:nvContentPartPr>
              <p14:xfrm>
                <a:off x="11699718" y="707972"/>
                <a:ext cx="174600" cy="160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0A6AC6D-67D6-5E8B-6C0D-65A1CF59F25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691078" y="699332"/>
                  <a:ext cx="1922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4C0AB53-4091-627B-2BDB-3BC407B57868}"/>
                    </a:ext>
                  </a:extLst>
                </p14:cNvPr>
                <p14:cNvContentPartPr/>
                <p14:nvPr/>
              </p14:nvContentPartPr>
              <p14:xfrm>
                <a:off x="11935518" y="740732"/>
                <a:ext cx="16200" cy="102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4C0AB53-4091-627B-2BDB-3BC407B5786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1926878" y="732092"/>
                  <a:ext cx="338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6AA4FBE-0539-77AD-6AA9-79CB9D1DCE0D}"/>
                    </a:ext>
                  </a:extLst>
                </p14:cNvPr>
                <p14:cNvContentPartPr/>
                <p14:nvPr/>
              </p14:nvContentPartPr>
              <p14:xfrm>
                <a:off x="11886918" y="802292"/>
                <a:ext cx="101160" cy="19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6AA4FBE-0539-77AD-6AA9-79CB9D1DCE0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878278" y="793652"/>
                  <a:ext cx="1188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DB0D438-EF3C-D40A-93B5-804D40F65E53}"/>
                    </a:ext>
                  </a:extLst>
                </p14:cNvPr>
                <p14:cNvContentPartPr/>
                <p14:nvPr/>
              </p14:nvContentPartPr>
              <p14:xfrm>
                <a:off x="12007518" y="749732"/>
                <a:ext cx="126720" cy="110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DB0D438-EF3C-D40A-93B5-804D40F65E5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998878" y="740732"/>
                  <a:ext cx="14436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8F2EF55-837A-55CA-F806-548C62AE1077}"/>
              </a:ext>
            </a:extLst>
          </p:cNvPr>
          <p:cNvGrpSpPr/>
          <p:nvPr/>
        </p:nvGrpSpPr>
        <p:grpSpPr>
          <a:xfrm>
            <a:off x="10994838" y="749012"/>
            <a:ext cx="122040" cy="119160"/>
            <a:chOff x="10994838" y="749012"/>
            <a:chExt cx="122040" cy="11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99D5321-80DD-9895-FF6D-10FFA99D9EC2}"/>
                    </a:ext>
                  </a:extLst>
                </p14:cNvPr>
                <p14:cNvContentPartPr/>
                <p14:nvPr/>
              </p14:nvContentPartPr>
              <p14:xfrm>
                <a:off x="10994838" y="749012"/>
                <a:ext cx="122040" cy="1191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99D5321-80DD-9895-FF6D-10FFA99D9EC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985838" y="740372"/>
                  <a:ext cx="1396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3F33F23-FD76-77F7-CA91-2662E75CC505}"/>
                    </a:ext>
                  </a:extLst>
                </p14:cNvPr>
                <p14:cNvContentPartPr/>
                <p14:nvPr/>
              </p14:nvContentPartPr>
              <p14:xfrm>
                <a:off x="11007798" y="751892"/>
                <a:ext cx="108720" cy="86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3F33F23-FD76-77F7-CA91-2662E75CC50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998798" y="743252"/>
                  <a:ext cx="1263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47F3054-20C8-4F9C-F90D-6113E47F9ED0}"/>
                    </a:ext>
                  </a:extLst>
                </p14:cNvPr>
                <p14:cNvContentPartPr/>
                <p14:nvPr/>
              </p14:nvContentPartPr>
              <p14:xfrm>
                <a:off x="11000598" y="808052"/>
                <a:ext cx="87480" cy="97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47F3054-20C8-4F9C-F90D-6113E47F9ED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991958" y="799412"/>
                  <a:ext cx="10512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078ED81-CCD1-E416-792A-37A620BF2FC7}"/>
              </a:ext>
            </a:extLst>
          </p:cNvPr>
          <p:cNvGrpSpPr/>
          <p:nvPr/>
        </p:nvGrpSpPr>
        <p:grpSpPr>
          <a:xfrm>
            <a:off x="10344678" y="1056452"/>
            <a:ext cx="1066680" cy="326160"/>
            <a:chOff x="10344678" y="1056452"/>
            <a:chExt cx="1066680" cy="32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9B910D7-D47B-7703-C6CB-56DD1C91CA91}"/>
                    </a:ext>
                  </a:extLst>
                </p14:cNvPr>
                <p14:cNvContentPartPr/>
                <p14:nvPr/>
              </p14:nvContentPartPr>
              <p14:xfrm>
                <a:off x="10344678" y="1103612"/>
                <a:ext cx="126720" cy="279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9B910D7-D47B-7703-C6CB-56DD1C91CA9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336038" y="1094972"/>
                  <a:ext cx="14436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F935178-EAD6-854D-A4C9-A4FE816C20EE}"/>
                    </a:ext>
                  </a:extLst>
                </p14:cNvPr>
                <p14:cNvContentPartPr/>
                <p14:nvPr/>
              </p14:nvContentPartPr>
              <p14:xfrm>
                <a:off x="10516038" y="1125212"/>
                <a:ext cx="111240" cy="69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F935178-EAD6-854D-A4C9-A4FE816C20E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507038" y="1116212"/>
                  <a:ext cx="1288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EC10FB4-2623-DDDA-85C7-D51858E6DCEF}"/>
                    </a:ext>
                  </a:extLst>
                </p14:cNvPr>
                <p14:cNvContentPartPr/>
                <p14:nvPr/>
              </p14:nvContentPartPr>
              <p14:xfrm>
                <a:off x="10644198" y="1101092"/>
                <a:ext cx="142560" cy="103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EC10FB4-2623-DDDA-85C7-D51858E6DCE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635198" y="1092452"/>
                  <a:ext cx="1602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61301C5-B333-01AE-1BD6-9BD6C16A08C5}"/>
                    </a:ext>
                  </a:extLst>
                </p14:cNvPr>
                <p14:cNvContentPartPr/>
                <p14:nvPr/>
              </p14:nvContentPartPr>
              <p14:xfrm>
                <a:off x="10959198" y="1142132"/>
                <a:ext cx="100440" cy="69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61301C5-B333-01AE-1BD6-9BD6C16A08C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950198" y="1133492"/>
                  <a:ext cx="1180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CB76FA2-E833-EF09-39A3-36CF923E5D99}"/>
                    </a:ext>
                  </a:extLst>
                </p14:cNvPr>
                <p14:cNvContentPartPr/>
                <p14:nvPr/>
              </p14:nvContentPartPr>
              <p14:xfrm>
                <a:off x="10985478" y="1076252"/>
                <a:ext cx="97560" cy="13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CB76FA2-E833-EF09-39A3-36CF923E5D9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976478" y="1067252"/>
                  <a:ext cx="1152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545D57E-10A4-D045-E1C3-44A3D366F9AE}"/>
                    </a:ext>
                  </a:extLst>
                </p14:cNvPr>
                <p14:cNvContentPartPr/>
                <p14:nvPr/>
              </p14:nvContentPartPr>
              <p14:xfrm>
                <a:off x="10955958" y="1056452"/>
                <a:ext cx="223920" cy="1134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545D57E-10A4-D045-E1C3-44A3D366F9A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947318" y="1047452"/>
                  <a:ext cx="2415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E27284E-4D1D-CD0A-A1F8-8E0F4FC6BD67}"/>
                    </a:ext>
                  </a:extLst>
                </p14:cNvPr>
                <p14:cNvContentPartPr/>
                <p14:nvPr/>
              </p14:nvContentPartPr>
              <p14:xfrm>
                <a:off x="11352318" y="1144652"/>
                <a:ext cx="59040" cy="73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E27284E-4D1D-CD0A-A1F8-8E0F4FC6BD6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343318" y="1135652"/>
                  <a:ext cx="766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3C03DB0-9A29-2D2A-B97C-87AE5BE191EA}"/>
                    </a:ext>
                  </a:extLst>
                </p14:cNvPr>
                <p14:cNvContentPartPr/>
                <p14:nvPr/>
              </p14:nvContentPartPr>
              <p14:xfrm>
                <a:off x="11287878" y="1155092"/>
                <a:ext cx="123120" cy="63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3C03DB0-9A29-2D2A-B97C-87AE5BE191E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279238" y="1146452"/>
                  <a:ext cx="140760" cy="8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3F5549D0-59EE-4B0C-6E3B-8CF8AA1D0888}"/>
                  </a:ext>
                </a:extLst>
              </p14:cNvPr>
              <p14:cNvContentPartPr/>
              <p14:nvPr/>
            </p14:nvContentPartPr>
            <p14:xfrm>
              <a:off x="11697198" y="1080932"/>
              <a:ext cx="242280" cy="1494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3F5549D0-59EE-4B0C-6E3B-8CF8AA1D0888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1688558" y="1072292"/>
                <a:ext cx="259920" cy="167040"/>
              </a:xfrm>
              <a:prstGeom prst="rect">
                <a:avLst/>
              </a:prstGeom>
            </p:spPr>
          </p:pic>
        </mc:Fallback>
      </mc:AlternateContent>
      <p:pic>
        <p:nvPicPr>
          <p:cNvPr id="52" name="Picture 51">
            <a:extLst>
              <a:ext uri="{FF2B5EF4-FFF2-40B4-BE49-F238E27FC236}">
                <a16:creationId xmlns:a16="http://schemas.microsoft.com/office/drawing/2014/main" id="{E51E9B09-0F2D-5DF6-32F3-E82035DDE0F0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312" y="3007150"/>
            <a:ext cx="5659688" cy="3850849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F2BCDEAC-DB81-5967-B699-2957BDF2CA96}"/>
              </a:ext>
            </a:extLst>
          </p:cNvPr>
          <p:cNvGrpSpPr/>
          <p:nvPr/>
        </p:nvGrpSpPr>
        <p:grpSpPr>
          <a:xfrm>
            <a:off x="6163278" y="3290972"/>
            <a:ext cx="411840" cy="319320"/>
            <a:chOff x="6163278" y="3290972"/>
            <a:chExt cx="411840" cy="31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C3A4070-888F-6131-74D5-2E3431335145}"/>
                    </a:ext>
                  </a:extLst>
                </p14:cNvPr>
                <p14:cNvContentPartPr/>
                <p14:nvPr/>
              </p14:nvContentPartPr>
              <p14:xfrm>
                <a:off x="6239598" y="3405812"/>
                <a:ext cx="102240" cy="1040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C3A4070-888F-6131-74D5-2E343133514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230958" y="3396812"/>
                  <a:ext cx="1198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32731BF-C858-F447-5382-3061DD3A4764}"/>
                    </a:ext>
                  </a:extLst>
                </p14:cNvPr>
                <p14:cNvContentPartPr/>
                <p14:nvPr/>
              </p14:nvContentPartPr>
              <p14:xfrm>
                <a:off x="6163278" y="3290972"/>
                <a:ext cx="411840" cy="3193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32731BF-C858-F447-5382-3061DD3A476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54278" y="3282332"/>
                  <a:ext cx="42948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E8B75FC-1D9F-2178-F360-F5D57816830C}"/>
                    </a:ext>
                  </a:extLst>
                </p14:cNvPr>
                <p14:cNvContentPartPr/>
                <p14:nvPr/>
              </p14:nvContentPartPr>
              <p14:xfrm>
                <a:off x="6394038" y="3435332"/>
                <a:ext cx="58680" cy="878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E8B75FC-1D9F-2178-F360-F5D57816830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85038" y="3426692"/>
                  <a:ext cx="76320" cy="105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56406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9449156-58B5-754E-E044-24EEE86DD562}"/>
              </a:ext>
            </a:extLst>
          </p:cNvPr>
          <p:cNvGrpSpPr/>
          <p:nvPr/>
        </p:nvGrpSpPr>
        <p:grpSpPr>
          <a:xfrm>
            <a:off x="92238" y="225932"/>
            <a:ext cx="425520" cy="326880"/>
            <a:chOff x="92238" y="225932"/>
            <a:chExt cx="425520" cy="32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C78062E-1214-FC07-A6A7-D3DDA28D212C}"/>
                    </a:ext>
                  </a:extLst>
                </p14:cNvPr>
                <p14:cNvContentPartPr/>
                <p14:nvPr/>
              </p14:nvContentPartPr>
              <p14:xfrm>
                <a:off x="168918" y="335372"/>
                <a:ext cx="122400" cy="1087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C78062E-1214-FC07-A6A7-D3DDA28D212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9918" y="326732"/>
                  <a:ext cx="1400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D387459-48E4-904E-8740-CF5E56AA36D5}"/>
                    </a:ext>
                  </a:extLst>
                </p14:cNvPr>
                <p14:cNvContentPartPr/>
                <p14:nvPr/>
              </p14:nvContentPartPr>
              <p14:xfrm>
                <a:off x="307158" y="350132"/>
                <a:ext cx="68400" cy="990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D387459-48E4-904E-8740-CF5E56AA36D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8158" y="341492"/>
                  <a:ext cx="860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AD8A25B-6473-DAC7-9AF0-A913CFE4D3E0}"/>
                    </a:ext>
                  </a:extLst>
                </p14:cNvPr>
                <p14:cNvContentPartPr/>
                <p14:nvPr/>
              </p14:nvContentPartPr>
              <p14:xfrm>
                <a:off x="92238" y="225932"/>
                <a:ext cx="425520" cy="326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AD8A25B-6473-DAC7-9AF0-A913CFE4D3E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3598" y="216932"/>
                  <a:ext cx="443160" cy="3445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47B5067-8A7E-18BC-7088-991E0B0B30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672" y="1427373"/>
            <a:ext cx="2659610" cy="9678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5685B6-F167-85FC-0C75-E7C6FD7701E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12"/>
          <a:stretch/>
        </p:blipFill>
        <p:spPr>
          <a:xfrm>
            <a:off x="1195733" y="3648173"/>
            <a:ext cx="4031329" cy="55544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72B0055-D644-0A22-36EC-4AB45D845067}"/>
              </a:ext>
            </a:extLst>
          </p:cNvPr>
          <p:cNvGrpSpPr/>
          <p:nvPr/>
        </p:nvGrpSpPr>
        <p:grpSpPr>
          <a:xfrm>
            <a:off x="759678" y="292532"/>
            <a:ext cx="708480" cy="176400"/>
            <a:chOff x="759678" y="292532"/>
            <a:chExt cx="708480" cy="17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DB4ED50-1505-EF05-5E74-21A4EB8ACEFC}"/>
                    </a:ext>
                  </a:extLst>
                </p14:cNvPr>
                <p14:cNvContentPartPr/>
                <p14:nvPr/>
              </p14:nvContentPartPr>
              <p14:xfrm>
                <a:off x="759678" y="335732"/>
                <a:ext cx="204480" cy="133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DB4ED50-1505-EF05-5E74-21A4EB8ACEF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50678" y="327092"/>
                  <a:ext cx="2221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C311ADB-C2A5-A7B3-01CA-CEF405F6C163}"/>
                    </a:ext>
                  </a:extLst>
                </p14:cNvPr>
                <p14:cNvContentPartPr/>
                <p14:nvPr/>
              </p14:nvContentPartPr>
              <p14:xfrm>
                <a:off x="1019238" y="292532"/>
                <a:ext cx="244800" cy="159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C311ADB-C2A5-A7B3-01CA-CEF405F6C16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10598" y="283892"/>
                  <a:ext cx="2624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F66DBA4-CAD7-8A3F-C224-3F361145F6B3}"/>
                    </a:ext>
                  </a:extLst>
                </p14:cNvPr>
                <p14:cNvContentPartPr/>
                <p14:nvPr/>
              </p14:nvContentPartPr>
              <p14:xfrm>
                <a:off x="1165038" y="303692"/>
                <a:ext cx="125640" cy="61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F66DBA4-CAD7-8A3F-C224-3F361145F6B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56038" y="295052"/>
                  <a:ext cx="1432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9524C1E-C99E-26E3-3FCD-1DA73D524AC8}"/>
                    </a:ext>
                  </a:extLst>
                </p14:cNvPr>
                <p14:cNvContentPartPr/>
                <p14:nvPr/>
              </p14:nvContentPartPr>
              <p14:xfrm>
                <a:off x="1324878" y="343652"/>
                <a:ext cx="143280" cy="79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9524C1E-C99E-26E3-3FCD-1DA73D524AC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16238" y="335012"/>
                  <a:ext cx="160920" cy="9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C8AE6A6-31D9-23F9-1067-0D35F111DE15}"/>
              </a:ext>
            </a:extLst>
          </p:cNvPr>
          <p:cNvGrpSpPr/>
          <p:nvPr/>
        </p:nvGrpSpPr>
        <p:grpSpPr>
          <a:xfrm>
            <a:off x="1750758" y="327812"/>
            <a:ext cx="268200" cy="127080"/>
            <a:chOff x="1750758" y="327812"/>
            <a:chExt cx="268200" cy="12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E8C9E77-C803-9BF4-DDC1-B6B5F38AED2F}"/>
                    </a:ext>
                  </a:extLst>
                </p14:cNvPr>
                <p14:cNvContentPartPr/>
                <p14:nvPr/>
              </p14:nvContentPartPr>
              <p14:xfrm>
                <a:off x="1750758" y="327812"/>
                <a:ext cx="18360" cy="118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E8C9E77-C803-9BF4-DDC1-B6B5F38AED2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41758" y="318812"/>
                  <a:ext cx="360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4794296-3A89-0798-1BD3-C6BE78587D35}"/>
                    </a:ext>
                  </a:extLst>
                </p14:cNvPr>
                <p14:cNvContentPartPr/>
                <p14:nvPr/>
              </p14:nvContentPartPr>
              <p14:xfrm>
                <a:off x="1864158" y="336452"/>
                <a:ext cx="154800" cy="118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4794296-3A89-0798-1BD3-C6BE78587D3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55518" y="327812"/>
                  <a:ext cx="172440" cy="13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A18365E-8A04-0D1C-1113-D0BEDE218ADF}"/>
              </a:ext>
            </a:extLst>
          </p:cNvPr>
          <p:cNvGrpSpPr/>
          <p:nvPr/>
        </p:nvGrpSpPr>
        <p:grpSpPr>
          <a:xfrm>
            <a:off x="2335398" y="55652"/>
            <a:ext cx="1567440" cy="390960"/>
            <a:chOff x="2335398" y="55652"/>
            <a:chExt cx="1567440" cy="39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4FBEBF1-07A8-FB04-F427-D7C84AC9E14E}"/>
                    </a:ext>
                  </a:extLst>
                </p14:cNvPr>
                <p14:cNvContentPartPr/>
                <p14:nvPr/>
              </p14:nvContentPartPr>
              <p14:xfrm>
                <a:off x="2551758" y="150692"/>
                <a:ext cx="19800" cy="295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4FBEBF1-07A8-FB04-F427-D7C84AC9E14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43118" y="141692"/>
                  <a:ext cx="3744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EDAA06F-A9DE-9568-B4D3-1DC5A16FCC96}"/>
                    </a:ext>
                  </a:extLst>
                </p14:cNvPr>
                <p14:cNvContentPartPr/>
                <p14:nvPr/>
              </p14:nvContentPartPr>
              <p14:xfrm>
                <a:off x="2576238" y="125132"/>
                <a:ext cx="185400" cy="299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EDAA06F-A9DE-9568-B4D3-1DC5A16FCC9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67598" y="116132"/>
                  <a:ext cx="2030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A31B144-3461-CDFA-A359-E2DB24BD0CA2}"/>
                    </a:ext>
                  </a:extLst>
                </p14:cNvPr>
                <p14:cNvContentPartPr/>
                <p14:nvPr/>
              </p14:nvContentPartPr>
              <p14:xfrm>
                <a:off x="2794398" y="289652"/>
                <a:ext cx="143280" cy="141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A31B144-3461-CDFA-A359-E2DB24BD0CA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785758" y="280652"/>
                  <a:ext cx="1609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8956779-0200-DDFB-7404-DE139E30FD34}"/>
                    </a:ext>
                  </a:extLst>
                </p14:cNvPr>
                <p14:cNvContentPartPr/>
                <p14:nvPr/>
              </p14:nvContentPartPr>
              <p14:xfrm>
                <a:off x="2822118" y="382892"/>
                <a:ext cx="166680" cy="16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8956779-0200-DDFB-7404-DE139E30FD3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13478" y="373892"/>
                  <a:ext cx="1843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8E7977D-BBF3-E067-E273-AF52A8686201}"/>
                    </a:ext>
                  </a:extLst>
                </p14:cNvPr>
                <p14:cNvContentPartPr/>
                <p14:nvPr/>
              </p14:nvContentPartPr>
              <p14:xfrm>
                <a:off x="2990598" y="300812"/>
                <a:ext cx="260640" cy="133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8E7977D-BBF3-E067-E273-AF52A868620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981958" y="292172"/>
                  <a:ext cx="2782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E2EE7BF-4DAF-36F7-0CD0-792FDCB90879}"/>
                    </a:ext>
                  </a:extLst>
                </p14:cNvPr>
                <p14:cNvContentPartPr/>
                <p14:nvPr/>
              </p14:nvContentPartPr>
              <p14:xfrm>
                <a:off x="3159798" y="311972"/>
                <a:ext cx="120240" cy="10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E2EE7BF-4DAF-36F7-0CD0-792FDCB9087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150798" y="303332"/>
                  <a:ext cx="1378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D85E1C8-B9D1-C624-566C-4C0EAC4A9CD2}"/>
                    </a:ext>
                  </a:extLst>
                </p14:cNvPr>
                <p14:cNvContentPartPr/>
                <p14:nvPr/>
              </p14:nvContentPartPr>
              <p14:xfrm>
                <a:off x="3127758" y="334292"/>
                <a:ext cx="290160" cy="105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D85E1C8-B9D1-C624-566C-4C0EAC4A9CD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18758" y="325292"/>
                  <a:ext cx="3078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8FD6109-C193-14CF-7D2D-3D75C866BACF}"/>
                    </a:ext>
                  </a:extLst>
                </p14:cNvPr>
                <p14:cNvContentPartPr/>
                <p14:nvPr/>
              </p14:nvContentPartPr>
              <p14:xfrm>
                <a:off x="3366798" y="314852"/>
                <a:ext cx="153000" cy="69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8FD6109-C193-14CF-7D2D-3D75C866BAC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358158" y="306212"/>
                  <a:ext cx="1706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F384E37-90D9-4336-A283-DC4EEE2EABC7}"/>
                    </a:ext>
                  </a:extLst>
                </p14:cNvPr>
                <p14:cNvContentPartPr/>
                <p14:nvPr/>
              </p14:nvContentPartPr>
              <p14:xfrm>
                <a:off x="3565158" y="342572"/>
                <a:ext cx="30960" cy="85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F384E37-90D9-4336-A283-DC4EEE2EABC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556518" y="333572"/>
                  <a:ext cx="486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5710CFE-7A14-A487-491F-C5A9855295CE}"/>
                    </a:ext>
                  </a:extLst>
                </p14:cNvPr>
                <p14:cNvContentPartPr/>
                <p14:nvPr/>
              </p14:nvContentPartPr>
              <p14:xfrm>
                <a:off x="3671358" y="332492"/>
                <a:ext cx="231480" cy="109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5710CFE-7A14-A487-491F-C5A9855295C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662358" y="323492"/>
                  <a:ext cx="2491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F12E9E1-0461-8D5C-CF62-9E1878A9521A}"/>
                    </a:ext>
                  </a:extLst>
                </p14:cNvPr>
                <p14:cNvContentPartPr/>
                <p14:nvPr/>
              </p14:nvContentPartPr>
              <p14:xfrm>
                <a:off x="3765318" y="312692"/>
                <a:ext cx="137160" cy="64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F12E9E1-0461-8D5C-CF62-9E1878A9521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756678" y="303692"/>
                  <a:ext cx="1548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247115A-73D6-7734-EA2E-03B96C3472EC}"/>
                    </a:ext>
                  </a:extLst>
                </p14:cNvPr>
                <p14:cNvContentPartPr/>
                <p14:nvPr/>
              </p14:nvContentPartPr>
              <p14:xfrm>
                <a:off x="2335398" y="55652"/>
                <a:ext cx="49680" cy="75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247115A-73D6-7734-EA2E-03B96C3472E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326398" y="47012"/>
                  <a:ext cx="673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155AA9B-13C7-605B-A6CD-88DED0A29ADD}"/>
                    </a:ext>
                  </a:extLst>
                </p14:cNvPr>
                <p14:cNvContentPartPr/>
                <p14:nvPr/>
              </p14:nvContentPartPr>
              <p14:xfrm>
                <a:off x="2376798" y="95612"/>
                <a:ext cx="59040" cy="46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155AA9B-13C7-605B-A6CD-88DED0A29AD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368158" y="86612"/>
                  <a:ext cx="76680" cy="6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55D006C-11CD-1AC4-65D4-42852DFC3F49}"/>
              </a:ext>
            </a:extLst>
          </p:cNvPr>
          <p:cNvGrpSpPr/>
          <p:nvPr/>
        </p:nvGrpSpPr>
        <p:grpSpPr>
          <a:xfrm>
            <a:off x="4005798" y="84452"/>
            <a:ext cx="78840" cy="66960"/>
            <a:chOff x="4005798" y="84452"/>
            <a:chExt cx="78840" cy="6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718B1A1-1923-2E73-4094-24EA6DC8D343}"/>
                    </a:ext>
                  </a:extLst>
                </p14:cNvPr>
                <p14:cNvContentPartPr/>
                <p14:nvPr/>
              </p14:nvContentPartPr>
              <p14:xfrm>
                <a:off x="4005798" y="86252"/>
                <a:ext cx="25560" cy="651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718B1A1-1923-2E73-4094-24EA6DC8D34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997158" y="77252"/>
                  <a:ext cx="432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8B22F2E-15DC-82F7-2A8A-A259FC96B254}"/>
                    </a:ext>
                  </a:extLst>
                </p14:cNvPr>
                <p14:cNvContentPartPr/>
                <p14:nvPr/>
              </p14:nvContentPartPr>
              <p14:xfrm>
                <a:off x="4042878" y="84452"/>
                <a:ext cx="41760" cy="622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8B22F2E-15DC-82F7-2A8A-A259FC96B25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033878" y="75452"/>
                  <a:ext cx="59400" cy="7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B4B5900-53BF-336E-0834-12B0547757AD}"/>
              </a:ext>
            </a:extLst>
          </p:cNvPr>
          <p:cNvGrpSpPr/>
          <p:nvPr/>
        </p:nvGrpSpPr>
        <p:grpSpPr>
          <a:xfrm>
            <a:off x="4881199" y="3724753"/>
            <a:ext cx="736920" cy="156960"/>
            <a:chOff x="4796358" y="3168572"/>
            <a:chExt cx="736920" cy="15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A6B2045-8111-DB55-9064-B7BE368D22E0}"/>
                    </a:ext>
                  </a:extLst>
                </p14:cNvPr>
                <p14:cNvContentPartPr/>
                <p14:nvPr/>
              </p14:nvContentPartPr>
              <p14:xfrm>
                <a:off x="4796358" y="3218972"/>
                <a:ext cx="686160" cy="13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A6B2045-8111-DB55-9064-B7BE368D22E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787718" y="3209972"/>
                  <a:ext cx="7038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ADCD1B5-CDBE-C9F3-5FBA-EF502FD3E4E5}"/>
                    </a:ext>
                  </a:extLst>
                </p14:cNvPr>
                <p14:cNvContentPartPr/>
                <p14:nvPr/>
              </p14:nvContentPartPr>
              <p14:xfrm>
                <a:off x="5400798" y="3168572"/>
                <a:ext cx="132480" cy="156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ADCD1B5-CDBE-C9F3-5FBA-EF502FD3E4E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391798" y="3159932"/>
                  <a:ext cx="150120" cy="17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845AF18-7C2A-B983-45A9-14616EE75B3B}"/>
              </a:ext>
            </a:extLst>
          </p:cNvPr>
          <p:cNvGrpSpPr/>
          <p:nvPr/>
        </p:nvGrpSpPr>
        <p:grpSpPr>
          <a:xfrm>
            <a:off x="5854999" y="3659233"/>
            <a:ext cx="249480" cy="168840"/>
            <a:chOff x="5770158" y="3103052"/>
            <a:chExt cx="249480" cy="16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DF71FD3-CF34-9F31-AD31-F5C37023A5CC}"/>
                    </a:ext>
                  </a:extLst>
                </p14:cNvPr>
                <p14:cNvContentPartPr/>
                <p14:nvPr/>
              </p14:nvContentPartPr>
              <p14:xfrm>
                <a:off x="5770158" y="3151292"/>
                <a:ext cx="231840" cy="120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DF71FD3-CF34-9F31-AD31-F5C37023A5C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761158" y="3142292"/>
                  <a:ext cx="2494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946D440-E3DC-D3AC-A3EA-F09DF42CFB3B}"/>
                    </a:ext>
                  </a:extLst>
                </p14:cNvPr>
                <p14:cNvContentPartPr/>
                <p14:nvPr/>
              </p14:nvContentPartPr>
              <p14:xfrm>
                <a:off x="5878158" y="3103052"/>
                <a:ext cx="141480" cy="72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946D440-E3DC-D3AC-A3EA-F09DF42CFB3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869518" y="3094052"/>
                  <a:ext cx="159120" cy="9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5A6B4206-7C0B-DE92-BC05-2AFEAF5FE2D8}"/>
                  </a:ext>
                </a:extLst>
              </p14:cNvPr>
              <p14:cNvContentPartPr/>
              <p14:nvPr/>
            </p14:nvContentPartPr>
            <p14:xfrm>
              <a:off x="6352879" y="3687673"/>
              <a:ext cx="250200" cy="1166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5A6B4206-7C0B-DE92-BC05-2AFEAF5FE2D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343879" y="3678673"/>
                <a:ext cx="267840" cy="13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ED031262-A60E-FCE9-C93B-4AE5EF543EAB}"/>
              </a:ext>
            </a:extLst>
          </p:cNvPr>
          <p:cNvGrpSpPr/>
          <p:nvPr/>
        </p:nvGrpSpPr>
        <p:grpSpPr>
          <a:xfrm>
            <a:off x="6865879" y="3628633"/>
            <a:ext cx="812520" cy="169920"/>
            <a:chOff x="6781038" y="3072452"/>
            <a:chExt cx="812520" cy="16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478DE82-0BD6-F3D5-914E-0A1D6C487FDB}"/>
                    </a:ext>
                  </a:extLst>
                </p14:cNvPr>
                <p14:cNvContentPartPr/>
                <p14:nvPr/>
              </p14:nvContentPartPr>
              <p14:xfrm>
                <a:off x="6781038" y="3087212"/>
                <a:ext cx="214200" cy="155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478DE82-0BD6-F3D5-914E-0A1D6C487FD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772398" y="3078212"/>
                  <a:ext cx="2318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E0DFEE7-0A6E-BF16-7ABE-80E73CBBDDCD}"/>
                    </a:ext>
                  </a:extLst>
                </p14:cNvPr>
                <p14:cNvContentPartPr/>
                <p14:nvPr/>
              </p14:nvContentPartPr>
              <p14:xfrm>
                <a:off x="7094598" y="3072452"/>
                <a:ext cx="95040" cy="115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E0DFEE7-0A6E-BF16-7ABE-80E73CBBDDC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085958" y="3063812"/>
                  <a:ext cx="1126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6B39FAB-221E-07CC-D0D5-741BE18C2459}"/>
                    </a:ext>
                  </a:extLst>
                </p14:cNvPr>
                <p14:cNvContentPartPr/>
                <p14:nvPr/>
              </p14:nvContentPartPr>
              <p14:xfrm>
                <a:off x="7227798" y="3142652"/>
                <a:ext cx="100440" cy="71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6B39FAB-221E-07CC-D0D5-741BE18C245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218798" y="3134012"/>
                  <a:ext cx="1180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59D185B-D668-E00A-6B18-C24E130D90ED}"/>
                    </a:ext>
                  </a:extLst>
                </p14:cNvPr>
                <p14:cNvContentPartPr/>
                <p14:nvPr/>
              </p14:nvContentPartPr>
              <p14:xfrm>
                <a:off x="7216998" y="3089372"/>
                <a:ext cx="215640" cy="113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59D185B-D668-E00A-6B18-C24E130D90E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208358" y="3080732"/>
                  <a:ext cx="2332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77A9ABB-D067-8905-1C37-38848C7445A1}"/>
                    </a:ext>
                  </a:extLst>
                </p14:cNvPr>
                <p14:cNvContentPartPr/>
                <p14:nvPr/>
              </p14:nvContentPartPr>
              <p14:xfrm>
                <a:off x="7351278" y="3081452"/>
                <a:ext cx="110880" cy="313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77A9ABB-D067-8905-1C37-38848C7445A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342278" y="3072452"/>
                  <a:ext cx="1285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7C1E4CA-9098-6653-3D94-7E9DE7E0EDAF}"/>
                    </a:ext>
                  </a:extLst>
                </p14:cNvPr>
                <p14:cNvContentPartPr/>
                <p14:nvPr/>
              </p14:nvContentPartPr>
              <p14:xfrm>
                <a:off x="7097118" y="3094052"/>
                <a:ext cx="23760" cy="138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7C1E4CA-9098-6653-3D94-7E9DE7E0EDA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088478" y="3085412"/>
                  <a:ext cx="414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ADE8418-B5CC-5976-6586-479AAA9A3C8A}"/>
                    </a:ext>
                  </a:extLst>
                </p14:cNvPr>
                <p14:cNvContentPartPr/>
                <p14:nvPr/>
              </p14:nvContentPartPr>
              <p14:xfrm>
                <a:off x="7486278" y="3090092"/>
                <a:ext cx="107280" cy="1134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ADE8418-B5CC-5976-6586-479AAA9A3C8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477278" y="3081452"/>
                  <a:ext cx="12492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0A1A60C-560C-BB26-34B1-63D872057C4A}"/>
              </a:ext>
            </a:extLst>
          </p:cNvPr>
          <p:cNvGrpSpPr/>
          <p:nvPr/>
        </p:nvGrpSpPr>
        <p:grpSpPr>
          <a:xfrm>
            <a:off x="6081799" y="3979273"/>
            <a:ext cx="173520" cy="95760"/>
            <a:chOff x="5996958" y="3423092"/>
            <a:chExt cx="173520" cy="9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40914E5-6E0E-29AC-4D54-AC61B26A4227}"/>
                    </a:ext>
                  </a:extLst>
                </p14:cNvPr>
                <p14:cNvContentPartPr/>
                <p14:nvPr/>
              </p14:nvContentPartPr>
              <p14:xfrm>
                <a:off x="5996958" y="3423092"/>
                <a:ext cx="111600" cy="95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40914E5-6E0E-29AC-4D54-AC61B26A422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988318" y="3414092"/>
                  <a:ext cx="1292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791B907-A8B3-713A-3D4D-280F56329AFE}"/>
                    </a:ext>
                  </a:extLst>
                </p14:cNvPr>
                <p14:cNvContentPartPr/>
                <p14:nvPr/>
              </p14:nvContentPartPr>
              <p14:xfrm>
                <a:off x="6153198" y="3441812"/>
                <a:ext cx="17280" cy="63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791B907-A8B3-713A-3D4D-280F56329AF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44558" y="3432812"/>
                  <a:ext cx="34920" cy="8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A599A96-FFF9-2E21-78A8-892C9F4EE0E1}"/>
              </a:ext>
            </a:extLst>
          </p:cNvPr>
          <p:cNvGrpSpPr/>
          <p:nvPr/>
        </p:nvGrpSpPr>
        <p:grpSpPr>
          <a:xfrm>
            <a:off x="6571759" y="3948313"/>
            <a:ext cx="552600" cy="150120"/>
            <a:chOff x="6486918" y="3392132"/>
            <a:chExt cx="552600" cy="15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FC0F2D3-2E24-9879-6C0E-08E18E7966A0}"/>
                    </a:ext>
                  </a:extLst>
                </p14:cNvPr>
                <p14:cNvContentPartPr/>
                <p14:nvPr/>
              </p14:nvContentPartPr>
              <p14:xfrm>
                <a:off x="6486918" y="3424892"/>
                <a:ext cx="161640" cy="96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FC0F2D3-2E24-9879-6C0E-08E18E7966A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78278" y="3416252"/>
                  <a:ext cx="1792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E22D18A-42FB-805D-DB05-3A66C3770005}"/>
                    </a:ext>
                  </a:extLst>
                </p14:cNvPr>
                <p14:cNvContentPartPr/>
                <p14:nvPr/>
              </p14:nvContentPartPr>
              <p14:xfrm>
                <a:off x="6684558" y="3409772"/>
                <a:ext cx="266040" cy="132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E22D18A-42FB-805D-DB05-3A66C377000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675918" y="3401132"/>
                  <a:ext cx="2836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45DA77B-2B93-9650-1339-DC4B090644F9}"/>
                    </a:ext>
                  </a:extLst>
                </p14:cNvPr>
                <p14:cNvContentPartPr/>
                <p14:nvPr/>
              </p14:nvContentPartPr>
              <p14:xfrm>
                <a:off x="6855918" y="3392132"/>
                <a:ext cx="183600" cy="1202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45DA77B-2B93-9650-1339-DC4B090644F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847278" y="3383132"/>
                  <a:ext cx="20124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02AB5DE-BAB4-1866-73DC-B75E36C8D3D8}"/>
              </a:ext>
            </a:extLst>
          </p:cNvPr>
          <p:cNvGrpSpPr/>
          <p:nvPr/>
        </p:nvGrpSpPr>
        <p:grpSpPr>
          <a:xfrm>
            <a:off x="7408759" y="3936073"/>
            <a:ext cx="421920" cy="172800"/>
            <a:chOff x="7323918" y="3379892"/>
            <a:chExt cx="421920" cy="17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50701AB-8688-D827-F5FD-E7C1A930BE55}"/>
                    </a:ext>
                  </a:extLst>
                </p14:cNvPr>
                <p14:cNvContentPartPr/>
                <p14:nvPr/>
              </p14:nvContentPartPr>
              <p14:xfrm>
                <a:off x="7323918" y="3385292"/>
                <a:ext cx="263160" cy="167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50701AB-8688-D827-F5FD-E7C1A930BE5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315278" y="3376292"/>
                  <a:ext cx="2808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59AE06C-E893-25E0-E8BF-D1D5187EDFDE}"/>
                    </a:ext>
                  </a:extLst>
                </p14:cNvPr>
                <p14:cNvContentPartPr/>
                <p14:nvPr/>
              </p14:nvContentPartPr>
              <p14:xfrm>
                <a:off x="7449918" y="3448652"/>
                <a:ext cx="140040" cy="43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59AE06C-E893-25E0-E8BF-D1D5187EDFD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441278" y="3440012"/>
                  <a:ext cx="1576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AE5B5BC-428D-2723-C6EB-950C4972EF66}"/>
                    </a:ext>
                  </a:extLst>
                </p14:cNvPr>
                <p14:cNvContentPartPr/>
                <p14:nvPr/>
              </p14:nvContentPartPr>
              <p14:xfrm>
                <a:off x="7649358" y="3379892"/>
                <a:ext cx="96480" cy="1184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AE5B5BC-428D-2723-C6EB-950C4972EF6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640718" y="3370892"/>
                  <a:ext cx="1141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38F930F-AE5A-5D43-1C55-52F96A66E006}"/>
                    </a:ext>
                  </a:extLst>
                </p14:cNvPr>
                <p14:cNvContentPartPr/>
                <p14:nvPr/>
              </p14:nvContentPartPr>
              <p14:xfrm>
                <a:off x="7452798" y="3439292"/>
                <a:ext cx="16920" cy="83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38F930F-AE5A-5D43-1C55-52F96A66E00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444158" y="3430652"/>
                  <a:ext cx="34560" cy="10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796E4B3-E866-9C8C-47C0-324051577F75}"/>
              </a:ext>
            </a:extLst>
          </p:cNvPr>
          <p:cNvGrpSpPr/>
          <p:nvPr/>
        </p:nvGrpSpPr>
        <p:grpSpPr>
          <a:xfrm>
            <a:off x="5795959" y="4242073"/>
            <a:ext cx="235080" cy="248400"/>
            <a:chOff x="5711118" y="3685892"/>
            <a:chExt cx="235080" cy="24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4277442-1E0E-ACBF-2FCB-E08FCCA4F616}"/>
                    </a:ext>
                  </a:extLst>
                </p14:cNvPr>
                <p14:cNvContentPartPr/>
                <p14:nvPr/>
              </p14:nvContentPartPr>
              <p14:xfrm>
                <a:off x="5711118" y="3685892"/>
                <a:ext cx="235080" cy="2484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4277442-1E0E-ACBF-2FCB-E08FCCA4F6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702478" y="3677252"/>
                  <a:ext cx="2527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567BA55-E7AB-56D2-E169-0B834F29FC69}"/>
                    </a:ext>
                  </a:extLst>
                </p14:cNvPr>
                <p14:cNvContentPartPr/>
                <p14:nvPr/>
              </p14:nvContentPartPr>
              <p14:xfrm>
                <a:off x="5796438" y="3821972"/>
                <a:ext cx="146160" cy="27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567BA55-E7AB-56D2-E169-0B834F29FC6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787438" y="3813332"/>
                  <a:ext cx="163800" cy="4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C5DB70E-067A-B8E9-0329-2F6844E746F8}"/>
              </a:ext>
            </a:extLst>
          </p:cNvPr>
          <p:cNvGrpSpPr/>
          <p:nvPr/>
        </p:nvGrpSpPr>
        <p:grpSpPr>
          <a:xfrm>
            <a:off x="6258919" y="4260073"/>
            <a:ext cx="460440" cy="176400"/>
            <a:chOff x="6174078" y="3703892"/>
            <a:chExt cx="460440" cy="17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DF7FA8A-80DB-385A-FBC4-5560B59296BB}"/>
                    </a:ext>
                  </a:extLst>
                </p14:cNvPr>
                <p14:cNvContentPartPr/>
                <p14:nvPr/>
              </p14:nvContentPartPr>
              <p14:xfrm>
                <a:off x="6174078" y="3773012"/>
                <a:ext cx="165600" cy="107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DF7FA8A-80DB-385A-FBC4-5560B59296B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165438" y="3764012"/>
                  <a:ext cx="1832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F27BC3E-999C-9F53-2EDC-6E81EE6B4FA8}"/>
                    </a:ext>
                  </a:extLst>
                </p14:cNvPr>
                <p14:cNvContentPartPr/>
                <p14:nvPr/>
              </p14:nvContentPartPr>
              <p14:xfrm>
                <a:off x="6435798" y="3703892"/>
                <a:ext cx="198720" cy="163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F27BC3E-999C-9F53-2EDC-6E81EE6B4FA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427158" y="3695252"/>
                  <a:ext cx="2163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CB82669-A5D1-79F4-0254-144E239FF640}"/>
                    </a:ext>
                  </a:extLst>
                </p14:cNvPr>
                <p14:cNvContentPartPr/>
                <p14:nvPr/>
              </p14:nvContentPartPr>
              <p14:xfrm>
                <a:off x="6384318" y="3754292"/>
                <a:ext cx="14400" cy="892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CB82669-A5D1-79F4-0254-144E239FF64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375678" y="3745292"/>
                  <a:ext cx="32040" cy="10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BAC0CCB-C46F-1A1B-0A62-0CB5037DFF8E}"/>
              </a:ext>
            </a:extLst>
          </p:cNvPr>
          <p:cNvGrpSpPr/>
          <p:nvPr/>
        </p:nvGrpSpPr>
        <p:grpSpPr>
          <a:xfrm>
            <a:off x="7186735" y="5659767"/>
            <a:ext cx="1288800" cy="176040"/>
            <a:chOff x="7101894" y="5103586"/>
            <a:chExt cx="1288800" cy="17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A72C2DE-C6A7-3FA2-325E-98C8E1200AFB}"/>
                    </a:ext>
                  </a:extLst>
                </p14:cNvPr>
                <p14:cNvContentPartPr/>
                <p14:nvPr/>
              </p14:nvContentPartPr>
              <p14:xfrm>
                <a:off x="7101894" y="5188906"/>
                <a:ext cx="123840" cy="907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A72C2DE-C6A7-3FA2-325E-98C8E1200AF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092894" y="5179906"/>
                  <a:ext cx="1414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8D0DEA5-5675-BA73-7BB7-089C14E7212A}"/>
                    </a:ext>
                  </a:extLst>
                </p14:cNvPr>
                <p14:cNvContentPartPr/>
                <p14:nvPr/>
              </p14:nvContentPartPr>
              <p14:xfrm>
                <a:off x="7276494" y="5105386"/>
                <a:ext cx="9000" cy="1011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8D0DEA5-5675-BA73-7BB7-089C14E7212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267494" y="5096386"/>
                  <a:ext cx="266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715A535-2013-5B0F-52A6-4275064F10DC}"/>
                    </a:ext>
                  </a:extLst>
                </p14:cNvPr>
                <p14:cNvContentPartPr/>
                <p14:nvPr/>
              </p14:nvContentPartPr>
              <p14:xfrm>
                <a:off x="7366134" y="5180626"/>
                <a:ext cx="75960" cy="781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715A535-2013-5B0F-52A6-4275064F10D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57134" y="5171626"/>
                  <a:ext cx="936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A8913D2-F20E-5209-49E4-E6B016DE594A}"/>
                    </a:ext>
                  </a:extLst>
                </p14:cNvPr>
                <p14:cNvContentPartPr/>
                <p14:nvPr/>
              </p14:nvContentPartPr>
              <p14:xfrm>
                <a:off x="7474134" y="5129146"/>
                <a:ext cx="212760" cy="1152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A8913D2-F20E-5209-49E4-E6B016DE594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465494" y="5120146"/>
                  <a:ext cx="2304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1A51277-CC61-DBB9-7C65-90243736F739}"/>
                    </a:ext>
                  </a:extLst>
                </p14:cNvPr>
                <p14:cNvContentPartPr/>
                <p14:nvPr/>
              </p14:nvContentPartPr>
              <p14:xfrm>
                <a:off x="7723254" y="5164066"/>
                <a:ext cx="198000" cy="810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1A51277-CC61-DBB9-7C65-90243736F73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714254" y="5155426"/>
                  <a:ext cx="2156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2BAF84B-71F3-2AB0-3504-27EE9FC54843}"/>
                    </a:ext>
                  </a:extLst>
                </p14:cNvPr>
                <p14:cNvContentPartPr/>
                <p14:nvPr/>
              </p14:nvContentPartPr>
              <p14:xfrm>
                <a:off x="8011254" y="5174146"/>
                <a:ext cx="6840" cy="511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2BAF84B-71F3-2AB0-3504-27EE9FC5484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002614" y="5165506"/>
                  <a:ext cx="244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9B87B43-BC81-3F17-D1D0-F3DC56159237}"/>
                    </a:ext>
                  </a:extLst>
                </p14:cNvPr>
                <p14:cNvContentPartPr/>
                <p14:nvPr/>
              </p14:nvContentPartPr>
              <p14:xfrm>
                <a:off x="7955094" y="5135626"/>
                <a:ext cx="157320" cy="11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9B87B43-BC81-3F17-D1D0-F3DC5615923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946454" y="5126986"/>
                  <a:ext cx="1749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64B5E4E-49FF-650B-44B6-E228E71B92AA}"/>
                    </a:ext>
                  </a:extLst>
                </p14:cNvPr>
                <p14:cNvContentPartPr/>
                <p14:nvPr/>
              </p14:nvContentPartPr>
              <p14:xfrm>
                <a:off x="8131854" y="5144626"/>
                <a:ext cx="132120" cy="921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64B5E4E-49FF-650B-44B6-E228E71B92A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122854" y="5135626"/>
                  <a:ext cx="1497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F32E16A-51DF-5906-3A92-0C6DC3D29011}"/>
                    </a:ext>
                  </a:extLst>
                </p14:cNvPr>
                <p14:cNvContentPartPr/>
                <p14:nvPr/>
              </p14:nvContentPartPr>
              <p14:xfrm>
                <a:off x="8314374" y="5103586"/>
                <a:ext cx="76320" cy="590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F32E16A-51DF-5906-3A92-0C6DC3D2901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305734" y="5094586"/>
                  <a:ext cx="93960" cy="7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ECDEC492-8E96-9E9C-A45E-587FD517014A}"/>
                  </a:ext>
                </a:extLst>
              </p14:cNvPr>
              <p14:cNvContentPartPr/>
              <p14:nvPr/>
            </p14:nvContentPartPr>
            <p14:xfrm>
              <a:off x="8690455" y="5609367"/>
              <a:ext cx="136080" cy="2296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ECDEC492-8E96-9E9C-A45E-587FD517014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681815" y="5600367"/>
                <a:ext cx="15372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8C313439-BC0E-3C67-FC78-C91303A4F7E1}"/>
                  </a:ext>
                </a:extLst>
              </p14:cNvPr>
              <p14:cNvContentPartPr/>
              <p14:nvPr/>
            </p14:nvContentPartPr>
            <p14:xfrm>
              <a:off x="8656615" y="5958207"/>
              <a:ext cx="9720" cy="378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8C313439-BC0E-3C67-FC78-C91303A4F7E1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647975" y="5949207"/>
                <a:ext cx="27360" cy="5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D461B06-A9D1-A680-BE90-3D01648A8938}"/>
              </a:ext>
            </a:extLst>
          </p:cNvPr>
          <p:cNvGrpSpPr/>
          <p:nvPr/>
        </p:nvGrpSpPr>
        <p:grpSpPr>
          <a:xfrm>
            <a:off x="9853638" y="1028732"/>
            <a:ext cx="668160" cy="230400"/>
            <a:chOff x="9853638" y="1028732"/>
            <a:chExt cx="668160" cy="23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B1ECF54-526E-E5E6-95A8-9EDCD894FC88}"/>
                    </a:ext>
                  </a:extLst>
                </p14:cNvPr>
                <p14:cNvContentPartPr/>
                <p14:nvPr/>
              </p14:nvContentPartPr>
              <p14:xfrm>
                <a:off x="9866598" y="1072652"/>
                <a:ext cx="119880" cy="1321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B1ECF54-526E-E5E6-95A8-9EDCD894FC8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857958" y="1063652"/>
                  <a:ext cx="1375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3534383-9D73-2C01-2F06-34A0B372EFEF}"/>
                    </a:ext>
                  </a:extLst>
                </p14:cNvPr>
                <p14:cNvContentPartPr/>
                <p14:nvPr/>
              </p14:nvContentPartPr>
              <p14:xfrm>
                <a:off x="10018158" y="1088132"/>
                <a:ext cx="108000" cy="831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3534383-9D73-2C01-2F06-34A0B372EFE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009158" y="1079492"/>
                  <a:ext cx="1256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ED893C6-7630-F52F-93B8-C43F28E1196D}"/>
                    </a:ext>
                  </a:extLst>
                </p14:cNvPr>
                <p14:cNvContentPartPr/>
                <p14:nvPr/>
              </p14:nvContentPartPr>
              <p14:xfrm>
                <a:off x="10136238" y="1032692"/>
                <a:ext cx="130320" cy="1162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ED893C6-7630-F52F-93B8-C43F28E1196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127598" y="1024052"/>
                  <a:ext cx="1479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7ED38A0-C444-4B28-E4AB-5EB30AC37B30}"/>
                    </a:ext>
                  </a:extLst>
                </p14:cNvPr>
                <p14:cNvContentPartPr/>
                <p14:nvPr/>
              </p14:nvContentPartPr>
              <p14:xfrm>
                <a:off x="10242798" y="1028732"/>
                <a:ext cx="140400" cy="1126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7ED38A0-C444-4B28-E4AB-5EB30AC37B3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234158" y="1020092"/>
                  <a:ext cx="1580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B235210-0696-A59A-FCB5-36A703D386BC}"/>
                    </a:ext>
                  </a:extLst>
                </p14:cNvPr>
                <p14:cNvContentPartPr/>
                <p14:nvPr/>
              </p14:nvContentPartPr>
              <p14:xfrm>
                <a:off x="9853638" y="1111892"/>
                <a:ext cx="619560" cy="1472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B235210-0696-A59A-FCB5-36A703D386B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844998" y="1102892"/>
                  <a:ext cx="637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21EEDCB-490D-9CED-5A97-DB76AA493A9B}"/>
                    </a:ext>
                  </a:extLst>
                </p14:cNvPr>
                <p14:cNvContentPartPr/>
                <p14:nvPr/>
              </p14:nvContentPartPr>
              <p14:xfrm>
                <a:off x="10350078" y="1117292"/>
                <a:ext cx="46440" cy="21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21EEDCB-490D-9CED-5A97-DB76AA493A9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341078" y="1108292"/>
                  <a:ext cx="640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9D0F6CF-0303-F49D-9900-10CE6C38B64A}"/>
                    </a:ext>
                  </a:extLst>
                </p14:cNvPr>
                <p14:cNvContentPartPr/>
                <p14:nvPr/>
              </p14:nvContentPartPr>
              <p14:xfrm>
                <a:off x="10492638" y="1115852"/>
                <a:ext cx="29160" cy="151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9D0F6CF-0303-F49D-9900-10CE6C38B64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483998" y="1107212"/>
                  <a:ext cx="468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5619FDE-ED17-60F9-7AAA-A4A85ABFC61F}"/>
                    </a:ext>
                  </a:extLst>
                </p14:cNvPr>
                <p14:cNvContentPartPr/>
                <p14:nvPr/>
              </p14:nvContentPartPr>
              <p14:xfrm>
                <a:off x="10499118" y="1065092"/>
                <a:ext cx="15480" cy="309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5619FDE-ED17-60F9-7AAA-A4A85ABFC61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490478" y="1056092"/>
                  <a:ext cx="3312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3204A4E-8AC9-FD8F-2867-56A70672D5BC}"/>
              </a:ext>
            </a:extLst>
          </p:cNvPr>
          <p:cNvGrpSpPr/>
          <p:nvPr/>
        </p:nvGrpSpPr>
        <p:grpSpPr>
          <a:xfrm>
            <a:off x="9747353" y="3658172"/>
            <a:ext cx="550800" cy="167400"/>
            <a:chOff x="9747353" y="3658172"/>
            <a:chExt cx="550800" cy="16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92537D3-3683-0406-FDB3-1D0900BBE297}"/>
                    </a:ext>
                  </a:extLst>
                </p14:cNvPr>
                <p14:cNvContentPartPr/>
                <p14:nvPr/>
              </p14:nvContentPartPr>
              <p14:xfrm>
                <a:off x="9747353" y="3701732"/>
                <a:ext cx="196560" cy="939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92537D3-3683-0406-FDB3-1D0900BBE29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738713" y="3693092"/>
                  <a:ext cx="2142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0599B3E-F2E7-E33A-E380-BE592FE2FA3F}"/>
                    </a:ext>
                  </a:extLst>
                </p14:cNvPr>
                <p14:cNvContentPartPr/>
                <p14:nvPr/>
              </p14:nvContentPartPr>
              <p14:xfrm>
                <a:off x="9938873" y="3658172"/>
                <a:ext cx="135360" cy="993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0599B3E-F2E7-E33A-E380-BE592FE2FA3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930233" y="3649532"/>
                  <a:ext cx="1530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05EAE86-3311-C495-72D6-792C9540A02A}"/>
                    </a:ext>
                  </a:extLst>
                </p14:cNvPr>
                <p14:cNvContentPartPr/>
                <p14:nvPr/>
              </p14:nvContentPartPr>
              <p14:xfrm>
                <a:off x="10078913" y="3658892"/>
                <a:ext cx="201240" cy="1029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05EAE86-3311-C495-72D6-792C9540A02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069913" y="3649892"/>
                  <a:ext cx="2188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5E74821-92A7-8EFC-836F-5F4472F339C3}"/>
                    </a:ext>
                  </a:extLst>
                </p14:cNvPr>
                <p14:cNvContentPartPr/>
                <p14:nvPr/>
              </p14:nvContentPartPr>
              <p14:xfrm>
                <a:off x="9803873" y="3808652"/>
                <a:ext cx="494280" cy="169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5E74821-92A7-8EFC-836F-5F4472F339C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794873" y="3799652"/>
                  <a:ext cx="51192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5E4DA34A-EA09-A391-C611-603B836A7AE2}"/>
              </a:ext>
            </a:extLst>
          </p:cNvPr>
          <p:cNvGrpSpPr/>
          <p:nvPr/>
        </p:nvGrpSpPr>
        <p:grpSpPr>
          <a:xfrm>
            <a:off x="9268193" y="3978932"/>
            <a:ext cx="1332720" cy="194760"/>
            <a:chOff x="9268193" y="3978932"/>
            <a:chExt cx="1332720" cy="19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492F0BC-176D-493B-EAA2-98474307DD1A}"/>
                    </a:ext>
                  </a:extLst>
                </p14:cNvPr>
                <p14:cNvContentPartPr/>
                <p14:nvPr/>
              </p14:nvContentPartPr>
              <p14:xfrm>
                <a:off x="9268193" y="3983252"/>
                <a:ext cx="281880" cy="1904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492F0BC-176D-493B-EAA2-98474307DD1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259553" y="3974252"/>
                  <a:ext cx="2995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B01FE2C-7BE3-B29E-6D1E-7007A504800A}"/>
                    </a:ext>
                  </a:extLst>
                </p14:cNvPr>
                <p14:cNvContentPartPr/>
                <p14:nvPr/>
              </p14:nvContentPartPr>
              <p14:xfrm>
                <a:off x="9474473" y="4095932"/>
                <a:ext cx="74160" cy="2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B01FE2C-7BE3-B29E-6D1E-7007A504800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465473" y="4086932"/>
                  <a:ext cx="918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6DADDE8-43E3-0E68-5B97-0EF10D6403B9}"/>
                    </a:ext>
                  </a:extLst>
                </p14:cNvPr>
                <p14:cNvContentPartPr/>
                <p14:nvPr/>
              </p14:nvContentPartPr>
              <p14:xfrm>
                <a:off x="9609113" y="4028612"/>
                <a:ext cx="277200" cy="1026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6DADDE8-43E3-0E68-5B97-0EF10D6403B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600113" y="4019612"/>
                  <a:ext cx="2948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A8701A9-1338-8782-EE7B-7F8DABC2A76A}"/>
                    </a:ext>
                  </a:extLst>
                </p14:cNvPr>
                <p14:cNvContentPartPr/>
                <p14:nvPr/>
              </p14:nvContentPartPr>
              <p14:xfrm>
                <a:off x="9786953" y="3978932"/>
                <a:ext cx="108000" cy="691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A8701A9-1338-8782-EE7B-7F8DABC2A76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777953" y="3969932"/>
                  <a:ext cx="1256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3C92315-A398-08DF-92AA-E372E9FA5A60}"/>
                    </a:ext>
                  </a:extLst>
                </p14:cNvPr>
                <p14:cNvContentPartPr/>
                <p14:nvPr/>
              </p14:nvContentPartPr>
              <p14:xfrm>
                <a:off x="10009073" y="4004492"/>
                <a:ext cx="111960" cy="1173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3C92315-A398-08DF-92AA-E372E9FA5A6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000073" y="3995492"/>
                  <a:ext cx="1296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4D2AEB3-F4C7-3FF2-5002-D0A745C2966D}"/>
                    </a:ext>
                  </a:extLst>
                </p14:cNvPr>
                <p14:cNvContentPartPr/>
                <p14:nvPr/>
              </p14:nvContentPartPr>
              <p14:xfrm>
                <a:off x="10007993" y="4069652"/>
                <a:ext cx="83880" cy="151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4D2AEB3-F4C7-3FF2-5002-D0A745C2966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999353" y="4060652"/>
                  <a:ext cx="1015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383A1CB-91FF-3E8A-F36F-90DBFC335061}"/>
                    </a:ext>
                  </a:extLst>
                </p14:cNvPr>
                <p14:cNvContentPartPr/>
                <p14:nvPr/>
              </p14:nvContentPartPr>
              <p14:xfrm>
                <a:off x="10130753" y="4022852"/>
                <a:ext cx="47160" cy="853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383A1CB-91FF-3E8A-F36F-90DBFC33506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122113" y="4013852"/>
                  <a:ext cx="648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FEDE1E7-DACC-360D-B96F-72EAF25C4438}"/>
                    </a:ext>
                  </a:extLst>
                </p14:cNvPr>
                <p14:cNvContentPartPr/>
                <p14:nvPr/>
              </p14:nvContentPartPr>
              <p14:xfrm>
                <a:off x="10220393" y="3999812"/>
                <a:ext cx="187560" cy="1195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FEDE1E7-DACC-360D-B96F-72EAF25C443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211753" y="3991172"/>
                  <a:ext cx="2052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54F68CE-F60A-67E0-24D3-895CE09D5976}"/>
                    </a:ext>
                  </a:extLst>
                </p14:cNvPr>
                <p14:cNvContentPartPr/>
                <p14:nvPr/>
              </p14:nvContentPartPr>
              <p14:xfrm>
                <a:off x="10596593" y="4035092"/>
                <a:ext cx="4320" cy="39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54F68CE-F60A-67E0-24D3-895CE09D597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587953" y="4026092"/>
                  <a:ext cx="219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D3CCBFE-9EEE-310C-1053-A6D4C74FC6A8}"/>
                    </a:ext>
                  </a:extLst>
                </p14:cNvPr>
                <p14:cNvContentPartPr/>
                <p14:nvPr/>
              </p14:nvContentPartPr>
              <p14:xfrm>
                <a:off x="10569593" y="4118252"/>
                <a:ext cx="16200" cy="208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D3CCBFE-9EEE-310C-1053-A6D4C74FC6A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560953" y="4109252"/>
                  <a:ext cx="33840" cy="3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BBE7E4F8-5A64-AF9B-2DA8-2A4DAA05624C}"/>
                  </a:ext>
                </a:extLst>
              </p14:cNvPr>
              <p14:cNvContentPartPr/>
              <p14:nvPr/>
            </p14:nvContentPartPr>
            <p14:xfrm>
              <a:off x="9556913" y="4366652"/>
              <a:ext cx="208080" cy="16848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BBE7E4F8-5A64-AF9B-2DA8-2A4DAA05624C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9548273" y="4358012"/>
                <a:ext cx="225720" cy="1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C66437F-F782-3048-135D-7CD23BF07F6B}"/>
              </a:ext>
            </a:extLst>
          </p:cNvPr>
          <p:cNvGrpSpPr/>
          <p:nvPr/>
        </p:nvGrpSpPr>
        <p:grpSpPr>
          <a:xfrm>
            <a:off x="10026713" y="4408412"/>
            <a:ext cx="1006200" cy="120240"/>
            <a:chOff x="10026713" y="4408412"/>
            <a:chExt cx="1006200" cy="12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2536846-FC5D-F61F-BB7D-B201032025E2}"/>
                    </a:ext>
                  </a:extLst>
                </p14:cNvPr>
                <p14:cNvContentPartPr/>
                <p14:nvPr/>
              </p14:nvContentPartPr>
              <p14:xfrm>
                <a:off x="10026713" y="4420292"/>
                <a:ext cx="242640" cy="1083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2536846-FC5D-F61F-BB7D-B201032025E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018073" y="4411292"/>
                  <a:ext cx="2602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8893972-117B-5590-9F08-181D2E522A2F}"/>
                    </a:ext>
                  </a:extLst>
                </p14:cNvPr>
                <p14:cNvContentPartPr/>
                <p14:nvPr/>
              </p14:nvContentPartPr>
              <p14:xfrm>
                <a:off x="10159553" y="4428212"/>
                <a:ext cx="154800" cy="723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8893972-117B-5590-9F08-181D2E522A2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150913" y="4419572"/>
                  <a:ext cx="1724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874FAB3-EABC-E6F5-1105-86AA72608878}"/>
                    </a:ext>
                  </a:extLst>
                </p14:cNvPr>
                <p14:cNvContentPartPr/>
                <p14:nvPr/>
              </p14:nvContentPartPr>
              <p14:xfrm>
                <a:off x="10341713" y="4428572"/>
                <a:ext cx="94680" cy="720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874FAB3-EABC-E6F5-1105-86AA7260887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332713" y="4419572"/>
                  <a:ext cx="1123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CAD56D0-7B8D-ABEE-5DD7-6D4683488464}"/>
                    </a:ext>
                  </a:extLst>
                </p14:cNvPr>
                <p14:cNvContentPartPr/>
                <p14:nvPr/>
              </p14:nvContentPartPr>
              <p14:xfrm>
                <a:off x="10506953" y="4415612"/>
                <a:ext cx="294840" cy="86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CAD56D0-7B8D-ABEE-5DD7-6D468348846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498313" y="4406612"/>
                  <a:ext cx="3124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CCC3298-8132-9E67-39CD-EE0DF1B563F2}"/>
                    </a:ext>
                  </a:extLst>
                </p14:cNvPr>
                <p14:cNvContentPartPr/>
                <p14:nvPr/>
              </p14:nvContentPartPr>
              <p14:xfrm>
                <a:off x="10839233" y="4408412"/>
                <a:ext cx="190440" cy="799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CCC3298-8132-9E67-39CD-EE0DF1B563F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830233" y="4399412"/>
                  <a:ext cx="2080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A11A6F1-6491-7E21-4B95-35A35766AB80}"/>
                    </a:ext>
                  </a:extLst>
                </p14:cNvPr>
                <p14:cNvContentPartPr/>
                <p14:nvPr/>
              </p14:nvContentPartPr>
              <p14:xfrm>
                <a:off x="10948313" y="4470332"/>
                <a:ext cx="84600" cy="14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A11A6F1-6491-7E21-4B95-35A35766AB8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939673" y="4461692"/>
                  <a:ext cx="102240" cy="1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5B7933D-A1DB-2493-EBFB-FE3E39896F92}"/>
                  </a:ext>
                </a:extLst>
              </p14:cNvPr>
              <p14:cNvContentPartPr/>
              <p14:nvPr/>
            </p14:nvContentPartPr>
            <p14:xfrm>
              <a:off x="9325073" y="4472132"/>
              <a:ext cx="61200" cy="5832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5B7933D-A1DB-2493-EBFB-FE3E39896F92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9316433" y="4463492"/>
                <a:ext cx="78840" cy="7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5" name="Group 144">
            <a:extLst>
              <a:ext uri="{FF2B5EF4-FFF2-40B4-BE49-F238E27FC236}">
                <a16:creationId xmlns:a16="http://schemas.microsoft.com/office/drawing/2014/main" id="{CB957E41-5EA0-4F90-F52C-8EF7E0F00CD2}"/>
              </a:ext>
            </a:extLst>
          </p:cNvPr>
          <p:cNvGrpSpPr/>
          <p:nvPr/>
        </p:nvGrpSpPr>
        <p:grpSpPr>
          <a:xfrm>
            <a:off x="9363953" y="4725572"/>
            <a:ext cx="935640" cy="132120"/>
            <a:chOff x="9363953" y="4725572"/>
            <a:chExt cx="935640" cy="13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E84A93F-6990-2638-81DE-40DE6E3ACE92}"/>
                    </a:ext>
                  </a:extLst>
                </p14:cNvPr>
                <p14:cNvContentPartPr/>
                <p14:nvPr/>
              </p14:nvContentPartPr>
              <p14:xfrm>
                <a:off x="9363953" y="4787492"/>
                <a:ext cx="43920" cy="424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E84A93F-6990-2638-81DE-40DE6E3ACE9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355313" y="4778852"/>
                  <a:ext cx="615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D187FB8-9BA3-EFFB-D8F3-8B3DC1C2B1AD}"/>
                    </a:ext>
                  </a:extLst>
                </p14:cNvPr>
                <p14:cNvContentPartPr/>
                <p14:nvPr/>
              </p14:nvContentPartPr>
              <p14:xfrm>
                <a:off x="9379433" y="4802612"/>
                <a:ext cx="17280" cy="349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D187FB8-9BA3-EFFB-D8F3-8B3DC1C2B1A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370793" y="4793972"/>
                  <a:ext cx="349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DD82BA2-6A58-16A2-D96D-0707016157E6}"/>
                    </a:ext>
                  </a:extLst>
                </p14:cNvPr>
                <p14:cNvContentPartPr/>
                <p14:nvPr/>
              </p14:nvContentPartPr>
              <p14:xfrm>
                <a:off x="9567353" y="4748612"/>
                <a:ext cx="129240" cy="1090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DD82BA2-6A58-16A2-D96D-0707016157E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558713" y="4739972"/>
                  <a:ext cx="1468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D164D47-08CE-C4B1-31AF-F80C90E99ABF}"/>
                    </a:ext>
                  </a:extLst>
                </p14:cNvPr>
                <p14:cNvContentPartPr/>
                <p14:nvPr/>
              </p14:nvContentPartPr>
              <p14:xfrm>
                <a:off x="9751673" y="4769852"/>
                <a:ext cx="69480" cy="651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D164D47-08CE-C4B1-31AF-F80C90E99A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742673" y="4761212"/>
                  <a:ext cx="871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D99DAA1-9336-296C-95E4-3F66EC4FBFCB}"/>
                    </a:ext>
                  </a:extLst>
                </p14:cNvPr>
                <p14:cNvContentPartPr/>
                <p14:nvPr/>
              </p14:nvContentPartPr>
              <p14:xfrm>
                <a:off x="9750593" y="4725572"/>
                <a:ext cx="88200" cy="442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D99DAA1-9336-296C-95E4-3F66EC4FBFC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741593" y="4716572"/>
                  <a:ext cx="1058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D9B5CF9-0987-07F6-16CB-C0E5EDAAB583}"/>
                    </a:ext>
                  </a:extLst>
                </p14:cNvPr>
                <p14:cNvContentPartPr/>
                <p14:nvPr/>
              </p14:nvContentPartPr>
              <p14:xfrm>
                <a:off x="9876593" y="4739612"/>
                <a:ext cx="120960" cy="90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D9B5CF9-0987-07F6-16CB-C0E5EDAAB58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867953" y="4730612"/>
                  <a:ext cx="1386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FF10D34-B8FA-7C62-F264-E4682AA4B93C}"/>
                    </a:ext>
                  </a:extLst>
                </p14:cNvPr>
                <p14:cNvContentPartPr/>
                <p14:nvPr/>
              </p14:nvContentPartPr>
              <p14:xfrm>
                <a:off x="10045793" y="4732412"/>
                <a:ext cx="81000" cy="1134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FF10D34-B8FA-7C62-F264-E4682AA4B93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037153" y="4723412"/>
                  <a:ext cx="986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3AF629A-10CE-18CA-B3DE-4B3CE97DC436}"/>
                    </a:ext>
                  </a:extLst>
                </p14:cNvPr>
                <p14:cNvContentPartPr/>
                <p14:nvPr/>
              </p14:nvContentPartPr>
              <p14:xfrm>
                <a:off x="10033913" y="4782092"/>
                <a:ext cx="63000" cy="108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3AF629A-10CE-18CA-B3DE-4B3CE97DC43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024913" y="4773452"/>
                  <a:ext cx="806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894DAB1-9CAF-7D97-D500-300DB20E6FD9}"/>
                    </a:ext>
                  </a:extLst>
                </p14:cNvPr>
                <p14:cNvContentPartPr/>
                <p14:nvPr/>
              </p14:nvContentPartPr>
              <p14:xfrm>
                <a:off x="10140833" y="4741412"/>
                <a:ext cx="158760" cy="828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894DAB1-9CAF-7D97-D500-300DB20E6FD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132193" y="4732772"/>
                  <a:ext cx="17640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910C6854-9711-823A-23B1-45297CDC5318}"/>
              </a:ext>
            </a:extLst>
          </p:cNvPr>
          <p:cNvGrpSpPr/>
          <p:nvPr/>
        </p:nvGrpSpPr>
        <p:grpSpPr>
          <a:xfrm>
            <a:off x="10550873" y="4648172"/>
            <a:ext cx="1409400" cy="172800"/>
            <a:chOff x="10550873" y="4648172"/>
            <a:chExt cx="1409400" cy="17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6DBA4A8-1C59-DF34-DC79-8AB1AF3A5CC1}"/>
                    </a:ext>
                  </a:extLst>
                </p14:cNvPr>
                <p14:cNvContentPartPr/>
                <p14:nvPr/>
              </p14:nvContentPartPr>
              <p14:xfrm>
                <a:off x="10558793" y="4704332"/>
                <a:ext cx="123840" cy="1166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6DBA4A8-1C59-DF34-DC79-8AB1AF3A5CC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549793" y="4695692"/>
                  <a:ext cx="1414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444E82F-1086-4274-1696-FB075D1B6E7B}"/>
                    </a:ext>
                  </a:extLst>
                </p14:cNvPr>
                <p14:cNvContentPartPr/>
                <p14:nvPr/>
              </p14:nvContentPartPr>
              <p14:xfrm>
                <a:off x="10560233" y="4665092"/>
                <a:ext cx="121320" cy="291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444E82F-1086-4274-1696-FB075D1B6E7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551593" y="4656452"/>
                  <a:ext cx="1389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4B325FA-A6A9-15EE-813C-43EB8BAF000D}"/>
                    </a:ext>
                  </a:extLst>
                </p14:cNvPr>
                <p14:cNvContentPartPr/>
                <p14:nvPr/>
              </p14:nvContentPartPr>
              <p14:xfrm>
                <a:off x="10550873" y="4729172"/>
                <a:ext cx="104400" cy="97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4B325FA-A6A9-15EE-813C-43EB8BAF000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542233" y="4720172"/>
                  <a:ext cx="1220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C1F161A-29C1-22AF-18CD-1B3D75F65B0D}"/>
                    </a:ext>
                  </a:extLst>
                </p14:cNvPr>
                <p14:cNvContentPartPr/>
                <p14:nvPr/>
              </p14:nvContentPartPr>
              <p14:xfrm>
                <a:off x="10730873" y="4718012"/>
                <a:ext cx="64440" cy="900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C1F161A-29C1-22AF-18CD-1B3D75F65B0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721873" y="4709372"/>
                  <a:ext cx="820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0C1AD84-074F-E40F-0816-A50E8144C638}"/>
                    </a:ext>
                  </a:extLst>
                </p14:cNvPr>
                <p14:cNvContentPartPr/>
                <p14:nvPr/>
              </p14:nvContentPartPr>
              <p14:xfrm>
                <a:off x="10819793" y="4691732"/>
                <a:ext cx="132480" cy="1044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0C1AD84-074F-E40F-0816-A50E8144C63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810793" y="4682732"/>
                  <a:ext cx="1501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7FD67EF-D43C-FBE1-11E9-91F8809D3E55}"/>
                    </a:ext>
                  </a:extLst>
                </p14:cNvPr>
                <p14:cNvContentPartPr/>
                <p14:nvPr/>
              </p14:nvContentPartPr>
              <p14:xfrm>
                <a:off x="10973513" y="4718012"/>
                <a:ext cx="73440" cy="788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7FD67EF-D43C-FBE1-11E9-91F8809D3E5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964513" y="4709012"/>
                  <a:ext cx="910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66D9EBE-6218-2077-557D-74DFF66F65A7}"/>
                    </a:ext>
                  </a:extLst>
                </p14:cNvPr>
                <p14:cNvContentPartPr/>
                <p14:nvPr/>
              </p14:nvContentPartPr>
              <p14:xfrm>
                <a:off x="10966313" y="4658972"/>
                <a:ext cx="111960" cy="676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66D9EBE-6218-2077-557D-74DFF66F65A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957673" y="4649972"/>
                  <a:ext cx="1296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F7966C7-ADDF-9459-ECAE-2288E6F1760C}"/>
                    </a:ext>
                  </a:extLst>
                </p14:cNvPr>
                <p14:cNvContentPartPr/>
                <p14:nvPr/>
              </p14:nvContentPartPr>
              <p14:xfrm>
                <a:off x="11112833" y="4665092"/>
                <a:ext cx="148320" cy="1177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F7966C7-ADDF-9459-ECAE-2288E6F1760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104193" y="4656452"/>
                  <a:ext cx="1659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3592D25-0D3B-F5C0-0DB7-AA225E2941EF}"/>
                    </a:ext>
                  </a:extLst>
                </p14:cNvPr>
                <p14:cNvContentPartPr/>
                <p14:nvPr/>
              </p14:nvContentPartPr>
              <p14:xfrm>
                <a:off x="11436833" y="4697852"/>
                <a:ext cx="3960" cy="788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3592D25-0D3B-F5C0-0DB7-AA225E2941E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428193" y="4689212"/>
                  <a:ext cx="216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9DE5F4A-E768-7730-C106-71C08B91160C}"/>
                    </a:ext>
                  </a:extLst>
                </p14:cNvPr>
                <p14:cNvContentPartPr/>
                <p14:nvPr/>
              </p14:nvContentPartPr>
              <p14:xfrm>
                <a:off x="11517833" y="4709732"/>
                <a:ext cx="64080" cy="651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9DE5F4A-E768-7730-C106-71C08B91160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508833" y="4700732"/>
                  <a:ext cx="817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CB6EDAC-C246-DED7-F2A4-531ECC7F5BEA}"/>
                    </a:ext>
                  </a:extLst>
                </p14:cNvPr>
                <p14:cNvContentPartPr/>
                <p14:nvPr/>
              </p14:nvContentPartPr>
              <p14:xfrm>
                <a:off x="11267633" y="4703252"/>
                <a:ext cx="87120" cy="1069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CB6EDAC-C246-DED7-F2A4-531ECC7F5BE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258993" y="4694252"/>
                  <a:ext cx="1047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4EF525C-7E67-D3AB-3244-2539800374A8}"/>
                    </a:ext>
                  </a:extLst>
                </p14:cNvPr>
                <p14:cNvContentPartPr/>
                <p14:nvPr/>
              </p14:nvContentPartPr>
              <p14:xfrm>
                <a:off x="11663993" y="4669772"/>
                <a:ext cx="147240" cy="961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4EF525C-7E67-D3AB-3244-2539800374A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654993" y="4660772"/>
                  <a:ext cx="1648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3F3AC03-316D-6100-8DEC-42AB8DE8DF05}"/>
                    </a:ext>
                  </a:extLst>
                </p14:cNvPr>
                <p14:cNvContentPartPr/>
                <p14:nvPr/>
              </p14:nvContentPartPr>
              <p14:xfrm>
                <a:off x="11842553" y="4692092"/>
                <a:ext cx="109080" cy="723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3F3AC03-316D-6100-8DEC-42AB8DE8DF0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833553" y="4683452"/>
                  <a:ext cx="1267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FC00C7D-5FBB-3607-7817-19B63A0C6F62}"/>
                    </a:ext>
                  </a:extLst>
                </p14:cNvPr>
                <p14:cNvContentPartPr/>
                <p14:nvPr/>
              </p14:nvContentPartPr>
              <p14:xfrm>
                <a:off x="11852993" y="4648172"/>
                <a:ext cx="107280" cy="590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FC00C7D-5FBB-3607-7817-19B63A0C6F6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843993" y="4639532"/>
                  <a:ext cx="124920" cy="7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70BD5893-2CD5-1DD3-8AB2-C8056AAD68A7}"/>
                  </a:ext>
                </a:extLst>
              </p14:cNvPr>
              <p14:cNvContentPartPr/>
              <p14:nvPr/>
            </p14:nvContentPartPr>
            <p14:xfrm>
              <a:off x="4891279" y="3713593"/>
              <a:ext cx="120960" cy="1080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70BD5893-2CD5-1DD3-8AB2-C8056AAD68A7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4882639" y="3704593"/>
                <a:ext cx="138600" cy="125640"/>
              </a:xfrm>
              <a:prstGeom prst="rect">
                <a:avLst/>
              </a:prstGeom>
            </p:spPr>
          </p:pic>
        </mc:Fallback>
      </mc:AlternateContent>
      <p:pic>
        <p:nvPicPr>
          <p:cNvPr id="164" name="Picture 163">
            <a:extLst>
              <a:ext uri="{FF2B5EF4-FFF2-40B4-BE49-F238E27FC236}">
                <a16:creationId xmlns:a16="http://schemas.microsoft.com/office/drawing/2014/main" id="{E82E537E-2F9E-6B4C-93AE-3DEA2D2C5CD4}"/>
              </a:ext>
            </a:extLst>
          </p:cNvPr>
          <p:cNvPicPr>
            <a:picLocks noChangeAspect="1"/>
          </p:cNvPicPr>
          <p:nvPr/>
        </p:nvPicPr>
        <p:blipFill>
          <a:blip r:embed="rId2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714" y="727658"/>
            <a:ext cx="4381880" cy="21033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762FE7E3-BDB4-78D7-A97E-86D846888E52}"/>
                  </a:ext>
                </a:extLst>
              </p14:cNvPr>
              <p14:cNvContentPartPr/>
              <p14:nvPr/>
            </p14:nvContentPartPr>
            <p14:xfrm>
              <a:off x="6982998" y="4287092"/>
              <a:ext cx="101880" cy="10296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762FE7E3-BDB4-78D7-A97E-86D846888E52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6973998" y="4278452"/>
                <a:ext cx="119520" cy="12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9" name="Group 168">
            <a:extLst>
              <a:ext uri="{FF2B5EF4-FFF2-40B4-BE49-F238E27FC236}">
                <a16:creationId xmlns:a16="http://schemas.microsoft.com/office/drawing/2014/main" id="{9AD50D44-EAE4-06E5-C319-CC0306C6B0F1}"/>
              </a:ext>
            </a:extLst>
          </p:cNvPr>
          <p:cNvGrpSpPr/>
          <p:nvPr/>
        </p:nvGrpSpPr>
        <p:grpSpPr>
          <a:xfrm>
            <a:off x="7353438" y="4235252"/>
            <a:ext cx="278640" cy="156960"/>
            <a:chOff x="7353438" y="4235252"/>
            <a:chExt cx="278640" cy="15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3788777-6AF6-585F-9FCB-BC6BEC2ED939}"/>
                    </a:ext>
                  </a:extLst>
                </p14:cNvPr>
                <p14:cNvContentPartPr/>
                <p14:nvPr/>
              </p14:nvContentPartPr>
              <p14:xfrm>
                <a:off x="7353438" y="4263332"/>
                <a:ext cx="116280" cy="1288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3788777-6AF6-585F-9FCB-BC6BEC2ED939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344438" y="4254692"/>
                  <a:ext cx="1339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44AD79B-0DB7-F2E2-0D2A-B9E5D2B31CD6}"/>
                    </a:ext>
                  </a:extLst>
                </p14:cNvPr>
                <p14:cNvContentPartPr/>
                <p14:nvPr/>
              </p14:nvContentPartPr>
              <p14:xfrm>
                <a:off x="7540278" y="4284932"/>
                <a:ext cx="91800" cy="997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44AD79B-0DB7-F2E2-0D2A-B9E5D2B31CD6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531278" y="4275932"/>
                  <a:ext cx="1094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DE1C48A-6C52-A73E-3919-EA03F328DFC8}"/>
                    </a:ext>
                  </a:extLst>
                </p14:cNvPr>
                <p14:cNvContentPartPr/>
                <p14:nvPr/>
              </p14:nvContentPartPr>
              <p14:xfrm>
                <a:off x="7543518" y="4235252"/>
                <a:ext cx="74520" cy="1022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DE1C48A-6C52-A73E-3919-EA03F328DFC8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534878" y="4226252"/>
                  <a:ext cx="92160" cy="11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AE7406E3-1557-1C84-7C91-AF4B0650364C}"/>
              </a:ext>
            </a:extLst>
          </p:cNvPr>
          <p:cNvGrpSpPr/>
          <p:nvPr/>
        </p:nvGrpSpPr>
        <p:grpSpPr>
          <a:xfrm>
            <a:off x="5997318" y="4623692"/>
            <a:ext cx="993600" cy="176400"/>
            <a:chOff x="5997318" y="4623692"/>
            <a:chExt cx="993600" cy="17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620CC01-2288-8108-CF44-B5CF92925884}"/>
                    </a:ext>
                  </a:extLst>
                </p14:cNvPr>
                <p14:cNvContentPartPr/>
                <p14:nvPr/>
              </p14:nvContentPartPr>
              <p14:xfrm>
                <a:off x="5997318" y="4677332"/>
                <a:ext cx="380160" cy="1227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620CC01-2288-8108-CF44-B5CF92925884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988678" y="4668692"/>
                  <a:ext cx="3978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1301A31-3B52-62F0-27BB-8A6F875E688E}"/>
                    </a:ext>
                  </a:extLst>
                </p14:cNvPr>
                <p14:cNvContentPartPr/>
                <p14:nvPr/>
              </p14:nvContentPartPr>
              <p14:xfrm>
                <a:off x="6437238" y="4666892"/>
                <a:ext cx="31320" cy="1004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1301A31-3B52-62F0-27BB-8A6F875E688E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428238" y="4658252"/>
                  <a:ext cx="489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5B57775-3DAF-1869-2705-7FDC93D3D40E}"/>
                    </a:ext>
                  </a:extLst>
                </p14:cNvPr>
                <p14:cNvContentPartPr/>
                <p14:nvPr/>
              </p14:nvContentPartPr>
              <p14:xfrm>
                <a:off x="6561078" y="4641332"/>
                <a:ext cx="13680" cy="1126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5B57775-3DAF-1869-2705-7FDC93D3D40E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552438" y="4632332"/>
                  <a:ext cx="313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6BE4CB13-3253-DA93-2936-E1D607F13587}"/>
                    </a:ext>
                  </a:extLst>
                </p14:cNvPr>
                <p14:cNvContentPartPr/>
                <p14:nvPr/>
              </p14:nvContentPartPr>
              <p14:xfrm>
                <a:off x="6536598" y="4623692"/>
                <a:ext cx="113760" cy="835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6BE4CB13-3253-DA93-2936-E1D607F13587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527598" y="4615052"/>
                  <a:ext cx="1314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E979E63-32D1-5652-1B62-6D1CD33373B2}"/>
                    </a:ext>
                  </a:extLst>
                </p14:cNvPr>
                <p14:cNvContentPartPr/>
                <p14:nvPr/>
              </p14:nvContentPartPr>
              <p14:xfrm>
                <a:off x="6673398" y="4653572"/>
                <a:ext cx="56520" cy="676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E979E63-32D1-5652-1B62-6D1CD33373B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664758" y="4644572"/>
                  <a:ext cx="741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0DFBC3B2-7DDC-8FF6-7D95-78114561BBD6}"/>
                    </a:ext>
                  </a:extLst>
                </p14:cNvPr>
                <p14:cNvContentPartPr/>
                <p14:nvPr/>
              </p14:nvContentPartPr>
              <p14:xfrm>
                <a:off x="6783558" y="4643132"/>
                <a:ext cx="207360" cy="806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0DFBC3B2-7DDC-8FF6-7D95-78114561BBD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774918" y="4634132"/>
                  <a:ext cx="22500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8751B9D1-F1F7-AC20-2837-BE91A9F1E1DC}"/>
              </a:ext>
            </a:extLst>
          </p:cNvPr>
          <p:cNvGrpSpPr/>
          <p:nvPr/>
        </p:nvGrpSpPr>
        <p:grpSpPr>
          <a:xfrm>
            <a:off x="7343718" y="4622972"/>
            <a:ext cx="407520" cy="99000"/>
            <a:chOff x="7343718" y="4622972"/>
            <a:chExt cx="407520" cy="9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A8C46F7-7C52-360C-73E0-92D9F340E819}"/>
                    </a:ext>
                  </a:extLst>
                </p14:cNvPr>
                <p14:cNvContentPartPr/>
                <p14:nvPr/>
              </p14:nvContentPartPr>
              <p14:xfrm>
                <a:off x="7343718" y="4630892"/>
                <a:ext cx="234720" cy="842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A8C46F7-7C52-360C-73E0-92D9F340E819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335078" y="4622252"/>
                  <a:ext cx="2523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0644BDA-70C9-0EFF-BD39-1FC56F7EC1EE}"/>
                    </a:ext>
                  </a:extLst>
                </p14:cNvPr>
                <p14:cNvContentPartPr/>
                <p14:nvPr/>
              </p14:nvContentPartPr>
              <p14:xfrm>
                <a:off x="7572318" y="4622972"/>
                <a:ext cx="178920" cy="990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0644BDA-70C9-0EFF-BD39-1FC56F7EC1EE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563318" y="4614332"/>
                  <a:ext cx="196560" cy="11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AB00D33C-AFCB-9A9C-8643-AA7F22D329FB}"/>
                  </a:ext>
                </a:extLst>
              </p14:cNvPr>
              <p14:cNvContentPartPr/>
              <p14:nvPr/>
            </p14:nvContentPartPr>
            <p14:xfrm>
              <a:off x="5881398" y="4980092"/>
              <a:ext cx="132840" cy="11844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AB00D33C-AFCB-9A9C-8643-AA7F22D329FB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5872398" y="4971092"/>
                <a:ext cx="150480" cy="13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0" name="Group 189">
            <a:extLst>
              <a:ext uri="{FF2B5EF4-FFF2-40B4-BE49-F238E27FC236}">
                <a16:creationId xmlns:a16="http://schemas.microsoft.com/office/drawing/2014/main" id="{AD9832E7-E53E-E252-65FF-B7B659AB027D}"/>
              </a:ext>
            </a:extLst>
          </p:cNvPr>
          <p:cNvGrpSpPr/>
          <p:nvPr/>
        </p:nvGrpSpPr>
        <p:grpSpPr>
          <a:xfrm>
            <a:off x="6216558" y="4939772"/>
            <a:ext cx="1643400" cy="199800"/>
            <a:chOff x="6216558" y="4939772"/>
            <a:chExt cx="1643400" cy="19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1A64AE3-1006-5B31-9115-A181FEE7BA48}"/>
                    </a:ext>
                  </a:extLst>
                </p14:cNvPr>
                <p14:cNvContentPartPr/>
                <p14:nvPr/>
              </p14:nvContentPartPr>
              <p14:xfrm>
                <a:off x="6216558" y="4951652"/>
                <a:ext cx="163800" cy="1540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1A64AE3-1006-5B31-9115-A181FEE7BA48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6207918" y="4942652"/>
                  <a:ext cx="1814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2907BAD-B10A-628F-033B-D7676894B607}"/>
                    </a:ext>
                  </a:extLst>
                </p14:cNvPr>
                <p14:cNvContentPartPr/>
                <p14:nvPr/>
              </p14:nvContentPartPr>
              <p14:xfrm>
                <a:off x="6259758" y="4993052"/>
                <a:ext cx="167760" cy="684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2907BAD-B10A-628F-033B-D7676894B607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6251118" y="4984052"/>
                  <a:ext cx="1854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03A17C5-117D-70B7-2A6A-21755FE47A43}"/>
                    </a:ext>
                  </a:extLst>
                </p14:cNvPr>
                <p14:cNvContentPartPr/>
                <p14:nvPr/>
              </p14:nvContentPartPr>
              <p14:xfrm>
                <a:off x="6417798" y="5001692"/>
                <a:ext cx="9720" cy="89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03A17C5-117D-70B7-2A6A-21755FE47A43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6409158" y="4992692"/>
                  <a:ext cx="273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FF42F56-18AE-75C6-7DB6-18CA65B3B241}"/>
                    </a:ext>
                  </a:extLst>
                </p14:cNvPr>
                <p14:cNvContentPartPr/>
                <p14:nvPr/>
              </p14:nvContentPartPr>
              <p14:xfrm>
                <a:off x="6492678" y="5008892"/>
                <a:ext cx="222840" cy="770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FF42F56-18AE-75C6-7DB6-18CA65B3B241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6484038" y="5000252"/>
                  <a:ext cx="2404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DF9E064A-113B-F4B8-7AA1-B35C0409D5BC}"/>
                    </a:ext>
                  </a:extLst>
                </p14:cNvPr>
                <p14:cNvContentPartPr/>
                <p14:nvPr/>
              </p14:nvContentPartPr>
              <p14:xfrm>
                <a:off x="6617238" y="4945892"/>
                <a:ext cx="87120" cy="680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DF9E064A-113B-F4B8-7AA1-B35C0409D5BC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6608598" y="4937252"/>
                  <a:ext cx="1047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D700279-2484-7A4C-1048-86CA23D76091}"/>
                    </a:ext>
                  </a:extLst>
                </p14:cNvPr>
                <p14:cNvContentPartPr/>
                <p14:nvPr/>
              </p14:nvContentPartPr>
              <p14:xfrm>
                <a:off x="6805158" y="5081252"/>
                <a:ext cx="43560" cy="583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D700279-2484-7A4C-1048-86CA23D76091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796518" y="5072612"/>
                  <a:ext cx="612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8F9B087-E257-03E8-564A-19B90F622276}"/>
                    </a:ext>
                  </a:extLst>
                </p14:cNvPr>
                <p14:cNvContentPartPr/>
                <p14:nvPr/>
              </p14:nvContentPartPr>
              <p14:xfrm>
                <a:off x="6989838" y="4964972"/>
                <a:ext cx="356760" cy="1202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8F9B087-E257-03E8-564A-19B90F622276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981198" y="4956332"/>
                  <a:ext cx="3744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810B7A4-EA15-C176-BD51-4A91DE7A8D9D}"/>
                    </a:ext>
                  </a:extLst>
                </p14:cNvPr>
                <p14:cNvContentPartPr/>
                <p14:nvPr/>
              </p14:nvContentPartPr>
              <p14:xfrm>
                <a:off x="7395918" y="4939772"/>
                <a:ext cx="113040" cy="1274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810B7A4-EA15-C176-BD51-4A91DE7A8D9D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387278" y="4930772"/>
                  <a:ext cx="1306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3A3CDC87-1411-C1C6-3C7B-9B72C3A8B52F}"/>
                    </a:ext>
                  </a:extLst>
                </p14:cNvPr>
                <p14:cNvContentPartPr/>
                <p14:nvPr/>
              </p14:nvContentPartPr>
              <p14:xfrm>
                <a:off x="7574118" y="4967852"/>
                <a:ext cx="16920" cy="1105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3A3CDC87-1411-C1C6-3C7B-9B72C3A8B52F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565118" y="4958852"/>
                  <a:ext cx="345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953CA0D-8868-C535-A6F7-DE6F1CA09830}"/>
                    </a:ext>
                  </a:extLst>
                </p14:cNvPr>
                <p14:cNvContentPartPr/>
                <p14:nvPr/>
              </p14:nvContentPartPr>
              <p14:xfrm>
                <a:off x="7631358" y="4957772"/>
                <a:ext cx="228600" cy="122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B953CA0D-8868-C535-A6F7-DE6F1CA09830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622718" y="4949132"/>
                  <a:ext cx="24624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58E74B2-AAF0-1DBB-1AC6-8B91149EBEB5}"/>
              </a:ext>
            </a:extLst>
          </p:cNvPr>
          <p:cNvGrpSpPr/>
          <p:nvPr/>
        </p:nvGrpSpPr>
        <p:grpSpPr>
          <a:xfrm>
            <a:off x="5781678" y="5350532"/>
            <a:ext cx="512640" cy="141840"/>
            <a:chOff x="5781678" y="5350532"/>
            <a:chExt cx="512640" cy="14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9DE4E11-6ED8-733F-B534-81AEA5412F14}"/>
                    </a:ext>
                  </a:extLst>
                </p14:cNvPr>
                <p14:cNvContentPartPr/>
                <p14:nvPr/>
              </p14:nvContentPartPr>
              <p14:xfrm>
                <a:off x="5781678" y="5369252"/>
                <a:ext cx="217440" cy="1231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9DE4E11-6ED8-733F-B534-81AEA5412F14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773038" y="5360612"/>
                  <a:ext cx="2350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A693199-B692-8F13-42ED-97963C8383AC}"/>
                    </a:ext>
                  </a:extLst>
                </p14:cNvPr>
                <p14:cNvContentPartPr/>
                <p14:nvPr/>
              </p14:nvContentPartPr>
              <p14:xfrm>
                <a:off x="6047358" y="5350532"/>
                <a:ext cx="246960" cy="1116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A693199-B692-8F13-42ED-97963C8383A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6038358" y="5341892"/>
                  <a:ext cx="264600" cy="12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A2172494-4730-5455-5A9B-E75E75ED2B24}"/>
              </a:ext>
            </a:extLst>
          </p:cNvPr>
          <p:cNvGrpSpPr/>
          <p:nvPr/>
        </p:nvGrpSpPr>
        <p:grpSpPr>
          <a:xfrm>
            <a:off x="6553878" y="5245772"/>
            <a:ext cx="1788120" cy="205560"/>
            <a:chOff x="6553878" y="5245772"/>
            <a:chExt cx="1788120" cy="20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F8B3EBF-AD4F-958E-F0C9-52D14B584CCE}"/>
                    </a:ext>
                  </a:extLst>
                </p14:cNvPr>
                <p14:cNvContentPartPr/>
                <p14:nvPr/>
              </p14:nvContentPartPr>
              <p14:xfrm>
                <a:off x="6553878" y="5341172"/>
                <a:ext cx="61560" cy="1101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F8B3EBF-AD4F-958E-F0C9-52D14B584CCE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545238" y="5332172"/>
                  <a:ext cx="792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BBC510F-B5D4-CF19-39CB-F9A090724E8D}"/>
                    </a:ext>
                  </a:extLst>
                </p14:cNvPr>
                <p14:cNvContentPartPr/>
                <p14:nvPr/>
              </p14:nvContentPartPr>
              <p14:xfrm>
                <a:off x="6594558" y="5378612"/>
                <a:ext cx="118440" cy="658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BBC510F-B5D4-CF19-39CB-F9A090724E8D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585918" y="5369612"/>
                  <a:ext cx="1360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033A6E5-791F-497E-2732-2BD6E6CFA749}"/>
                    </a:ext>
                  </a:extLst>
                </p14:cNvPr>
                <p14:cNvContentPartPr/>
                <p14:nvPr/>
              </p14:nvContentPartPr>
              <p14:xfrm>
                <a:off x="6709038" y="5341532"/>
                <a:ext cx="105480" cy="972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033A6E5-791F-497E-2732-2BD6E6CFA749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700398" y="5332892"/>
                  <a:ext cx="1231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A190EAA-9C8F-4154-A1A0-61E20F0AC101}"/>
                    </a:ext>
                  </a:extLst>
                </p14:cNvPr>
                <p14:cNvContentPartPr/>
                <p14:nvPr/>
              </p14:nvContentPartPr>
              <p14:xfrm>
                <a:off x="6878238" y="5391212"/>
                <a:ext cx="81720" cy="478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A190EAA-9C8F-4154-A1A0-61E20F0AC101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869598" y="5382572"/>
                  <a:ext cx="993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EE92967-490D-62C6-9C40-A1345D1B6A69}"/>
                    </a:ext>
                  </a:extLst>
                </p14:cNvPr>
                <p14:cNvContentPartPr/>
                <p14:nvPr/>
              </p14:nvContentPartPr>
              <p14:xfrm>
                <a:off x="6869598" y="5311652"/>
                <a:ext cx="119880" cy="666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EE92967-490D-62C6-9C40-A1345D1B6A69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860598" y="5303012"/>
                  <a:ext cx="1375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52296198-891B-7FC1-40CC-C642CE4A00F0}"/>
                    </a:ext>
                  </a:extLst>
                </p14:cNvPr>
                <p14:cNvContentPartPr/>
                <p14:nvPr/>
              </p14:nvContentPartPr>
              <p14:xfrm>
                <a:off x="7041678" y="5331812"/>
                <a:ext cx="381960" cy="950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52296198-891B-7FC1-40CC-C642CE4A00F0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032678" y="5323172"/>
                  <a:ext cx="3996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3AE1A3C-DD0E-1E18-631A-4075A68AA0D2}"/>
                    </a:ext>
                  </a:extLst>
                </p14:cNvPr>
                <p14:cNvContentPartPr/>
                <p14:nvPr/>
              </p14:nvContentPartPr>
              <p14:xfrm>
                <a:off x="7566558" y="5338652"/>
                <a:ext cx="5040" cy="32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13AE1A3C-DD0E-1E18-631A-4075A68AA0D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557558" y="5330012"/>
                  <a:ext cx="226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10F47A0-84D8-5AFA-577F-B6F27FF375E2}"/>
                    </a:ext>
                  </a:extLst>
                </p14:cNvPr>
                <p14:cNvContentPartPr/>
                <p14:nvPr/>
              </p14:nvContentPartPr>
              <p14:xfrm>
                <a:off x="7527678" y="5381852"/>
                <a:ext cx="16200" cy="331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10F47A0-84D8-5AFA-577F-B6F27FF375E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519038" y="5373212"/>
                  <a:ext cx="338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22EAC4A-DF6B-DB46-8FE6-5A12387FE574}"/>
                    </a:ext>
                  </a:extLst>
                </p14:cNvPr>
                <p14:cNvContentPartPr/>
                <p14:nvPr/>
              </p14:nvContentPartPr>
              <p14:xfrm>
                <a:off x="7762758" y="5297252"/>
                <a:ext cx="78480" cy="1072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22EAC4A-DF6B-DB46-8FE6-5A12387FE57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754118" y="5288252"/>
                  <a:ext cx="961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B23B6A8-51EA-A09A-570B-E8492C2E73EB}"/>
                    </a:ext>
                  </a:extLst>
                </p14:cNvPr>
                <p14:cNvContentPartPr/>
                <p14:nvPr/>
              </p14:nvContentPartPr>
              <p14:xfrm>
                <a:off x="7709838" y="5245772"/>
                <a:ext cx="125640" cy="1144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B23B6A8-51EA-A09A-570B-E8492C2E73E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700838" y="5236772"/>
                  <a:ext cx="1432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1EDDFCE-BE00-4ADB-1B1B-5EEF4A5B7B89}"/>
                    </a:ext>
                  </a:extLst>
                </p14:cNvPr>
                <p14:cNvContentPartPr/>
                <p14:nvPr/>
              </p14:nvContentPartPr>
              <p14:xfrm>
                <a:off x="7905678" y="5303732"/>
                <a:ext cx="148320" cy="882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1EDDFCE-BE00-4ADB-1B1B-5EEF4A5B7B8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897038" y="5294732"/>
                  <a:ext cx="1659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39C0BF82-BD1D-F43F-9781-A6F7737A15A9}"/>
                    </a:ext>
                  </a:extLst>
                </p14:cNvPr>
                <p14:cNvContentPartPr/>
                <p14:nvPr/>
              </p14:nvContentPartPr>
              <p14:xfrm>
                <a:off x="8052558" y="5309132"/>
                <a:ext cx="289440" cy="968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39C0BF82-BD1D-F43F-9781-A6F7737A15A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043918" y="5300132"/>
                  <a:ext cx="307080" cy="11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65B45B32-98B7-3D0A-4310-8EB8902D4DE1}"/>
              </a:ext>
            </a:extLst>
          </p:cNvPr>
          <p:cNvGrpSpPr/>
          <p:nvPr/>
        </p:nvGrpSpPr>
        <p:grpSpPr>
          <a:xfrm>
            <a:off x="1681278" y="5636012"/>
            <a:ext cx="262080" cy="157680"/>
            <a:chOff x="1681278" y="5636012"/>
            <a:chExt cx="262080" cy="15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B4F2472B-9D43-770D-EC32-DC0610C68AFD}"/>
                    </a:ext>
                  </a:extLst>
                </p14:cNvPr>
                <p14:cNvContentPartPr/>
                <p14:nvPr/>
              </p14:nvContentPartPr>
              <p14:xfrm>
                <a:off x="1681278" y="5636012"/>
                <a:ext cx="121680" cy="149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B4F2472B-9D43-770D-EC32-DC0610C68AF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672638" y="5627012"/>
                  <a:ext cx="139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4D828D13-D687-CB04-566C-74171434CA10}"/>
                    </a:ext>
                  </a:extLst>
                </p14:cNvPr>
                <p14:cNvContentPartPr/>
                <p14:nvPr/>
              </p14:nvContentPartPr>
              <p14:xfrm>
                <a:off x="1829598" y="5677412"/>
                <a:ext cx="113760" cy="1162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4D828D13-D687-CB04-566C-74171434CA1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820958" y="5668772"/>
                  <a:ext cx="1314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25A7CAEA-796F-379A-D013-975B5E9B083C}"/>
                    </a:ext>
                  </a:extLst>
                </p14:cNvPr>
                <p14:cNvContentPartPr/>
                <p14:nvPr/>
              </p14:nvContentPartPr>
              <p14:xfrm>
                <a:off x="1819158" y="5768852"/>
                <a:ext cx="116640" cy="61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25A7CAEA-796F-379A-D013-975B5E9B083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810518" y="5759852"/>
                  <a:ext cx="13428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035319ED-2662-A714-8D18-7B5F989A442F}"/>
              </a:ext>
            </a:extLst>
          </p:cNvPr>
          <p:cNvGrpSpPr/>
          <p:nvPr/>
        </p:nvGrpSpPr>
        <p:grpSpPr>
          <a:xfrm>
            <a:off x="183678" y="5321012"/>
            <a:ext cx="1244520" cy="517680"/>
            <a:chOff x="183678" y="5321012"/>
            <a:chExt cx="1244520" cy="51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AB6F752-DD5E-5669-8D1E-53CCDBAB307E}"/>
                    </a:ext>
                  </a:extLst>
                </p14:cNvPr>
                <p14:cNvContentPartPr/>
                <p14:nvPr/>
              </p14:nvContentPartPr>
              <p14:xfrm>
                <a:off x="253878" y="5729612"/>
                <a:ext cx="55440" cy="1090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AB6F752-DD5E-5669-8D1E-53CCDBAB307E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45238" y="5720612"/>
                  <a:ext cx="730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6C1C1B4-2BBF-376F-8B6E-467AD2B29C4C}"/>
                    </a:ext>
                  </a:extLst>
                </p14:cNvPr>
                <p14:cNvContentPartPr/>
                <p14:nvPr/>
              </p14:nvContentPartPr>
              <p14:xfrm>
                <a:off x="353598" y="5722772"/>
                <a:ext cx="145080" cy="1044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6C1C1B4-2BBF-376F-8B6E-467AD2B29C4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44958" y="5714132"/>
                  <a:ext cx="1627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838F40E-E19B-5D71-E03E-7EBAFB78ADAF}"/>
                    </a:ext>
                  </a:extLst>
                </p14:cNvPr>
                <p14:cNvContentPartPr/>
                <p14:nvPr/>
              </p14:nvContentPartPr>
              <p14:xfrm>
                <a:off x="789558" y="5672012"/>
                <a:ext cx="287280" cy="147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838F40E-E19B-5D71-E03E-7EBAFB78ADA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80918" y="5663012"/>
                  <a:ext cx="3049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775B879-9694-CBD2-F3BB-B9249AC1CABA}"/>
                    </a:ext>
                  </a:extLst>
                </p14:cNvPr>
                <p14:cNvContentPartPr/>
                <p14:nvPr/>
              </p14:nvContentPartPr>
              <p14:xfrm>
                <a:off x="986478" y="5772452"/>
                <a:ext cx="119880" cy="226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775B879-9694-CBD2-F3BB-B9249AC1CAB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77838" y="5763452"/>
                  <a:ext cx="1375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69187EB-5A75-97F4-E9DB-1447D2D51175}"/>
                    </a:ext>
                  </a:extLst>
                </p14:cNvPr>
                <p14:cNvContentPartPr/>
                <p14:nvPr/>
              </p14:nvContentPartPr>
              <p14:xfrm>
                <a:off x="1145598" y="5682092"/>
                <a:ext cx="267840" cy="1047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69187EB-5A75-97F4-E9DB-1447D2D5117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136958" y="5673452"/>
                  <a:ext cx="2854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979C5500-988C-4DEF-5E42-453FBCCDAA73}"/>
                    </a:ext>
                  </a:extLst>
                </p14:cNvPr>
                <p14:cNvContentPartPr/>
                <p14:nvPr/>
              </p14:nvContentPartPr>
              <p14:xfrm>
                <a:off x="1318398" y="5649332"/>
                <a:ext cx="109800" cy="525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979C5500-988C-4DEF-5E42-453FBCCDAA7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309398" y="5640692"/>
                  <a:ext cx="1274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855470A-89CA-66CA-CFE7-20F250EC8998}"/>
                    </a:ext>
                  </a:extLst>
                </p14:cNvPr>
                <p14:cNvContentPartPr/>
                <p14:nvPr/>
              </p14:nvContentPartPr>
              <p14:xfrm>
                <a:off x="259638" y="5384012"/>
                <a:ext cx="300240" cy="1681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855470A-89CA-66CA-CFE7-20F250EC899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50998" y="5375012"/>
                  <a:ext cx="3178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9525FC8-0E86-EF26-1B62-CEB12580F695}"/>
                    </a:ext>
                  </a:extLst>
                </p14:cNvPr>
                <p14:cNvContentPartPr/>
                <p14:nvPr/>
              </p14:nvContentPartPr>
              <p14:xfrm>
                <a:off x="586878" y="5340452"/>
                <a:ext cx="180000" cy="1339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9525FC8-0E86-EF26-1B62-CEB12580F69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78238" y="5331812"/>
                  <a:ext cx="197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3750CF4-05BA-0A54-A04D-07BDAD0C26BD}"/>
                    </a:ext>
                  </a:extLst>
                </p14:cNvPr>
                <p14:cNvContentPartPr/>
                <p14:nvPr/>
              </p14:nvContentPartPr>
              <p14:xfrm>
                <a:off x="750318" y="5321012"/>
                <a:ext cx="109800" cy="1191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3750CF4-05BA-0A54-A04D-07BDAD0C26B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41318" y="5312012"/>
                  <a:ext cx="1274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F5D29CB-EF69-5247-CC4E-F38374A56A2B}"/>
                    </a:ext>
                  </a:extLst>
                </p14:cNvPr>
                <p14:cNvContentPartPr/>
                <p14:nvPr/>
              </p14:nvContentPartPr>
              <p14:xfrm>
                <a:off x="847878" y="5383652"/>
                <a:ext cx="92160" cy="525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F5D29CB-EF69-5247-CC4E-F38374A56A2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39238" y="5375012"/>
                  <a:ext cx="1098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BC80499-ABFF-792A-F50C-A6746377F7BE}"/>
                    </a:ext>
                  </a:extLst>
                </p14:cNvPr>
                <p14:cNvContentPartPr/>
                <p14:nvPr/>
              </p14:nvContentPartPr>
              <p14:xfrm>
                <a:off x="183678" y="5501372"/>
                <a:ext cx="786960" cy="817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BC80499-ABFF-792A-F50C-A6746377F7B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75038" y="5492372"/>
                  <a:ext cx="8046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09316993-05F9-84F7-1564-40551136D332}"/>
                    </a:ext>
                  </a:extLst>
                </p14:cNvPr>
                <p14:cNvContentPartPr/>
                <p14:nvPr/>
              </p14:nvContentPartPr>
              <p14:xfrm>
                <a:off x="1309398" y="5638892"/>
                <a:ext cx="12600" cy="1231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09316993-05F9-84F7-1564-40551136D33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300758" y="5629892"/>
                  <a:ext cx="30240" cy="14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375AA95E-5B7A-63F6-4759-02D5F19C1D7C}"/>
              </a:ext>
            </a:extLst>
          </p:cNvPr>
          <p:cNvGrpSpPr/>
          <p:nvPr/>
        </p:nvGrpSpPr>
        <p:grpSpPr>
          <a:xfrm>
            <a:off x="196638" y="6026252"/>
            <a:ext cx="142200" cy="106920"/>
            <a:chOff x="196638" y="6026252"/>
            <a:chExt cx="142200" cy="10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5E4D833-03C9-45B2-E1B4-4DEDE64C7F80}"/>
                    </a:ext>
                  </a:extLst>
                </p14:cNvPr>
                <p14:cNvContentPartPr/>
                <p14:nvPr/>
              </p14:nvContentPartPr>
              <p14:xfrm>
                <a:off x="196638" y="6026252"/>
                <a:ext cx="107280" cy="1069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5E4D833-03C9-45B2-E1B4-4DEDE64C7F80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87998" y="6017252"/>
                  <a:ext cx="1249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022E95F7-E76D-AA51-CE9F-9D3AE949246F}"/>
                    </a:ext>
                  </a:extLst>
                </p14:cNvPr>
                <p14:cNvContentPartPr/>
                <p14:nvPr/>
              </p14:nvContentPartPr>
              <p14:xfrm>
                <a:off x="230118" y="6111212"/>
                <a:ext cx="108720" cy="61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022E95F7-E76D-AA51-CE9F-9D3AE949246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21118" y="6102212"/>
                  <a:ext cx="12636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9A677B84-CD7F-EFBE-D22A-C6AB8DA5F097}"/>
              </a:ext>
            </a:extLst>
          </p:cNvPr>
          <p:cNvGrpSpPr/>
          <p:nvPr/>
        </p:nvGrpSpPr>
        <p:grpSpPr>
          <a:xfrm>
            <a:off x="710718" y="6012212"/>
            <a:ext cx="1022760" cy="143640"/>
            <a:chOff x="710718" y="6012212"/>
            <a:chExt cx="1022760" cy="1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31684DA3-2628-7142-CDD5-2F084D2ABBFC}"/>
                    </a:ext>
                  </a:extLst>
                </p14:cNvPr>
                <p14:cNvContentPartPr/>
                <p14:nvPr/>
              </p14:nvContentPartPr>
              <p14:xfrm>
                <a:off x="711078" y="6053612"/>
                <a:ext cx="36000" cy="1022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31684DA3-2628-7142-CDD5-2F084D2ABBF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02078" y="6044972"/>
                  <a:ext cx="536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2DC0D848-C076-37F1-E710-8FAA397E9D5A}"/>
                    </a:ext>
                  </a:extLst>
                </p14:cNvPr>
                <p14:cNvContentPartPr/>
                <p14:nvPr/>
              </p14:nvContentPartPr>
              <p14:xfrm>
                <a:off x="710718" y="6012212"/>
                <a:ext cx="217440" cy="1184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2DC0D848-C076-37F1-E710-8FAA397E9D5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01718" y="6003572"/>
                  <a:ext cx="2350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8C5C2091-82EB-AB01-D025-55C114896C94}"/>
                    </a:ext>
                  </a:extLst>
                </p14:cNvPr>
                <p14:cNvContentPartPr/>
                <p14:nvPr/>
              </p14:nvContentPartPr>
              <p14:xfrm>
                <a:off x="962718" y="6020492"/>
                <a:ext cx="130680" cy="1022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8C5C2091-82EB-AB01-D025-55C114896C9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53718" y="6011492"/>
                  <a:ext cx="1483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F0AC43B-637E-0560-F0BB-291406775A31}"/>
                    </a:ext>
                  </a:extLst>
                </p14:cNvPr>
                <p14:cNvContentPartPr/>
                <p14:nvPr/>
              </p14:nvContentPartPr>
              <p14:xfrm>
                <a:off x="1166118" y="6016532"/>
                <a:ext cx="242280" cy="1155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F0AC43B-637E-0560-F0BB-291406775A3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157118" y="6007892"/>
                  <a:ext cx="2599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BC8CFB07-F27C-79F7-F7F5-FAD4D1990CDD}"/>
                    </a:ext>
                  </a:extLst>
                </p14:cNvPr>
                <p14:cNvContentPartPr/>
                <p14:nvPr/>
              </p14:nvContentPartPr>
              <p14:xfrm>
                <a:off x="1447278" y="6037052"/>
                <a:ext cx="286200" cy="853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BC8CFB07-F27C-79F7-F7F5-FAD4D1990CD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438278" y="6028052"/>
                  <a:ext cx="303840" cy="10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24F673C6-B246-55B0-1FFC-F11118B96052}"/>
              </a:ext>
            </a:extLst>
          </p:cNvPr>
          <p:cNvGrpSpPr/>
          <p:nvPr/>
        </p:nvGrpSpPr>
        <p:grpSpPr>
          <a:xfrm>
            <a:off x="184038" y="6233972"/>
            <a:ext cx="1991880" cy="482760"/>
            <a:chOff x="184038" y="6233972"/>
            <a:chExt cx="1991880" cy="48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A651DD09-199F-B336-7786-A00FCA01D004}"/>
                    </a:ext>
                  </a:extLst>
                </p14:cNvPr>
                <p14:cNvContentPartPr/>
                <p14:nvPr/>
              </p14:nvContentPartPr>
              <p14:xfrm>
                <a:off x="332358" y="6318212"/>
                <a:ext cx="109800" cy="640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A651DD09-199F-B336-7786-A00FCA01D004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23718" y="6309212"/>
                  <a:ext cx="1274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05D2106B-8B05-5562-5173-37CF9F933C22}"/>
                    </a:ext>
                  </a:extLst>
                </p14:cNvPr>
                <p14:cNvContentPartPr/>
                <p14:nvPr/>
              </p14:nvContentPartPr>
              <p14:xfrm>
                <a:off x="362238" y="6245132"/>
                <a:ext cx="91080" cy="622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05D2106B-8B05-5562-5173-37CF9F933C22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53238" y="6236132"/>
                  <a:ext cx="1087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2E5654EF-F012-1EFD-C08E-603436599A87}"/>
                    </a:ext>
                  </a:extLst>
                </p14:cNvPr>
                <p14:cNvContentPartPr/>
                <p14:nvPr/>
              </p14:nvContentPartPr>
              <p14:xfrm>
                <a:off x="536118" y="6273572"/>
                <a:ext cx="357120" cy="1137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2E5654EF-F012-1EFD-C08E-603436599A87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27118" y="6264932"/>
                  <a:ext cx="3747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288D8CA-E465-8A82-5677-6EF7331C1397}"/>
                    </a:ext>
                  </a:extLst>
                </p14:cNvPr>
                <p14:cNvContentPartPr/>
                <p14:nvPr/>
              </p14:nvContentPartPr>
              <p14:xfrm>
                <a:off x="927438" y="6307772"/>
                <a:ext cx="78120" cy="640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288D8CA-E465-8A82-5677-6EF7331C1397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18798" y="6299132"/>
                  <a:ext cx="957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B71CD34B-223F-A5EC-DF4B-31BB49626C10}"/>
                    </a:ext>
                  </a:extLst>
                </p14:cNvPr>
                <p14:cNvContentPartPr/>
                <p14:nvPr/>
              </p14:nvContentPartPr>
              <p14:xfrm>
                <a:off x="1292118" y="6242972"/>
                <a:ext cx="404640" cy="2595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B71CD34B-223F-A5EC-DF4B-31BB49626C1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283478" y="6233972"/>
                  <a:ext cx="4222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A7037853-918B-6AD4-50D1-9110B77DCC26}"/>
                    </a:ext>
                  </a:extLst>
                </p14:cNvPr>
                <p14:cNvContentPartPr/>
                <p14:nvPr/>
              </p14:nvContentPartPr>
              <p14:xfrm>
                <a:off x="1731318" y="6278252"/>
                <a:ext cx="3240" cy="219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A7037853-918B-6AD4-50D1-9110B77DCC2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722678" y="6269612"/>
                  <a:ext cx="208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C0B681D-401B-0E82-EDEB-1353B31ABF16}"/>
                    </a:ext>
                  </a:extLst>
                </p14:cNvPr>
                <p14:cNvContentPartPr/>
                <p14:nvPr/>
              </p14:nvContentPartPr>
              <p14:xfrm>
                <a:off x="1733118" y="6233972"/>
                <a:ext cx="442800" cy="1285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C0B681D-401B-0E82-EDEB-1353B31ABF1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724478" y="6224972"/>
                  <a:ext cx="4604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A2DB3907-0F0F-85F9-D8EE-4B7BC07866D3}"/>
                    </a:ext>
                  </a:extLst>
                </p14:cNvPr>
                <p14:cNvContentPartPr/>
                <p14:nvPr/>
              </p14:nvContentPartPr>
              <p14:xfrm>
                <a:off x="184038" y="6571292"/>
                <a:ext cx="155880" cy="1270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A2DB3907-0F0F-85F9-D8EE-4B7BC07866D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75398" y="6562292"/>
                  <a:ext cx="1735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3BFD3252-7ABF-AEF8-8290-F9ADC08CCD83}"/>
                    </a:ext>
                  </a:extLst>
                </p14:cNvPr>
                <p14:cNvContentPartPr/>
                <p14:nvPr/>
              </p14:nvContentPartPr>
              <p14:xfrm>
                <a:off x="438918" y="6527012"/>
                <a:ext cx="63000" cy="734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3BFD3252-7ABF-AEF8-8290-F9ADC08CCD83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29918" y="6518372"/>
                  <a:ext cx="806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05BF2402-8F57-5889-2059-72FC1BCE6701}"/>
                    </a:ext>
                  </a:extLst>
                </p14:cNvPr>
                <p14:cNvContentPartPr/>
                <p14:nvPr/>
              </p14:nvContentPartPr>
              <p14:xfrm>
                <a:off x="708918" y="6568052"/>
                <a:ext cx="236520" cy="1486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05BF2402-8F57-5889-2059-72FC1BCE670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99918" y="6559052"/>
                  <a:ext cx="2541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4F5CADEE-0ED9-A07C-45C4-605444EB975B}"/>
                    </a:ext>
                  </a:extLst>
                </p14:cNvPr>
                <p14:cNvContentPartPr/>
                <p14:nvPr/>
              </p14:nvContentPartPr>
              <p14:xfrm>
                <a:off x="836718" y="6599732"/>
                <a:ext cx="135000" cy="496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4F5CADEE-0ED9-A07C-45C4-605444EB975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28078" y="6590732"/>
                  <a:ext cx="1526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C704EF1F-1448-4D0B-E414-A2042CAE80F9}"/>
                    </a:ext>
                  </a:extLst>
                </p14:cNvPr>
                <p14:cNvContentPartPr/>
                <p14:nvPr/>
              </p14:nvContentPartPr>
              <p14:xfrm>
                <a:off x="1013838" y="6599372"/>
                <a:ext cx="120960" cy="11052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C704EF1F-1448-4D0B-E414-A2042CAE80F9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005198" y="6590732"/>
                  <a:ext cx="138600" cy="12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622550DA-A75F-41D0-6D67-DE2ED2079226}"/>
                  </a:ext>
                </a:extLst>
              </p14:cNvPr>
              <p14:cNvContentPartPr/>
              <p14:nvPr/>
            </p14:nvContentPartPr>
            <p14:xfrm>
              <a:off x="1186638" y="6606212"/>
              <a:ext cx="97920" cy="8676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622550DA-A75F-41D0-6D67-DE2ED2079226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1177998" y="6597212"/>
                <a:ext cx="11556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C03CBC3F-00F7-60C7-359C-1D230FC5639A}"/>
                  </a:ext>
                </a:extLst>
              </p14:cNvPr>
              <p14:cNvContentPartPr/>
              <p14:nvPr/>
            </p14:nvContentPartPr>
            <p14:xfrm>
              <a:off x="1325238" y="6597212"/>
              <a:ext cx="190080" cy="11016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C03CBC3F-00F7-60C7-359C-1D230FC5639A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1316598" y="6588212"/>
                <a:ext cx="20772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10E0E7E7-C9DD-F817-D887-CAB174ABAF87}"/>
                  </a:ext>
                </a:extLst>
              </p14:cNvPr>
              <p14:cNvContentPartPr/>
              <p14:nvPr/>
            </p14:nvContentPartPr>
            <p14:xfrm>
              <a:off x="1456998" y="6669932"/>
              <a:ext cx="73080" cy="576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10E0E7E7-C9DD-F817-D887-CAB174ABAF87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1448358" y="6660932"/>
                <a:ext cx="9072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EB230F32-08DD-C17E-56F9-97974B710A14}"/>
                  </a:ext>
                </a:extLst>
              </p14:cNvPr>
              <p14:cNvContentPartPr/>
              <p14:nvPr/>
            </p14:nvContentPartPr>
            <p14:xfrm>
              <a:off x="1781718" y="6607292"/>
              <a:ext cx="55800" cy="7452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EB230F32-08DD-C17E-56F9-97974B710A14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1773078" y="6598292"/>
                <a:ext cx="7344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CD0DDC32-5835-7552-BFEC-CE9586369B27}"/>
                  </a:ext>
                </a:extLst>
              </p14:cNvPr>
              <p14:cNvContentPartPr/>
              <p14:nvPr/>
            </p14:nvContentPartPr>
            <p14:xfrm>
              <a:off x="1807278" y="6507932"/>
              <a:ext cx="182160" cy="12852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CD0DDC32-5835-7552-BFEC-CE9586369B27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1798278" y="6498932"/>
                <a:ext cx="19980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DBFCD48E-A907-BDB0-A7DB-36D9EDF88F4B}"/>
                  </a:ext>
                </a:extLst>
              </p14:cNvPr>
              <p14:cNvContentPartPr/>
              <p14:nvPr/>
            </p14:nvContentPartPr>
            <p14:xfrm>
              <a:off x="2184918" y="6559772"/>
              <a:ext cx="142920" cy="12060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DBFCD48E-A907-BDB0-A7DB-36D9EDF88F4B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2175918" y="6551132"/>
                <a:ext cx="16056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8242702A-83EA-A084-A501-544F5245D765}"/>
                  </a:ext>
                </a:extLst>
              </p14:cNvPr>
              <p14:cNvContentPartPr/>
              <p14:nvPr/>
            </p14:nvContentPartPr>
            <p14:xfrm>
              <a:off x="2408478" y="6589292"/>
              <a:ext cx="111600" cy="9216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8242702A-83EA-A084-A501-544F5245D765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2399478" y="6580652"/>
                <a:ext cx="12924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EC0E5CF9-6FA7-66F6-624D-66AC2FC8F28C}"/>
                  </a:ext>
                </a:extLst>
              </p14:cNvPr>
              <p14:cNvContentPartPr/>
              <p14:nvPr/>
            </p14:nvContentPartPr>
            <p14:xfrm>
              <a:off x="2588118" y="6553652"/>
              <a:ext cx="230760" cy="9648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EC0E5CF9-6FA7-66F6-624D-66AC2FC8F28C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2579478" y="6544652"/>
                <a:ext cx="24840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C4DC65B3-01C1-7715-B344-D98A17EB7A8D}"/>
                  </a:ext>
                </a:extLst>
              </p14:cNvPr>
              <p14:cNvContentPartPr/>
              <p14:nvPr/>
            </p14:nvContentPartPr>
            <p14:xfrm>
              <a:off x="2757678" y="6610172"/>
              <a:ext cx="51120" cy="1728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C4DC65B3-01C1-7715-B344-D98A17EB7A8D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2749038" y="6601172"/>
                <a:ext cx="6876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637F67CD-7070-A780-D98D-1D6EF8E61B9D}"/>
                  </a:ext>
                </a:extLst>
              </p14:cNvPr>
              <p14:cNvContentPartPr/>
              <p14:nvPr/>
            </p14:nvContentPartPr>
            <p14:xfrm>
              <a:off x="2873598" y="6548972"/>
              <a:ext cx="119160" cy="9684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637F67CD-7070-A780-D98D-1D6EF8E61B9D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2864598" y="6539972"/>
                <a:ext cx="13680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AB7152C0-EFF1-F8F2-D6A4-3457F519E4A1}"/>
                  </a:ext>
                </a:extLst>
              </p14:cNvPr>
              <p14:cNvContentPartPr/>
              <p14:nvPr/>
            </p14:nvContentPartPr>
            <p14:xfrm>
              <a:off x="3047838" y="6554372"/>
              <a:ext cx="102960" cy="10404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AB7152C0-EFF1-F8F2-D6A4-3457F519E4A1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3038838" y="6545732"/>
                <a:ext cx="12060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13522072-364F-044A-7431-C8924211EC61}"/>
                  </a:ext>
                </a:extLst>
              </p14:cNvPr>
              <p14:cNvContentPartPr/>
              <p14:nvPr/>
            </p14:nvContentPartPr>
            <p14:xfrm>
              <a:off x="3203718" y="6585692"/>
              <a:ext cx="36720" cy="5760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13522072-364F-044A-7431-C8924211EC61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3194718" y="6576692"/>
                <a:ext cx="5436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7875F113-1915-E3A7-FAD6-41605798F208}"/>
                  </a:ext>
                </a:extLst>
              </p14:cNvPr>
              <p14:cNvContentPartPr/>
              <p14:nvPr/>
            </p14:nvContentPartPr>
            <p14:xfrm>
              <a:off x="3314598" y="6560852"/>
              <a:ext cx="97200" cy="6660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7875F113-1915-E3A7-FAD6-41605798F208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3305598" y="6551852"/>
                <a:ext cx="114840" cy="8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4651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479EBA-5B27-6B2F-E402-7C2393270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3" y="0"/>
            <a:ext cx="6149873" cy="36121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596F4A-D3AE-D69A-2B3B-BD6E9FF2D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38" y="3540588"/>
            <a:ext cx="5852667" cy="3185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55AEE6-84B5-626F-C43B-E5236F88A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718" y="1655635"/>
            <a:ext cx="6043184" cy="4206605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40FE90CC-A777-7523-51DE-8615D0C50ABB}"/>
              </a:ext>
            </a:extLst>
          </p:cNvPr>
          <p:cNvGrpSpPr/>
          <p:nvPr/>
        </p:nvGrpSpPr>
        <p:grpSpPr>
          <a:xfrm>
            <a:off x="3327558" y="5475452"/>
            <a:ext cx="2160000" cy="369360"/>
            <a:chOff x="3327558" y="5475452"/>
            <a:chExt cx="2160000" cy="36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393A40E-55E4-E057-BBF2-9417DE3BAFBA}"/>
                    </a:ext>
                  </a:extLst>
                </p14:cNvPr>
                <p14:cNvContentPartPr/>
                <p14:nvPr/>
              </p14:nvContentPartPr>
              <p14:xfrm>
                <a:off x="4781238" y="5575172"/>
                <a:ext cx="92880" cy="74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393A40E-55E4-E057-BBF2-9417DE3BAFB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72238" y="5566532"/>
                  <a:ext cx="1105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0DC4D95-4E8C-D22D-D35B-E8CDCE7DDB21}"/>
                    </a:ext>
                  </a:extLst>
                </p14:cNvPr>
                <p14:cNvContentPartPr/>
                <p14:nvPr/>
              </p14:nvContentPartPr>
              <p14:xfrm>
                <a:off x="4932798" y="5588132"/>
                <a:ext cx="19800" cy="63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0DC4D95-4E8C-D22D-D35B-E8CDCE7DDB2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23798" y="5579132"/>
                  <a:ext cx="374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5669583-198F-4CAC-4A45-0A8C281CA584}"/>
                    </a:ext>
                  </a:extLst>
                </p14:cNvPr>
                <p14:cNvContentPartPr/>
                <p14:nvPr/>
              </p14:nvContentPartPr>
              <p14:xfrm>
                <a:off x="4975278" y="5534852"/>
                <a:ext cx="101160" cy="110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5669583-198F-4CAC-4A45-0A8C281CA58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966638" y="5525852"/>
                  <a:ext cx="1188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E918AF6-487F-5058-F26C-3062EE3B98CC}"/>
                    </a:ext>
                  </a:extLst>
                </p14:cNvPr>
                <p14:cNvContentPartPr/>
                <p14:nvPr/>
              </p14:nvContentPartPr>
              <p14:xfrm>
                <a:off x="4995798" y="5574452"/>
                <a:ext cx="50040" cy="10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E918AF6-487F-5058-F26C-3062EE3B98C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87158" y="5565812"/>
                  <a:ext cx="676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2FC2581-124F-A39E-F621-1DAA366ADF2A}"/>
                    </a:ext>
                  </a:extLst>
                </p14:cNvPr>
                <p14:cNvContentPartPr/>
                <p14:nvPr/>
              </p14:nvContentPartPr>
              <p14:xfrm>
                <a:off x="5097678" y="5571212"/>
                <a:ext cx="192960" cy="60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2FC2581-124F-A39E-F621-1DAA366ADF2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089038" y="5562212"/>
                  <a:ext cx="2106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3B5054E-1D86-4ACA-A3A4-99D221BC148E}"/>
                    </a:ext>
                  </a:extLst>
                </p14:cNvPr>
                <p14:cNvContentPartPr/>
                <p14:nvPr/>
              </p14:nvContentPartPr>
              <p14:xfrm>
                <a:off x="5213598" y="5517572"/>
                <a:ext cx="85680" cy="51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3B5054E-1D86-4ACA-A3A4-99D221BC148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204598" y="5508932"/>
                  <a:ext cx="1033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D7512DF-0151-6D0C-5FC9-E0E4530D2505}"/>
                    </a:ext>
                  </a:extLst>
                </p14:cNvPr>
                <p14:cNvContentPartPr/>
                <p14:nvPr/>
              </p14:nvContentPartPr>
              <p14:xfrm>
                <a:off x="3431238" y="5588132"/>
                <a:ext cx="83880" cy="103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D7512DF-0151-6D0C-5FC9-E0E4530D250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22598" y="5579132"/>
                  <a:ext cx="1015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EDDB0A8-D1C4-E923-0D48-E93369DE1134}"/>
                    </a:ext>
                  </a:extLst>
                </p14:cNvPr>
                <p14:cNvContentPartPr/>
                <p14:nvPr/>
              </p14:nvContentPartPr>
              <p14:xfrm>
                <a:off x="3440598" y="5660492"/>
                <a:ext cx="95040" cy="10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EDDB0A8-D1C4-E923-0D48-E93369DE113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431958" y="5651852"/>
                  <a:ext cx="1126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2DAF97D-0FFF-CA0D-FFF1-CAC10A2A3B66}"/>
                    </a:ext>
                  </a:extLst>
                </p14:cNvPr>
                <p14:cNvContentPartPr/>
                <p14:nvPr/>
              </p14:nvContentPartPr>
              <p14:xfrm>
                <a:off x="3539958" y="5594612"/>
                <a:ext cx="105120" cy="90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2DAF97D-0FFF-CA0D-FFF1-CAC10A2A3B6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531318" y="5585612"/>
                  <a:ext cx="1227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4D2584A-CD34-637B-C96D-E65BFED8A228}"/>
                    </a:ext>
                  </a:extLst>
                </p14:cNvPr>
                <p14:cNvContentPartPr/>
                <p14:nvPr/>
              </p14:nvContentPartPr>
              <p14:xfrm>
                <a:off x="3667038" y="5576252"/>
                <a:ext cx="110880" cy="91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4D2584A-CD34-637B-C96D-E65BFED8A22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658038" y="5567252"/>
                  <a:ext cx="1285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2ABCB52-E80B-19A1-3B12-557586C7DCA8}"/>
                    </a:ext>
                  </a:extLst>
                </p14:cNvPr>
                <p14:cNvContentPartPr/>
                <p14:nvPr/>
              </p14:nvContentPartPr>
              <p14:xfrm>
                <a:off x="3826158" y="5585972"/>
                <a:ext cx="104040" cy="105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2ABCB52-E80B-19A1-3B12-557586C7DCA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817158" y="5576972"/>
                  <a:ext cx="1216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5CFD320-B7AD-57DF-2D71-B23F84E293A2}"/>
                    </a:ext>
                  </a:extLst>
                </p14:cNvPr>
                <p14:cNvContentPartPr/>
                <p14:nvPr/>
              </p14:nvContentPartPr>
              <p14:xfrm>
                <a:off x="3993558" y="5593172"/>
                <a:ext cx="74520" cy="79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5CFD320-B7AD-57DF-2D71-B23F84E293A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984918" y="5584172"/>
                  <a:ext cx="921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7CB2F94-BB27-2C33-E5C3-AD681D87380B}"/>
                    </a:ext>
                  </a:extLst>
                </p14:cNvPr>
                <p14:cNvContentPartPr/>
                <p14:nvPr/>
              </p14:nvContentPartPr>
              <p14:xfrm>
                <a:off x="4159158" y="5606852"/>
                <a:ext cx="99720" cy="76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7CB2F94-BB27-2C33-E5C3-AD681D87380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150518" y="5597852"/>
                  <a:ext cx="117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F2E4C84-D99C-A0A4-CA7D-5BD8611C8EBB}"/>
                    </a:ext>
                  </a:extLst>
                </p14:cNvPr>
                <p14:cNvContentPartPr/>
                <p14:nvPr/>
              </p14:nvContentPartPr>
              <p14:xfrm>
                <a:off x="4144398" y="5551412"/>
                <a:ext cx="106200" cy="56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F2E4C84-D99C-A0A4-CA7D-5BD8611C8EB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135758" y="5542772"/>
                  <a:ext cx="1238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BF29F92-E6F8-D9F2-18A0-739D27A29ED7}"/>
                    </a:ext>
                  </a:extLst>
                </p14:cNvPr>
                <p14:cNvContentPartPr/>
                <p14:nvPr/>
              </p14:nvContentPartPr>
              <p14:xfrm>
                <a:off x="4284438" y="5605052"/>
                <a:ext cx="102240" cy="69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BF29F92-E6F8-D9F2-18A0-739D27A29ED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275438" y="5596052"/>
                  <a:ext cx="1198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31C2270-2441-205E-3CB2-033BA7328DE0}"/>
                    </a:ext>
                  </a:extLst>
                </p14:cNvPr>
                <p14:cNvContentPartPr/>
                <p14:nvPr/>
              </p14:nvContentPartPr>
              <p14:xfrm>
                <a:off x="4406478" y="5554292"/>
                <a:ext cx="150120" cy="114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31C2270-2441-205E-3CB2-033BA7328DE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397838" y="5545292"/>
                  <a:ext cx="1677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2F437B5-F018-47D2-73B7-F4953234F8AE}"/>
                    </a:ext>
                  </a:extLst>
                </p14:cNvPr>
                <p14:cNvContentPartPr/>
                <p14:nvPr/>
              </p14:nvContentPartPr>
              <p14:xfrm>
                <a:off x="3967278" y="5751932"/>
                <a:ext cx="14400" cy="85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2F437B5-F018-47D2-73B7-F4953234F8A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958278" y="5742932"/>
                  <a:ext cx="320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0A0B1B6-DC77-29AB-9D3E-63FEF01B2A07}"/>
                    </a:ext>
                  </a:extLst>
                </p14:cNvPr>
                <p14:cNvContentPartPr/>
                <p14:nvPr/>
              </p14:nvContentPartPr>
              <p14:xfrm>
                <a:off x="4048638" y="5759492"/>
                <a:ext cx="117360" cy="82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0A0B1B6-DC77-29AB-9D3E-63FEF01B2A0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039638" y="5750492"/>
                  <a:ext cx="1350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85C4107-B246-841B-113E-FAF3BA2CCEE5}"/>
                    </a:ext>
                  </a:extLst>
                </p14:cNvPr>
                <p14:cNvContentPartPr/>
                <p14:nvPr/>
              </p14:nvContentPartPr>
              <p14:xfrm>
                <a:off x="4213158" y="5763452"/>
                <a:ext cx="101160" cy="75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85C4107-B246-841B-113E-FAF3BA2CCEE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204158" y="5754452"/>
                  <a:ext cx="1188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E9A8F46-D5AB-DE71-298C-EE04EDFEF2EA}"/>
                    </a:ext>
                  </a:extLst>
                </p14:cNvPr>
                <p14:cNvContentPartPr/>
                <p14:nvPr/>
              </p14:nvContentPartPr>
              <p14:xfrm>
                <a:off x="4378758" y="5767052"/>
                <a:ext cx="95760" cy="777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E9A8F46-D5AB-DE71-298C-EE04EDFEF2E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369758" y="5758052"/>
                  <a:ext cx="1134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AF0ECDD-F5D4-6474-7469-B2A307921F5C}"/>
                    </a:ext>
                  </a:extLst>
                </p14:cNvPr>
                <p14:cNvContentPartPr/>
                <p14:nvPr/>
              </p14:nvContentPartPr>
              <p14:xfrm>
                <a:off x="4549398" y="5727452"/>
                <a:ext cx="177120" cy="105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AF0ECDD-F5D4-6474-7469-B2A307921F5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540398" y="5718452"/>
                  <a:ext cx="1947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01D782E-17E2-BAE4-C068-5940C0C9C14B}"/>
                    </a:ext>
                  </a:extLst>
                </p14:cNvPr>
                <p14:cNvContentPartPr/>
                <p14:nvPr/>
              </p14:nvContentPartPr>
              <p14:xfrm>
                <a:off x="4623198" y="5802692"/>
                <a:ext cx="139680" cy="13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01D782E-17E2-BAE4-C068-5940C0C9C14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614198" y="5794052"/>
                  <a:ext cx="1573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398CA24-D240-1EAB-5A8C-7FB5EBCBA550}"/>
                    </a:ext>
                  </a:extLst>
                </p14:cNvPr>
                <p14:cNvContentPartPr/>
                <p14:nvPr/>
              </p14:nvContentPartPr>
              <p14:xfrm>
                <a:off x="4737678" y="5716292"/>
                <a:ext cx="262800" cy="114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398CA24-D240-1EAB-5A8C-7FB5EBCBA55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728678" y="5707292"/>
                  <a:ext cx="2804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0DF93AA-3DDD-F7B0-850E-B0D67D11AF2D}"/>
                    </a:ext>
                  </a:extLst>
                </p14:cNvPr>
                <p14:cNvContentPartPr/>
                <p14:nvPr/>
              </p14:nvContentPartPr>
              <p14:xfrm>
                <a:off x="5386038" y="5511812"/>
                <a:ext cx="101520" cy="2782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0DF93AA-3DDD-F7B0-850E-B0D67D11AF2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377398" y="5503172"/>
                  <a:ext cx="1191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FC0AD4F-BEC5-BADC-2A20-1AC25C9C78FF}"/>
                    </a:ext>
                  </a:extLst>
                </p14:cNvPr>
                <p14:cNvContentPartPr/>
                <p14:nvPr/>
              </p14:nvContentPartPr>
              <p14:xfrm>
                <a:off x="3327558" y="5475452"/>
                <a:ext cx="74520" cy="295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FC0AD4F-BEC5-BADC-2A20-1AC25C9C78F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318918" y="5466812"/>
                  <a:ext cx="92160" cy="31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22F0809-C462-9BA1-237B-23E455AF0D05}"/>
              </a:ext>
            </a:extLst>
          </p:cNvPr>
          <p:cNvGrpSpPr/>
          <p:nvPr/>
        </p:nvGrpSpPr>
        <p:grpSpPr>
          <a:xfrm>
            <a:off x="1721598" y="4529012"/>
            <a:ext cx="1931760" cy="564840"/>
            <a:chOff x="1721598" y="4529012"/>
            <a:chExt cx="1931760" cy="56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B362068-9E18-1F13-0319-4BFFA541AB90}"/>
                    </a:ext>
                  </a:extLst>
                </p14:cNvPr>
                <p14:cNvContentPartPr/>
                <p14:nvPr/>
              </p14:nvContentPartPr>
              <p14:xfrm>
                <a:off x="1721598" y="4837172"/>
                <a:ext cx="339480" cy="256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B362068-9E18-1F13-0319-4BFFA541AB9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712598" y="4828532"/>
                  <a:ext cx="3571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2434D5B-1236-6ED4-8429-8F6D68492FDF}"/>
                    </a:ext>
                  </a:extLst>
                </p14:cNvPr>
                <p14:cNvContentPartPr/>
                <p14:nvPr/>
              </p14:nvContentPartPr>
              <p14:xfrm>
                <a:off x="1998438" y="4757612"/>
                <a:ext cx="536400" cy="1472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2434D5B-1236-6ED4-8429-8F6D68492FD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989438" y="4748972"/>
                  <a:ext cx="5540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F188FB2-1A22-41F7-4C75-36D6F9A96E8D}"/>
                    </a:ext>
                  </a:extLst>
                </p14:cNvPr>
                <p14:cNvContentPartPr/>
                <p14:nvPr/>
              </p14:nvContentPartPr>
              <p14:xfrm>
                <a:off x="2483358" y="4700012"/>
                <a:ext cx="69120" cy="123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F188FB2-1A22-41F7-4C75-36D6F9A96E8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474358" y="4691372"/>
                  <a:ext cx="867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7EF9B52-8E80-501E-8170-327D14F1B0D9}"/>
                    </a:ext>
                  </a:extLst>
                </p14:cNvPr>
                <p14:cNvContentPartPr/>
                <p14:nvPr/>
              </p14:nvContentPartPr>
              <p14:xfrm>
                <a:off x="2794038" y="4671212"/>
                <a:ext cx="13680" cy="1162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7EF9B52-8E80-501E-8170-327D14F1B0D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785398" y="4662212"/>
                  <a:ext cx="313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98B326A-6B61-396E-E890-AC3705D27971}"/>
                    </a:ext>
                  </a:extLst>
                </p14:cNvPr>
                <p14:cNvContentPartPr/>
                <p14:nvPr/>
              </p14:nvContentPartPr>
              <p14:xfrm>
                <a:off x="2800518" y="4647092"/>
                <a:ext cx="92160" cy="10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98B326A-6B61-396E-E890-AC3705D2797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791518" y="4638452"/>
                  <a:ext cx="1098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0B8E7C8-A9B1-CC57-5A49-3FAA379A7F1B}"/>
                    </a:ext>
                  </a:extLst>
                </p14:cNvPr>
                <p14:cNvContentPartPr/>
                <p14:nvPr/>
              </p14:nvContentPartPr>
              <p14:xfrm>
                <a:off x="2662998" y="4532972"/>
                <a:ext cx="215280" cy="1789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0B8E7C8-A9B1-CC57-5A49-3FAA379A7F1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653998" y="4524332"/>
                  <a:ext cx="232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B4567C0-C734-7F30-BE3E-52FC480C1837}"/>
                    </a:ext>
                  </a:extLst>
                </p14:cNvPr>
                <p14:cNvContentPartPr/>
                <p14:nvPr/>
              </p14:nvContentPartPr>
              <p14:xfrm>
                <a:off x="2709078" y="4529012"/>
                <a:ext cx="79920" cy="910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B4567C0-C734-7F30-BE3E-52FC480C183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700438" y="4520012"/>
                  <a:ext cx="975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54ADB2F-DD4D-DAC2-A3D0-99B0E82D682B}"/>
                    </a:ext>
                  </a:extLst>
                </p14:cNvPr>
                <p14:cNvContentPartPr/>
                <p14:nvPr/>
              </p14:nvContentPartPr>
              <p14:xfrm>
                <a:off x="2929038" y="4670492"/>
                <a:ext cx="113400" cy="1101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54ADB2F-DD4D-DAC2-A3D0-99B0E82D682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920398" y="4661492"/>
                  <a:ext cx="1310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20A7279-5F24-C35F-4D0A-17554475B9B6}"/>
                    </a:ext>
                  </a:extLst>
                </p14:cNvPr>
                <p14:cNvContentPartPr/>
                <p14:nvPr/>
              </p14:nvContentPartPr>
              <p14:xfrm>
                <a:off x="3266718" y="4650692"/>
                <a:ext cx="90360" cy="118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20A7279-5F24-C35F-4D0A-17554475B9B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258078" y="4641692"/>
                  <a:ext cx="1080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8B838C8-B89F-5675-9AA9-789FDD73A160}"/>
                    </a:ext>
                  </a:extLst>
                </p14:cNvPr>
                <p14:cNvContentPartPr/>
                <p14:nvPr/>
              </p14:nvContentPartPr>
              <p14:xfrm>
                <a:off x="3117318" y="4664012"/>
                <a:ext cx="138960" cy="117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8B838C8-B89F-5675-9AA9-789FDD73A16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108318" y="4655372"/>
                  <a:ext cx="1566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3D99BEA-4316-C3C7-5844-D465B0217765}"/>
                    </a:ext>
                  </a:extLst>
                </p14:cNvPr>
                <p14:cNvContentPartPr/>
                <p14:nvPr/>
              </p14:nvContentPartPr>
              <p14:xfrm>
                <a:off x="3411798" y="4696772"/>
                <a:ext cx="98280" cy="824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3D99BEA-4316-C3C7-5844-D465B021776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403158" y="4688132"/>
                  <a:ext cx="1159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46AD200-0037-1403-6483-517CDFC8626E}"/>
                    </a:ext>
                  </a:extLst>
                </p14:cNvPr>
                <p14:cNvContentPartPr/>
                <p14:nvPr/>
              </p14:nvContentPartPr>
              <p14:xfrm>
                <a:off x="3430518" y="4626212"/>
                <a:ext cx="81000" cy="28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46AD200-0037-1403-6483-517CDFC8626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421878" y="4617212"/>
                  <a:ext cx="986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99398E9-9891-9D84-0657-EACD5DB9E513}"/>
                    </a:ext>
                  </a:extLst>
                </p14:cNvPr>
                <p14:cNvContentPartPr/>
                <p14:nvPr/>
              </p14:nvContentPartPr>
              <p14:xfrm>
                <a:off x="3430158" y="4577972"/>
                <a:ext cx="184680" cy="127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99398E9-9891-9D84-0657-EACD5DB9E51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421158" y="4569332"/>
                  <a:ext cx="2023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544A002-19F6-3C4F-6B54-F6839D3B6CD9}"/>
                    </a:ext>
                  </a:extLst>
                </p14:cNvPr>
                <p14:cNvContentPartPr/>
                <p14:nvPr/>
              </p14:nvContentPartPr>
              <p14:xfrm>
                <a:off x="3614478" y="4560332"/>
                <a:ext cx="38880" cy="651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544A002-19F6-3C4F-6B54-F6839D3B6CD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605478" y="4551692"/>
                  <a:ext cx="56520" cy="8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1EF7B47-DDC8-6B7C-558E-C0A6E7FE8879}"/>
              </a:ext>
            </a:extLst>
          </p:cNvPr>
          <p:cNvGrpSpPr/>
          <p:nvPr/>
        </p:nvGrpSpPr>
        <p:grpSpPr>
          <a:xfrm>
            <a:off x="3807438" y="4606052"/>
            <a:ext cx="1539720" cy="263880"/>
            <a:chOff x="3807438" y="4606052"/>
            <a:chExt cx="1539720" cy="26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404E654-A1FC-2CD8-E907-002FA98D6F68}"/>
                    </a:ext>
                  </a:extLst>
                </p14:cNvPr>
                <p14:cNvContentPartPr/>
                <p14:nvPr/>
              </p14:nvContentPartPr>
              <p14:xfrm>
                <a:off x="3811038" y="4708652"/>
                <a:ext cx="75960" cy="73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404E654-A1FC-2CD8-E907-002FA98D6F6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802038" y="4699652"/>
                  <a:ext cx="936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D22EAEB-F3A5-9BC9-C63D-39B8532FBA7C}"/>
                    </a:ext>
                  </a:extLst>
                </p14:cNvPr>
                <p14:cNvContentPartPr/>
                <p14:nvPr/>
              </p14:nvContentPartPr>
              <p14:xfrm>
                <a:off x="3807438" y="4693892"/>
                <a:ext cx="71280" cy="70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D22EAEB-F3A5-9BC9-C63D-39B8532FBA7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798798" y="4685252"/>
                  <a:ext cx="889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FFE478B-837C-5F7A-BE1D-6EDAF6CEA88E}"/>
                    </a:ext>
                  </a:extLst>
                </p14:cNvPr>
                <p14:cNvContentPartPr/>
                <p14:nvPr/>
              </p14:nvContentPartPr>
              <p14:xfrm>
                <a:off x="4034958" y="4680212"/>
                <a:ext cx="71280" cy="741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FFE478B-837C-5F7A-BE1D-6EDAF6CEA88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026318" y="4671212"/>
                  <a:ext cx="889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024E5E6-56C9-80FE-BBA8-EE2B71844D69}"/>
                    </a:ext>
                  </a:extLst>
                </p14:cNvPr>
                <p14:cNvContentPartPr/>
                <p14:nvPr/>
              </p14:nvContentPartPr>
              <p14:xfrm>
                <a:off x="4032798" y="4632332"/>
                <a:ext cx="90000" cy="705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024E5E6-56C9-80FE-BBA8-EE2B71844D6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023798" y="4623692"/>
                  <a:ext cx="1076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18575C7-DF47-7455-9B28-0FE0C95AA07D}"/>
                    </a:ext>
                  </a:extLst>
                </p14:cNvPr>
                <p14:cNvContentPartPr/>
                <p14:nvPr/>
              </p14:nvContentPartPr>
              <p14:xfrm>
                <a:off x="4154478" y="4653932"/>
                <a:ext cx="82440" cy="885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18575C7-DF47-7455-9B28-0FE0C95AA07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145478" y="4645292"/>
                  <a:ext cx="1000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6D20822-DA40-BC81-DFAA-B3E69377EED6}"/>
                    </a:ext>
                  </a:extLst>
                </p14:cNvPr>
                <p14:cNvContentPartPr/>
                <p14:nvPr/>
              </p14:nvContentPartPr>
              <p14:xfrm>
                <a:off x="4239798" y="4606052"/>
                <a:ext cx="78840" cy="1350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6D20822-DA40-BC81-DFAA-B3E69377EED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231158" y="4597412"/>
                  <a:ext cx="964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2E960C7-AD62-BE51-E924-83D4EB4A9600}"/>
                    </a:ext>
                  </a:extLst>
                </p14:cNvPr>
                <p14:cNvContentPartPr/>
                <p14:nvPr/>
              </p14:nvContentPartPr>
              <p14:xfrm>
                <a:off x="4232238" y="4661132"/>
                <a:ext cx="69840" cy="97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2E960C7-AD62-BE51-E924-83D4EB4A960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223598" y="4652492"/>
                  <a:ext cx="874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ED29EDE-C4D1-0ACE-B466-047E38A8E4F1}"/>
                    </a:ext>
                  </a:extLst>
                </p14:cNvPr>
                <p14:cNvContentPartPr/>
                <p14:nvPr/>
              </p14:nvContentPartPr>
              <p14:xfrm>
                <a:off x="4331958" y="4622612"/>
                <a:ext cx="175680" cy="1105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ED29EDE-C4D1-0ACE-B466-047E38A8E4F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322958" y="4613612"/>
                  <a:ext cx="1933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64FBCDE-3297-5EE3-05B5-12F05F104518}"/>
                    </a:ext>
                  </a:extLst>
                </p14:cNvPr>
                <p14:cNvContentPartPr/>
                <p14:nvPr/>
              </p14:nvContentPartPr>
              <p14:xfrm>
                <a:off x="4499718" y="4648892"/>
                <a:ext cx="51120" cy="522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64FBCDE-3297-5EE3-05B5-12F05F10451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491078" y="4639892"/>
                  <a:ext cx="687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50DA067-1F85-28AC-9111-531743902557}"/>
                    </a:ext>
                  </a:extLst>
                </p14:cNvPr>
                <p14:cNvContentPartPr/>
                <p14:nvPr/>
              </p14:nvContentPartPr>
              <p14:xfrm>
                <a:off x="4575318" y="4649972"/>
                <a:ext cx="17280" cy="58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50DA067-1F85-28AC-9111-53174390255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566318" y="4641332"/>
                  <a:ext cx="349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CB04724-B5E0-49A8-A43E-2517BBE149FB}"/>
                    </a:ext>
                  </a:extLst>
                </p14:cNvPr>
                <p14:cNvContentPartPr/>
                <p14:nvPr/>
              </p14:nvContentPartPr>
              <p14:xfrm>
                <a:off x="4631118" y="4649252"/>
                <a:ext cx="34920" cy="61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CB04724-B5E0-49A8-A43E-2517BBE149FB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622478" y="4640612"/>
                  <a:ext cx="525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29094C8-D021-FB65-E5C2-A4A014B37EAA}"/>
                    </a:ext>
                  </a:extLst>
                </p14:cNvPr>
                <p14:cNvContentPartPr/>
                <p14:nvPr/>
              </p14:nvContentPartPr>
              <p14:xfrm>
                <a:off x="4647678" y="4639532"/>
                <a:ext cx="119880" cy="80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29094C8-D021-FB65-E5C2-A4A014B37EA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639038" y="4630892"/>
                  <a:ext cx="1375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E2B0085-303D-B6BA-F2C7-5D94517BB703}"/>
                    </a:ext>
                  </a:extLst>
                </p14:cNvPr>
                <p14:cNvContentPartPr/>
                <p14:nvPr/>
              </p14:nvContentPartPr>
              <p14:xfrm>
                <a:off x="4770078" y="4655012"/>
                <a:ext cx="116640" cy="806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E2B0085-303D-B6BA-F2C7-5D94517BB70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761078" y="4646372"/>
                  <a:ext cx="1342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F9AA313-55D9-01DC-4D43-0A557DF706F2}"/>
                    </a:ext>
                  </a:extLst>
                </p14:cNvPr>
                <p14:cNvContentPartPr/>
                <p14:nvPr/>
              </p14:nvContentPartPr>
              <p14:xfrm>
                <a:off x="4634358" y="4685612"/>
                <a:ext cx="12600" cy="572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F9AA313-55D9-01DC-4D43-0A557DF706F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625358" y="4676972"/>
                  <a:ext cx="302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378ABAF-F0D6-CD9B-F150-0E948BC2D6D6}"/>
                    </a:ext>
                  </a:extLst>
                </p14:cNvPr>
                <p14:cNvContentPartPr/>
                <p14:nvPr/>
              </p14:nvContentPartPr>
              <p14:xfrm>
                <a:off x="4407198" y="4793612"/>
                <a:ext cx="92520" cy="756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378ABAF-F0D6-CD9B-F150-0E948BC2D6D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398198" y="4784612"/>
                  <a:ext cx="1101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47E0468-904D-CC28-6551-2686E9C9787D}"/>
                    </a:ext>
                  </a:extLst>
                </p14:cNvPr>
                <p14:cNvContentPartPr/>
                <p14:nvPr/>
              </p14:nvContentPartPr>
              <p14:xfrm>
                <a:off x="4533198" y="4767692"/>
                <a:ext cx="53640" cy="939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47E0468-904D-CC28-6551-2686E9C9787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524198" y="4758692"/>
                  <a:ext cx="712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D4B16A2-7E3B-65B2-133E-D91FB731F98E}"/>
                    </a:ext>
                  </a:extLst>
                </p14:cNvPr>
                <p14:cNvContentPartPr/>
                <p14:nvPr/>
              </p14:nvContentPartPr>
              <p14:xfrm>
                <a:off x="4617438" y="4779212"/>
                <a:ext cx="103320" cy="892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D4B16A2-7E3B-65B2-133E-D91FB731F98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608438" y="4770572"/>
                  <a:ext cx="1209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158EADD-991F-AFA5-DAE3-FB39DAD0BD11}"/>
                    </a:ext>
                  </a:extLst>
                </p14:cNvPr>
                <p14:cNvContentPartPr/>
                <p14:nvPr/>
              </p14:nvContentPartPr>
              <p14:xfrm>
                <a:off x="4635438" y="4802252"/>
                <a:ext cx="64800" cy="151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158EADD-991F-AFA5-DAE3-FB39DAD0BD1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626798" y="4793252"/>
                  <a:ext cx="824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0878FB3-9921-6DC9-644B-8FAB75793FA6}"/>
                    </a:ext>
                  </a:extLst>
                </p14:cNvPr>
                <p14:cNvContentPartPr/>
                <p14:nvPr/>
              </p14:nvContentPartPr>
              <p14:xfrm>
                <a:off x="4517718" y="4772732"/>
                <a:ext cx="82800" cy="219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0878FB3-9921-6DC9-644B-8FAB75793FA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509078" y="4764092"/>
                  <a:ext cx="1004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4D484D7-CC8E-C220-A425-F3FF41524638}"/>
                    </a:ext>
                  </a:extLst>
                </p14:cNvPr>
                <p14:cNvContentPartPr/>
                <p14:nvPr/>
              </p14:nvContentPartPr>
              <p14:xfrm>
                <a:off x="4728318" y="4808732"/>
                <a:ext cx="79560" cy="612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4D484D7-CC8E-C220-A425-F3FF4152463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719678" y="4799732"/>
                  <a:ext cx="972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B610402-1941-BF93-CD02-AC977DA99F7C}"/>
                    </a:ext>
                  </a:extLst>
                </p14:cNvPr>
                <p14:cNvContentPartPr/>
                <p14:nvPr/>
              </p14:nvContentPartPr>
              <p14:xfrm>
                <a:off x="4963758" y="4814492"/>
                <a:ext cx="62280" cy="496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B610402-1941-BF93-CD02-AC977DA99F7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954758" y="4805492"/>
                  <a:ext cx="799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53B5913-04DF-D3AA-D908-DE30E6AC2173}"/>
                    </a:ext>
                  </a:extLst>
                </p14:cNvPr>
                <p14:cNvContentPartPr/>
                <p14:nvPr/>
              </p14:nvContentPartPr>
              <p14:xfrm>
                <a:off x="4826598" y="4803692"/>
                <a:ext cx="74520" cy="550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53B5913-04DF-D3AA-D908-DE30E6AC217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817598" y="4794692"/>
                  <a:ext cx="921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3AE00B3-2120-81D7-4147-869A00499B3B}"/>
                    </a:ext>
                  </a:extLst>
                </p14:cNvPr>
                <p14:cNvContentPartPr/>
                <p14:nvPr/>
              </p14:nvContentPartPr>
              <p14:xfrm>
                <a:off x="5134758" y="4662212"/>
                <a:ext cx="212400" cy="75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3AE00B3-2120-81D7-4147-869A00499B3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126118" y="4653212"/>
                  <a:ext cx="230040" cy="92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36938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FEBE25-E250-8F3D-9842-93EABE9E2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64183" cy="4168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611DBC-1A57-AFF4-74BA-24A324D4B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84" y="3540925"/>
            <a:ext cx="5700254" cy="31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15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A0969FE-2816-2441-1945-DCD93B973F8C}"/>
              </a:ext>
            </a:extLst>
          </p:cNvPr>
          <p:cNvGrpSpPr/>
          <p:nvPr/>
        </p:nvGrpSpPr>
        <p:grpSpPr>
          <a:xfrm>
            <a:off x="173238" y="184892"/>
            <a:ext cx="637200" cy="163800"/>
            <a:chOff x="173238" y="184892"/>
            <a:chExt cx="637200" cy="1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0F42F99-72A2-A133-1694-76F4426784FC}"/>
                    </a:ext>
                  </a:extLst>
                </p14:cNvPr>
                <p14:cNvContentPartPr/>
                <p14:nvPr/>
              </p14:nvContentPartPr>
              <p14:xfrm>
                <a:off x="173238" y="201812"/>
                <a:ext cx="286560" cy="1468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0F42F99-72A2-A133-1694-76F4426784F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4598" y="193172"/>
                  <a:ext cx="3042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1EA8312-54E6-958B-227C-730D82A98802}"/>
                    </a:ext>
                  </a:extLst>
                </p14:cNvPr>
                <p14:cNvContentPartPr/>
                <p14:nvPr/>
              </p14:nvContentPartPr>
              <p14:xfrm>
                <a:off x="522078" y="218372"/>
                <a:ext cx="127440" cy="1080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1EA8312-54E6-958B-227C-730D82A9880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3078" y="209372"/>
                  <a:ext cx="1450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1D26443-A987-7338-4F3D-0FCF06333D08}"/>
                    </a:ext>
                  </a:extLst>
                </p14:cNvPr>
                <p14:cNvContentPartPr/>
                <p14:nvPr/>
              </p14:nvContentPartPr>
              <p14:xfrm>
                <a:off x="688758" y="255812"/>
                <a:ext cx="90360" cy="777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1D26443-A987-7338-4F3D-0FCF06333D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9758" y="247172"/>
                  <a:ext cx="1080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E385499-73C5-781F-0818-9B2B7D563EBA}"/>
                    </a:ext>
                  </a:extLst>
                </p14:cNvPr>
                <p14:cNvContentPartPr/>
                <p14:nvPr/>
              </p14:nvContentPartPr>
              <p14:xfrm>
                <a:off x="699918" y="184892"/>
                <a:ext cx="110520" cy="96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E385499-73C5-781F-0818-9B2B7D563EB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0918" y="176252"/>
                  <a:ext cx="128160" cy="11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D46D02-0A4A-8BF8-1849-A1FC564222A7}"/>
              </a:ext>
            </a:extLst>
          </p:cNvPr>
          <p:cNvGrpSpPr/>
          <p:nvPr/>
        </p:nvGrpSpPr>
        <p:grpSpPr>
          <a:xfrm>
            <a:off x="1185558" y="122612"/>
            <a:ext cx="244800" cy="203040"/>
            <a:chOff x="1185558" y="122612"/>
            <a:chExt cx="244800" cy="20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5FB2371-EA8F-634C-A612-B6CF5DD6EA44}"/>
                    </a:ext>
                  </a:extLst>
                </p14:cNvPr>
                <p14:cNvContentPartPr/>
                <p14:nvPr/>
              </p14:nvContentPartPr>
              <p14:xfrm>
                <a:off x="1185558" y="241772"/>
                <a:ext cx="82440" cy="83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5FB2371-EA8F-634C-A612-B6CF5DD6EA4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76558" y="233132"/>
                  <a:ext cx="1000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8F529CE-8009-18D6-74BF-F53E220B97C9}"/>
                    </a:ext>
                  </a:extLst>
                </p14:cNvPr>
                <p14:cNvContentPartPr/>
                <p14:nvPr/>
              </p14:nvContentPartPr>
              <p14:xfrm>
                <a:off x="1196718" y="188132"/>
                <a:ext cx="101160" cy="96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8F529CE-8009-18D6-74BF-F53E220B97C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87718" y="179132"/>
                  <a:ext cx="1188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3D42C2E-F9A9-E3D4-F5BE-2A4DC7146B36}"/>
                    </a:ext>
                  </a:extLst>
                </p14:cNvPr>
                <p14:cNvContentPartPr/>
                <p14:nvPr/>
              </p14:nvContentPartPr>
              <p14:xfrm>
                <a:off x="1347558" y="122612"/>
                <a:ext cx="82800" cy="64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3D42C2E-F9A9-E3D4-F5BE-2A4DC7146B3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38918" y="113612"/>
                  <a:ext cx="100440" cy="8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A6D863-4A3A-54F8-55D4-035609531CB4}"/>
              </a:ext>
            </a:extLst>
          </p:cNvPr>
          <p:cNvGrpSpPr/>
          <p:nvPr/>
        </p:nvGrpSpPr>
        <p:grpSpPr>
          <a:xfrm>
            <a:off x="1727358" y="102452"/>
            <a:ext cx="813240" cy="210600"/>
            <a:chOff x="1727358" y="102452"/>
            <a:chExt cx="813240" cy="21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3B1D023-AF53-B001-0AFE-BFE8DE8511E8}"/>
                    </a:ext>
                  </a:extLst>
                </p14:cNvPr>
                <p14:cNvContentPartPr/>
                <p14:nvPr/>
              </p14:nvContentPartPr>
              <p14:xfrm>
                <a:off x="1727358" y="102452"/>
                <a:ext cx="156600" cy="205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3B1D023-AF53-B001-0AFE-BFE8DE8511E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18358" y="93812"/>
                  <a:ext cx="1742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CB4F066-006D-5117-E2FD-7119136C16E8}"/>
                    </a:ext>
                  </a:extLst>
                </p14:cNvPr>
                <p14:cNvContentPartPr/>
                <p14:nvPr/>
              </p14:nvContentPartPr>
              <p14:xfrm>
                <a:off x="1758318" y="140972"/>
                <a:ext cx="280800" cy="172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CB4F066-006D-5117-E2FD-7119136C16E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49678" y="132332"/>
                  <a:ext cx="2984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CBE3EBA-7E7C-B805-FE28-B2DEE5ABDF7D}"/>
                    </a:ext>
                  </a:extLst>
                </p14:cNvPr>
                <p14:cNvContentPartPr/>
                <p14:nvPr/>
              </p14:nvContentPartPr>
              <p14:xfrm>
                <a:off x="1907718" y="183812"/>
                <a:ext cx="272880" cy="115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CBE3EBA-7E7C-B805-FE28-B2DEE5ABDF7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98718" y="175172"/>
                  <a:ext cx="2905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E2DCFB9-7FCE-7D65-A079-75626EBADB50}"/>
                    </a:ext>
                  </a:extLst>
                </p14:cNvPr>
                <p14:cNvContentPartPr/>
                <p14:nvPr/>
              </p14:nvContentPartPr>
              <p14:xfrm>
                <a:off x="2101758" y="154652"/>
                <a:ext cx="183600" cy="116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E2DCFB9-7FCE-7D65-A079-75626EBADB5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93118" y="145652"/>
                  <a:ext cx="2012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D0CA6D5-B12A-FD19-BB0D-B6870CE52933}"/>
                    </a:ext>
                  </a:extLst>
                </p14:cNvPr>
                <p14:cNvContentPartPr/>
                <p14:nvPr/>
              </p14:nvContentPartPr>
              <p14:xfrm>
                <a:off x="2336478" y="146012"/>
                <a:ext cx="204120" cy="152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D0CA6D5-B12A-FD19-BB0D-B6870CE5293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27478" y="137012"/>
                  <a:ext cx="22176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C99D201-267A-91E0-35ED-2569264D8862}"/>
              </a:ext>
            </a:extLst>
          </p:cNvPr>
          <p:cNvGrpSpPr/>
          <p:nvPr/>
        </p:nvGrpSpPr>
        <p:grpSpPr>
          <a:xfrm>
            <a:off x="3076638" y="144572"/>
            <a:ext cx="457920" cy="168120"/>
            <a:chOff x="3076638" y="144572"/>
            <a:chExt cx="457920" cy="16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928F83C-085E-5821-4F3C-4A5ADB4A5AD1}"/>
                    </a:ext>
                  </a:extLst>
                </p14:cNvPr>
                <p14:cNvContentPartPr/>
                <p14:nvPr/>
              </p14:nvContentPartPr>
              <p14:xfrm>
                <a:off x="3076638" y="144572"/>
                <a:ext cx="118080" cy="129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928F83C-085E-5821-4F3C-4A5ADB4A5AD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67998" y="135932"/>
                  <a:ext cx="1357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B6F9D60-81A9-8500-6BF8-9664949E76BE}"/>
                    </a:ext>
                  </a:extLst>
                </p14:cNvPr>
                <p14:cNvContentPartPr/>
                <p14:nvPr/>
              </p14:nvContentPartPr>
              <p14:xfrm>
                <a:off x="3231078" y="192812"/>
                <a:ext cx="115560" cy="99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B6F9D60-81A9-8500-6BF8-9664949E76B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22438" y="184172"/>
                  <a:ext cx="1332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E4EB4A4-8AC1-1F3C-F04A-22B74AF48E8F}"/>
                    </a:ext>
                  </a:extLst>
                </p14:cNvPr>
                <p14:cNvContentPartPr/>
                <p14:nvPr/>
              </p14:nvContentPartPr>
              <p14:xfrm>
                <a:off x="3403878" y="184892"/>
                <a:ext cx="115200" cy="127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E4EB4A4-8AC1-1F3C-F04A-22B74AF48E8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94878" y="176252"/>
                  <a:ext cx="1328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150660F-73B3-81E1-7221-B48B83A56B49}"/>
                    </a:ext>
                  </a:extLst>
                </p14:cNvPr>
                <p14:cNvContentPartPr/>
                <p14:nvPr/>
              </p14:nvContentPartPr>
              <p14:xfrm>
                <a:off x="3440598" y="277412"/>
                <a:ext cx="93960" cy="2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150660F-73B3-81E1-7221-B48B83A56B4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31958" y="268772"/>
                  <a:ext cx="111600" cy="1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F37794-8741-6924-3A52-BFC32716C960}"/>
              </a:ext>
            </a:extLst>
          </p:cNvPr>
          <p:cNvGrpSpPr/>
          <p:nvPr/>
        </p:nvGrpSpPr>
        <p:grpSpPr>
          <a:xfrm>
            <a:off x="4085718" y="131972"/>
            <a:ext cx="1233000" cy="159120"/>
            <a:chOff x="4085718" y="131972"/>
            <a:chExt cx="1233000" cy="15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13AC464-9C08-5300-DDB0-0E39AE90B7BD}"/>
                    </a:ext>
                  </a:extLst>
                </p14:cNvPr>
                <p14:cNvContentPartPr/>
                <p14:nvPr/>
              </p14:nvContentPartPr>
              <p14:xfrm>
                <a:off x="4085718" y="144212"/>
                <a:ext cx="182160" cy="146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13AC464-9C08-5300-DDB0-0E39AE90B7B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76718" y="135212"/>
                  <a:ext cx="1998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22A0E8E-414F-DDC9-6314-4A2D5B723F9A}"/>
                    </a:ext>
                  </a:extLst>
                </p14:cNvPr>
                <p14:cNvContentPartPr/>
                <p14:nvPr/>
              </p14:nvContentPartPr>
              <p14:xfrm>
                <a:off x="4363278" y="201452"/>
                <a:ext cx="17280" cy="79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22A0E8E-414F-DDC9-6314-4A2D5B723F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54638" y="192452"/>
                  <a:ext cx="349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FBA4AAB-6A3F-EAFD-8FB0-01F4975178CD}"/>
                    </a:ext>
                  </a:extLst>
                </p14:cNvPr>
                <p14:cNvContentPartPr/>
                <p14:nvPr/>
              </p14:nvContentPartPr>
              <p14:xfrm>
                <a:off x="4356798" y="135572"/>
                <a:ext cx="152280" cy="126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FBA4AAB-6A3F-EAFD-8FB0-01F4975178C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348158" y="126572"/>
                  <a:ext cx="1699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77C8624-8250-FCAF-F973-462A8EAA8CBD}"/>
                    </a:ext>
                  </a:extLst>
                </p14:cNvPr>
                <p14:cNvContentPartPr/>
                <p14:nvPr/>
              </p14:nvContentPartPr>
              <p14:xfrm>
                <a:off x="4671078" y="131972"/>
                <a:ext cx="122040" cy="69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77C8624-8250-FCAF-F973-462A8EAA8CB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662438" y="122972"/>
                  <a:ext cx="1396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F1281DD-48AD-477B-E6FD-0F01DD272631}"/>
                    </a:ext>
                  </a:extLst>
                </p14:cNvPr>
                <p14:cNvContentPartPr/>
                <p14:nvPr/>
              </p14:nvContentPartPr>
              <p14:xfrm>
                <a:off x="4545078" y="148532"/>
                <a:ext cx="151560" cy="129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F1281DD-48AD-477B-E6FD-0F01DD27263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536078" y="139892"/>
                  <a:ext cx="1692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A249099-15C8-EEF4-D16D-6B3BDE679519}"/>
                    </a:ext>
                  </a:extLst>
                </p14:cNvPr>
                <p14:cNvContentPartPr/>
                <p14:nvPr/>
              </p14:nvContentPartPr>
              <p14:xfrm>
                <a:off x="4689798" y="146012"/>
                <a:ext cx="74160" cy="130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A249099-15C8-EEF4-D16D-6B3BDE67951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681158" y="137012"/>
                  <a:ext cx="918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E4F619E-358E-00B1-B025-1E8FAE793860}"/>
                    </a:ext>
                  </a:extLst>
                </p14:cNvPr>
                <p14:cNvContentPartPr/>
                <p14:nvPr/>
              </p14:nvContentPartPr>
              <p14:xfrm>
                <a:off x="4838838" y="154292"/>
                <a:ext cx="199080" cy="127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E4F619E-358E-00B1-B025-1E8FAE79386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830198" y="145652"/>
                  <a:ext cx="2167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122764E-545E-13BE-DF47-C1295BA39340}"/>
                    </a:ext>
                  </a:extLst>
                </p14:cNvPr>
                <p14:cNvContentPartPr/>
                <p14:nvPr/>
              </p14:nvContentPartPr>
              <p14:xfrm>
                <a:off x="5109918" y="153572"/>
                <a:ext cx="165960" cy="128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122764E-545E-13BE-DF47-C1295BA3934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101278" y="144572"/>
                  <a:ext cx="1836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DA93AF1-5410-703E-748D-F51001EDAB22}"/>
                    </a:ext>
                  </a:extLst>
                </p14:cNvPr>
                <p14:cNvContentPartPr/>
                <p14:nvPr/>
              </p14:nvContentPartPr>
              <p14:xfrm>
                <a:off x="5176158" y="246452"/>
                <a:ext cx="142560" cy="10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DA93AF1-5410-703E-748D-F51001EDAB2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167158" y="237812"/>
                  <a:ext cx="160200" cy="2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1DF9CEF-DF65-8B10-B676-8D35100CB613}"/>
                  </a:ext>
                </a:extLst>
              </p14:cNvPr>
              <p14:cNvContentPartPr/>
              <p14:nvPr/>
            </p14:nvContentPartPr>
            <p14:xfrm>
              <a:off x="5501958" y="88412"/>
              <a:ext cx="122040" cy="1836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1DF9CEF-DF65-8B10-B676-8D35100CB61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493318" y="79772"/>
                <a:ext cx="13968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30328FF-8FB6-06A7-9DC2-9CA53B175B96}"/>
                  </a:ext>
                </a:extLst>
              </p14:cNvPr>
              <p14:cNvContentPartPr/>
              <p14:nvPr/>
            </p14:nvContentPartPr>
            <p14:xfrm>
              <a:off x="5542278" y="358772"/>
              <a:ext cx="7920" cy="295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30328FF-8FB6-06A7-9DC2-9CA53B175B9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533638" y="350132"/>
                <a:ext cx="25560" cy="47160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E1470DE4-15B4-DE51-E602-A9CC37D0581E}"/>
              </a:ext>
            </a:extLst>
          </p:cNvPr>
          <p:cNvPicPr>
            <a:picLocks noChangeAspect="1"/>
          </p:cNvPicPr>
          <p:nvPr/>
        </p:nvPicPr>
        <p:blipFill rotWithShape="1"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88"/>
          <a:stretch/>
        </p:blipFill>
        <p:spPr>
          <a:xfrm>
            <a:off x="0" y="593888"/>
            <a:ext cx="6737683" cy="3484202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0096331F-A37C-1A5C-9EF9-FB827FFAA570}"/>
              </a:ext>
            </a:extLst>
          </p:cNvPr>
          <p:cNvGrpSpPr/>
          <p:nvPr/>
        </p:nvGrpSpPr>
        <p:grpSpPr>
          <a:xfrm>
            <a:off x="10372120" y="169969"/>
            <a:ext cx="587520" cy="202680"/>
            <a:chOff x="10372120" y="169969"/>
            <a:chExt cx="587520" cy="20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9585C56-B2CF-C29E-1A50-877AA2277C92}"/>
                    </a:ext>
                  </a:extLst>
                </p14:cNvPr>
                <p14:cNvContentPartPr/>
                <p14:nvPr/>
              </p14:nvContentPartPr>
              <p14:xfrm>
                <a:off x="10372120" y="213889"/>
                <a:ext cx="170280" cy="1155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9585C56-B2CF-C29E-1A50-877AA2277C9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363480" y="205249"/>
                  <a:ext cx="1879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A88531D-6AE7-8812-2CC0-AD119FC2331C}"/>
                    </a:ext>
                  </a:extLst>
                </p14:cNvPr>
                <p14:cNvContentPartPr/>
                <p14:nvPr/>
              </p14:nvContentPartPr>
              <p14:xfrm>
                <a:off x="10557880" y="222169"/>
                <a:ext cx="51120" cy="58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A88531D-6AE7-8812-2CC0-AD119FC2331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548880" y="213169"/>
                  <a:ext cx="687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E60C5EC-5EC9-A63F-874D-8EB17482F900}"/>
                    </a:ext>
                  </a:extLst>
                </p14:cNvPr>
                <p14:cNvContentPartPr/>
                <p14:nvPr/>
              </p14:nvContentPartPr>
              <p14:xfrm>
                <a:off x="10630960" y="169969"/>
                <a:ext cx="164880" cy="106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E60C5EC-5EC9-A63F-874D-8EB17482F90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622320" y="161329"/>
                  <a:ext cx="1825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C0DD086-CF43-D26E-8149-9D48A5D4877D}"/>
                    </a:ext>
                  </a:extLst>
                </p14:cNvPr>
                <p14:cNvContentPartPr/>
                <p14:nvPr/>
              </p14:nvContentPartPr>
              <p14:xfrm>
                <a:off x="10774960" y="170689"/>
                <a:ext cx="184680" cy="97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C0DD086-CF43-D26E-8149-9D48A5D4877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765960" y="162049"/>
                  <a:ext cx="2023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A70A725-BF34-9055-95BF-259DF5DADED0}"/>
                    </a:ext>
                  </a:extLst>
                </p14:cNvPr>
                <p14:cNvContentPartPr/>
                <p14:nvPr/>
              </p14:nvContentPartPr>
              <p14:xfrm>
                <a:off x="10385080" y="364729"/>
                <a:ext cx="497880" cy="7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A70A725-BF34-9055-95BF-259DF5DADED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376440" y="356089"/>
                  <a:ext cx="51552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7EFA249-A445-A529-0188-F9142B0E044D}"/>
              </a:ext>
            </a:extLst>
          </p:cNvPr>
          <p:cNvGrpSpPr/>
          <p:nvPr/>
        </p:nvGrpSpPr>
        <p:grpSpPr>
          <a:xfrm>
            <a:off x="10062160" y="481369"/>
            <a:ext cx="844560" cy="173160"/>
            <a:chOff x="10062160" y="481369"/>
            <a:chExt cx="844560" cy="17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91CF706-1597-535C-DE8F-6BB45ADEBDA5}"/>
                    </a:ext>
                  </a:extLst>
                </p14:cNvPr>
                <p14:cNvContentPartPr/>
                <p14:nvPr/>
              </p14:nvContentPartPr>
              <p14:xfrm>
                <a:off x="10062160" y="499729"/>
                <a:ext cx="128160" cy="154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91CF706-1597-535C-DE8F-6BB45ADEBDA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053160" y="491089"/>
                  <a:ext cx="1458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C593339-9181-A999-8E40-F69F3BD64349}"/>
                    </a:ext>
                  </a:extLst>
                </p14:cNvPr>
                <p14:cNvContentPartPr/>
                <p14:nvPr/>
              </p14:nvContentPartPr>
              <p14:xfrm>
                <a:off x="10134880" y="581449"/>
                <a:ext cx="139680" cy="57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C593339-9181-A999-8E40-F69F3BD6434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125880" y="572449"/>
                  <a:ext cx="157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7BBBF57-7B8E-30C5-FE31-290BD58888A8}"/>
                    </a:ext>
                  </a:extLst>
                </p14:cNvPr>
                <p14:cNvContentPartPr/>
                <p14:nvPr/>
              </p14:nvContentPartPr>
              <p14:xfrm>
                <a:off x="10313080" y="535729"/>
                <a:ext cx="68400" cy="85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7BBBF57-7B8E-30C5-FE31-290BD58888A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304440" y="527089"/>
                  <a:ext cx="860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CB14361-7758-CA7F-997A-160D852E3A52}"/>
                    </a:ext>
                  </a:extLst>
                </p14:cNvPr>
                <p14:cNvContentPartPr/>
                <p14:nvPr/>
              </p14:nvContentPartPr>
              <p14:xfrm>
                <a:off x="10490560" y="581809"/>
                <a:ext cx="48960" cy="40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CB14361-7758-CA7F-997A-160D852E3A5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481560" y="573169"/>
                  <a:ext cx="666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C9B349D-7C8F-FF23-57E1-B97FA8C1DA84}"/>
                    </a:ext>
                  </a:extLst>
                </p14:cNvPr>
                <p14:cNvContentPartPr/>
                <p14:nvPr/>
              </p14:nvContentPartPr>
              <p14:xfrm>
                <a:off x="10460680" y="491809"/>
                <a:ext cx="97560" cy="70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C9B349D-7C8F-FF23-57E1-B97FA8C1DA8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451680" y="482809"/>
                  <a:ext cx="1152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D9DFE36-7276-2872-4480-BB09CD8A65C2}"/>
                    </a:ext>
                  </a:extLst>
                </p14:cNvPr>
                <p14:cNvContentPartPr/>
                <p14:nvPr/>
              </p14:nvContentPartPr>
              <p14:xfrm>
                <a:off x="10587040" y="514849"/>
                <a:ext cx="63720" cy="89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D9DFE36-7276-2872-4480-BB09CD8A65C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578400" y="506209"/>
                  <a:ext cx="813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47A21E9-71E5-A548-BEF4-98ABFC188341}"/>
                    </a:ext>
                  </a:extLst>
                </p14:cNvPr>
                <p14:cNvContentPartPr/>
                <p14:nvPr/>
              </p14:nvContentPartPr>
              <p14:xfrm>
                <a:off x="10713400" y="488929"/>
                <a:ext cx="83880" cy="118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47A21E9-71E5-A548-BEF4-98ABFC18834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704760" y="479929"/>
                  <a:ext cx="1015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BE647D1-6267-004D-28C4-51E54FC04B2E}"/>
                    </a:ext>
                  </a:extLst>
                </p14:cNvPr>
                <p14:cNvContentPartPr/>
                <p14:nvPr/>
              </p14:nvContentPartPr>
              <p14:xfrm>
                <a:off x="10903480" y="481369"/>
                <a:ext cx="3240" cy="82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BE647D1-6267-004D-28C4-51E54FC04B2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894840" y="472369"/>
                  <a:ext cx="2088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C644F4C-B669-D42D-2CE8-9513B042C467}"/>
              </a:ext>
            </a:extLst>
          </p:cNvPr>
          <p:cNvGrpSpPr/>
          <p:nvPr/>
        </p:nvGrpSpPr>
        <p:grpSpPr>
          <a:xfrm>
            <a:off x="11320360" y="471289"/>
            <a:ext cx="451080" cy="167040"/>
            <a:chOff x="11320360" y="471289"/>
            <a:chExt cx="451080" cy="16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6C6E192-63F0-D2DF-6C82-064DEB0C292B}"/>
                    </a:ext>
                  </a:extLst>
                </p14:cNvPr>
                <p14:cNvContentPartPr/>
                <p14:nvPr/>
              </p14:nvContentPartPr>
              <p14:xfrm>
                <a:off x="11327200" y="490729"/>
                <a:ext cx="15120" cy="1011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6C6E192-63F0-D2DF-6C82-064DEB0C292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318560" y="481729"/>
                  <a:ext cx="327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6C8B0AA-BA6B-49C0-B5B1-4EEE9C75C840}"/>
                    </a:ext>
                  </a:extLst>
                </p14:cNvPr>
                <p14:cNvContentPartPr/>
                <p14:nvPr/>
              </p14:nvContentPartPr>
              <p14:xfrm>
                <a:off x="11320360" y="471289"/>
                <a:ext cx="101160" cy="82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6C8B0AA-BA6B-49C0-B5B1-4EEE9C75C84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1311360" y="462649"/>
                  <a:ext cx="1188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CEAB5C7-53AC-D622-584A-9939E2FA171D}"/>
                    </a:ext>
                  </a:extLst>
                </p14:cNvPr>
                <p14:cNvContentPartPr/>
                <p14:nvPr/>
              </p14:nvContentPartPr>
              <p14:xfrm>
                <a:off x="11495320" y="495769"/>
                <a:ext cx="14400" cy="871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CEAB5C7-53AC-D622-584A-9939E2FA171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1486320" y="487129"/>
                  <a:ext cx="320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041059B-075A-0CE4-C184-7F897AF4EF5D}"/>
                    </a:ext>
                  </a:extLst>
                </p14:cNvPr>
                <p14:cNvContentPartPr/>
                <p14:nvPr/>
              </p14:nvContentPartPr>
              <p14:xfrm>
                <a:off x="11563000" y="514489"/>
                <a:ext cx="174240" cy="123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041059B-075A-0CE4-C184-7F897AF4EF5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1554360" y="505849"/>
                  <a:ext cx="1918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E61C8AE-E7A0-8719-67B7-FE6CEAD4827A}"/>
                    </a:ext>
                  </a:extLst>
                </p14:cNvPr>
                <p14:cNvContentPartPr/>
                <p14:nvPr/>
              </p14:nvContentPartPr>
              <p14:xfrm>
                <a:off x="11683240" y="509809"/>
                <a:ext cx="88200" cy="676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E61C8AE-E7A0-8719-67B7-FE6CEAD4827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1674240" y="501169"/>
                  <a:ext cx="105840" cy="8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CDD71F4-7144-7A0E-B5D8-0A0C6C51208F}"/>
              </a:ext>
            </a:extLst>
          </p:cNvPr>
          <p:cNvGrpSpPr/>
          <p:nvPr/>
        </p:nvGrpSpPr>
        <p:grpSpPr>
          <a:xfrm>
            <a:off x="10237840" y="1371289"/>
            <a:ext cx="423360" cy="115200"/>
            <a:chOff x="10237840" y="1371289"/>
            <a:chExt cx="423360" cy="11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FD5F994-C123-822F-A703-9D59F4E6D9FF}"/>
                    </a:ext>
                  </a:extLst>
                </p14:cNvPr>
                <p14:cNvContentPartPr/>
                <p14:nvPr/>
              </p14:nvContentPartPr>
              <p14:xfrm>
                <a:off x="10237840" y="1371289"/>
                <a:ext cx="160560" cy="115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FD5F994-C123-822F-A703-9D59F4E6D9F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229200" y="1362649"/>
                  <a:ext cx="1782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7080584-A8DF-67F0-75C0-F3B587EE3022}"/>
                    </a:ext>
                  </a:extLst>
                </p14:cNvPr>
                <p14:cNvContentPartPr/>
                <p14:nvPr/>
              </p14:nvContentPartPr>
              <p14:xfrm>
                <a:off x="10401640" y="1395769"/>
                <a:ext cx="259560" cy="80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7080584-A8DF-67F0-75C0-F3B587EE302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393000" y="1386769"/>
                  <a:ext cx="27720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1C452379-191E-307E-C9B6-7F3F689A9A88}"/>
              </a:ext>
            </a:extLst>
          </p:cNvPr>
          <p:cNvGrpSpPr/>
          <p:nvPr/>
        </p:nvGrpSpPr>
        <p:grpSpPr>
          <a:xfrm>
            <a:off x="11023720" y="1314049"/>
            <a:ext cx="502560" cy="176400"/>
            <a:chOff x="11023720" y="1314049"/>
            <a:chExt cx="502560" cy="17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8A16D98-BD4D-48E9-1D51-F0BA76367AB7}"/>
                    </a:ext>
                  </a:extLst>
                </p14:cNvPr>
                <p14:cNvContentPartPr/>
                <p14:nvPr/>
              </p14:nvContentPartPr>
              <p14:xfrm>
                <a:off x="11023720" y="1314049"/>
                <a:ext cx="52920" cy="824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8A16D98-BD4D-48E9-1D51-F0BA76367AB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1014720" y="1305049"/>
                  <a:ext cx="705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76B7321-6790-8753-95E6-0F46A49316C5}"/>
                    </a:ext>
                  </a:extLst>
                </p14:cNvPr>
                <p14:cNvContentPartPr/>
                <p14:nvPr/>
              </p14:nvContentPartPr>
              <p14:xfrm>
                <a:off x="11072680" y="1333129"/>
                <a:ext cx="62280" cy="507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76B7321-6790-8753-95E6-0F46A49316C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1064040" y="1324489"/>
                  <a:ext cx="799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635F99F-21DF-6319-6E88-11A6713143E9}"/>
                    </a:ext>
                  </a:extLst>
                </p14:cNvPr>
                <p14:cNvContentPartPr/>
                <p14:nvPr/>
              </p14:nvContentPartPr>
              <p14:xfrm>
                <a:off x="11131360" y="1474969"/>
                <a:ext cx="17280" cy="154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635F99F-21DF-6319-6E88-11A6713143E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1122360" y="1465969"/>
                  <a:ext cx="349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3D1554D-2900-B0A5-D7E9-6CF2B77923DD}"/>
                    </a:ext>
                  </a:extLst>
                </p14:cNvPr>
                <p14:cNvContentPartPr/>
                <p14:nvPr/>
              </p14:nvContentPartPr>
              <p14:xfrm>
                <a:off x="11260600" y="1373809"/>
                <a:ext cx="84960" cy="900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3D1554D-2900-B0A5-D7E9-6CF2B77923D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1251600" y="1365169"/>
                  <a:ext cx="1026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8969CF6-F0CD-CB01-E3E6-B2410E8EBAD6}"/>
                    </a:ext>
                  </a:extLst>
                </p14:cNvPr>
                <p14:cNvContentPartPr/>
                <p14:nvPr/>
              </p14:nvContentPartPr>
              <p14:xfrm>
                <a:off x="11416120" y="1329889"/>
                <a:ext cx="36000" cy="324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8969CF6-F0CD-CB01-E3E6-B2410E8EBAD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1407480" y="1320889"/>
                  <a:ext cx="536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15D72B5-578F-0956-F3D4-ED0D9D6781D6}"/>
                    </a:ext>
                  </a:extLst>
                </p14:cNvPr>
                <p14:cNvContentPartPr/>
                <p14:nvPr/>
              </p14:nvContentPartPr>
              <p14:xfrm>
                <a:off x="11479840" y="1321609"/>
                <a:ext cx="46440" cy="360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15D72B5-578F-0956-F3D4-ED0D9D6781D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1471200" y="1312609"/>
                  <a:ext cx="6408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21DDD79A-21AC-86E1-321E-B3A9B09FCC13}"/>
              </a:ext>
            </a:extLst>
          </p:cNvPr>
          <p:cNvGrpSpPr/>
          <p:nvPr/>
        </p:nvGrpSpPr>
        <p:grpSpPr>
          <a:xfrm>
            <a:off x="10115080" y="751729"/>
            <a:ext cx="1643400" cy="398160"/>
            <a:chOff x="10115080" y="751729"/>
            <a:chExt cx="1643400" cy="39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43A7035-ACF7-10FA-2F2B-A3209068C6C4}"/>
                    </a:ext>
                  </a:extLst>
                </p14:cNvPr>
                <p14:cNvContentPartPr/>
                <p14:nvPr/>
              </p14:nvContentPartPr>
              <p14:xfrm>
                <a:off x="10479400" y="775489"/>
                <a:ext cx="75960" cy="110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43A7035-ACF7-10FA-2F2B-A3209068C6C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470760" y="766849"/>
                  <a:ext cx="936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E7AC911-6820-7E5B-EF68-C0AA4816EE02}"/>
                    </a:ext>
                  </a:extLst>
                </p14:cNvPr>
                <p14:cNvContentPartPr/>
                <p14:nvPr/>
              </p14:nvContentPartPr>
              <p14:xfrm>
                <a:off x="10623760" y="777289"/>
                <a:ext cx="126360" cy="93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E7AC911-6820-7E5B-EF68-C0AA4816EE0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614760" y="768649"/>
                  <a:ext cx="1440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50F1231-5AE7-F3BD-E138-21FF54259D17}"/>
                    </a:ext>
                  </a:extLst>
                </p14:cNvPr>
                <p14:cNvContentPartPr/>
                <p14:nvPr/>
              </p14:nvContentPartPr>
              <p14:xfrm>
                <a:off x="10799800" y="772249"/>
                <a:ext cx="78840" cy="100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50F1231-5AE7-F3BD-E138-21FF54259D17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790800" y="763249"/>
                  <a:ext cx="964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51F0B35-446F-73AD-D9CD-6F61EA73E992}"/>
                    </a:ext>
                  </a:extLst>
                </p14:cNvPr>
                <p14:cNvContentPartPr/>
                <p14:nvPr/>
              </p14:nvContentPartPr>
              <p14:xfrm>
                <a:off x="10741840" y="869089"/>
                <a:ext cx="6840" cy="86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51F0B35-446F-73AD-D9CD-6F61EA73E99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733200" y="860449"/>
                  <a:ext cx="244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17B72DB-AE30-0A80-678B-4D2E6ED184F0}"/>
                    </a:ext>
                  </a:extLst>
                </p14:cNvPr>
                <p14:cNvContentPartPr/>
                <p14:nvPr/>
              </p14:nvContentPartPr>
              <p14:xfrm>
                <a:off x="11002120" y="808969"/>
                <a:ext cx="57600" cy="640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17B72DB-AE30-0A80-678B-4D2E6ED184F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993120" y="799969"/>
                  <a:ext cx="752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8F197E1-BE4F-98E3-0FF6-AEBE6CED9D7F}"/>
                    </a:ext>
                  </a:extLst>
                </p14:cNvPr>
                <p14:cNvContentPartPr/>
                <p14:nvPr/>
              </p14:nvContentPartPr>
              <p14:xfrm>
                <a:off x="11024800" y="756409"/>
                <a:ext cx="54720" cy="554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8F197E1-BE4F-98E3-0FF6-AEBE6CED9D7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1015800" y="747409"/>
                  <a:ext cx="723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240A048-183C-C31D-4DA4-777EAE25BFCD}"/>
                    </a:ext>
                  </a:extLst>
                </p14:cNvPr>
                <p14:cNvContentPartPr/>
                <p14:nvPr/>
              </p14:nvContentPartPr>
              <p14:xfrm>
                <a:off x="11156560" y="766849"/>
                <a:ext cx="95760" cy="950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240A048-183C-C31D-4DA4-777EAE25BFC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1147560" y="757849"/>
                  <a:ext cx="1134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BCD5CB2-03D5-A252-6C9D-3CB3C1C1E717}"/>
                    </a:ext>
                  </a:extLst>
                </p14:cNvPr>
                <p14:cNvContentPartPr/>
                <p14:nvPr/>
              </p14:nvContentPartPr>
              <p14:xfrm>
                <a:off x="11142880" y="751729"/>
                <a:ext cx="277560" cy="88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BCD5CB2-03D5-A252-6C9D-3CB3C1C1E71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1134240" y="742729"/>
                  <a:ext cx="2952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9BC862F-C7FF-7096-8D18-C7EF12EE1E85}"/>
                    </a:ext>
                  </a:extLst>
                </p14:cNvPr>
                <p14:cNvContentPartPr/>
                <p14:nvPr/>
              </p14:nvContentPartPr>
              <p14:xfrm>
                <a:off x="11018320" y="1113889"/>
                <a:ext cx="2880" cy="57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9BC862F-C7FF-7096-8D18-C7EF12EE1E85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1009680" y="1104889"/>
                  <a:ext cx="205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968C358-7551-8AF1-0BA2-9833ABC960FA}"/>
                    </a:ext>
                  </a:extLst>
                </p14:cNvPr>
                <p14:cNvContentPartPr/>
                <p14:nvPr/>
              </p14:nvContentPartPr>
              <p14:xfrm>
                <a:off x="10115080" y="1029649"/>
                <a:ext cx="161640" cy="1202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968C358-7551-8AF1-0BA2-9833ABC960FA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0106080" y="1021009"/>
                  <a:ext cx="1792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AFA4751-8FAF-6FBD-90FA-28ED7C64BE53}"/>
                    </a:ext>
                  </a:extLst>
                </p14:cNvPr>
                <p14:cNvContentPartPr/>
                <p14:nvPr/>
              </p14:nvContentPartPr>
              <p14:xfrm>
                <a:off x="10278880" y="1069969"/>
                <a:ext cx="47880" cy="612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AFA4751-8FAF-6FBD-90FA-28ED7C64BE5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269880" y="1060969"/>
                  <a:ext cx="655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60E4119-12E6-F831-F78C-EC5B7886AD05}"/>
                    </a:ext>
                  </a:extLst>
                </p14:cNvPr>
                <p14:cNvContentPartPr/>
                <p14:nvPr/>
              </p14:nvContentPartPr>
              <p14:xfrm>
                <a:off x="10388680" y="1022449"/>
                <a:ext cx="331560" cy="1206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60E4119-12E6-F831-F78C-EC5B7886AD0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0380040" y="1013449"/>
                  <a:ext cx="3492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7E206FC-4FB1-4BEB-87D9-35BA0FB432AF}"/>
                    </a:ext>
                  </a:extLst>
                </p14:cNvPr>
                <p14:cNvContentPartPr/>
                <p14:nvPr/>
              </p14:nvContentPartPr>
              <p14:xfrm>
                <a:off x="10695400" y="1028929"/>
                <a:ext cx="68400" cy="828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7E206FC-4FB1-4BEB-87D9-35BA0FB432AF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686400" y="1020289"/>
                  <a:ext cx="860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13CF96A-BC00-017C-91B1-EF27D362CCC4}"/>
                    </a:ext>
                  </a:extLst>
                </p14:cNvPr>
                <p14:cNvContentPartPr/>
                <p14:nvPr/>
              </p14:nvContentPartPr>
              <p14:xfrm>
                <a:off x="10958200" y="925969"/>
                <a:ext cx="51840" cy="529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13CF96A-BC00-017C-91B1-EF27D362CCC4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949200" y="917329"/>
                  <a:ext cx="694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78C44C-A350-EB23-3864-C85F2B2B928D}"/>
                    </a:ext>
                  </a:extLst>
                </p14:cNvPr>
                <p14:cNvContentPartPr/>
                <p14:nvPr/>
              </p14:nvContentPartPr>
              <p14:xfrm>
                <a:off x="11004280" y="947569"/>
                <a:ext cx="25560" cy="47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178C44C-A350-EB23-3864-C85F2B2B928D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995640" y="938929"/>
                  <a:ext cx="432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0A64EBB-AE0E-A323-8F1C-CD0560714F46}"/>
                    </a:ext>
                  </a:extLst>
                </p14:cNvPr>
                <p14:cNvContentPartPr/>
                <p14:nvPr/>
              </p14:nvContentPartPr>
              <p14:xfrm>
                <a:off x="11094280" y="1018129"/>
                <a:ext cx="118800" cy="1220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0A64EBB-AE0E-A323-8F1C-CD0560714F4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1085280" y="1009129"/>
                  <a:ext cx="1364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75C8958-B36B-2C6A-22CC-33551799A3F0}"/>
                    </a:ext>
                  </a:extLst>
                </p14:cNvPr>
                <p14:cNvContentPartPr/>
                <p14:nvPr/>
              </p14:nvContentPartPr>
              <p14:xfrm>
                <a:off x="11268520" y="1061329"/>
                <a:ext cx="77400" cy="752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75C8958-B36B-2C6A-22CC-33551799A3F0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1259520" y="1052689"/>
                  <a:ext cx="950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06CF2EF-6A6C-730F-5FEB-8F664A4D0EA8}"/>
                    </a:ext>
                  </a:extLst>
                </p14:cNvPr>
                <p14:cNvContentPartPr/>
                <p14:nvPr/>
              </p14:nvContentPartPr>
              <p14:xfrm>
                <a:off x="11411440" y="992569"/>
                <a:ext cx="10440" cy="406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06CF2EF-6A6C-730F-5FEB-8F664A4D0EA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1402800" y="983929"/>
                  <a:ext cx="280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BF9D006-9AA4-FC75-5D56-9E141A9C894C}"/>
                    </a:ext>
                  </a:extLst>
                </p14:cNvPr>
                <p14:cNvContentPartPr/>
                <p14:nvPr/>
              </p14:nvContentPartPr>
              <p14:xfrm>
                <a:off x="11643280" y="1070689"/>
                <a:ext cx="100440" cy="558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BF9D006-9AA4-FC75-5D56-9E141A9C894C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634280" y="1061689"/>
                  <a:ext cx="1180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7363813-8345-D28D-366D-D6CAF3CBAD44}"/>
                    </a:ext>
                  </a:extLst>
                </p14:cNvPr>
                <p14:cNvContentPartPr/>
                <p14:nvPr/>
              </p14:nvContentPartPr>
              <p14:xfrm>
                <a:off x="11659120" y="989329"/>
                <a:ext cx="99360" cy="734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7363813-8345-D28D-366D-D6CAF3CBAD4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1650120" y="980329"/>
                  <a:ext cx="1170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0DDEE33-0396-B4F7-FAAE-5D3FFE8EB9B7}"/>
                    </a:ext>
                  </a:extLst>
                </p14:cNvPr>
                <p14:cNvContentPartPr/>
                <p14:nvPr/>
              </p14:nvContentPartPr>
              <p14:xfrm>
                <a:off x="11443840" y="968089"/>
                <a:ext cx="42480" cy="565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0DDEE33-0396-B4F7-FAAE-5D3FFE8EB9B7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1434840" y="959449"/>
                  <a:ext cx="60120" cy="741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95" name="Picture 94">
            <a:extLst>
              <a:ext uri="{FF2B5EF4-FFF2-40B4-BE49-F238E27FC236}">
                <a16:creationId xmlns:a16="http://schemas.microsoft.com/office/drawing/2014/main" id="{561441A3-B950-F942-B68F-C52B3E0EC84B}"/>
              </a:ext>
            </a:extLst>
          </p:cNvPr>
          <p:cNvPicPr>
            <a:picLocks noChangeAspect="1"/>
          </p:cNvPicPr>
          <p:nvPr/>
        </p:nvPicPr>
        <p:blipFill>
          <a:blip r:embed="rId1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914" y="2828041"/>
            <a:ext cx="5869086" cy="4029959"/>
          </a:xfrm>
          <a:prstGeom prst="rect">
            <a:avLst/>
          </a:prstGeom>
        </p:spPr>
      </p:pic>
      <p:grpSp>
        <p:nvGrpSpPr>
          <p:cNvPr id="98" name="Group 97">
            <a:extLst>
              <a:ext uri="{FF2B5EF4-FFF2-40B4-BE49-F238E27FC236}">
                <a16:creationId xmlns:a16="http://schemas.microsoft.com/office/drawing/2014/main" id="{73D600D1-1978-5B3C-4127-23C3A5317C96}"/>
              </a:ext>
            </a:extLst>
          </p:cNvPr>
          <p:cNvGrpSpPr/>
          <p:nvPr/>
        </p:nvGrpSpPr>
        <p:grpSpPr>
          <a:xfrm>
            <a:off x="9272201" y="4002113"/>
            <a:ext cx="338400" cy="225360"/>
            <a:chOff x="9074238" y="3474212"/>
            <a:chExt cx="338400" cy="22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B20F4E5-79D6-B19F-21A6-C5D1FB9CD49C}"/>
                    </a:ext>
                  </a:extLst>
                </p14:cNvPr>
                <p14:cNvContentPartPr/>
                <p14:nvPr/>
              </p14:nvContentPartPr>
              <p14:xfrm>
                <a:off x="9151998" y="3523172"/>
                <a:ext cx="100800" cy="105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B20F4E5-79D6-B19F-21A6-C5D1FB9CD49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143358" y="3514532"/>
                  <a:ext cx="1184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7BB9AF6-5175-13AA-AC51-A4C9B9364793}"/>
                    </a:ext>
                  </a:extLst>
                </p14:cNvPr>
                <p14:cNvContentPartPr/>
                <p14:nvPr/>
              </p14:nvContentPartPr>
              <p14:xfrm>
                <a:off x="9074238" y="3474212"/>
                <a:ext cx="338400" cy="225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7BB9AF6-5175-13AA-AC51-A4C9B936479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065238" y="3465572"/>
                  <a:ext cx="356040" cy="24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20B089A-3DF9-0AE7-3194-AC3667DDD61B}"/>
              </a:ext>
            </a:extLst>
          </p:cNvPr>
          <p:cNvGrpSpPr/>
          <p:nvPr/>
        </p:nvGrpSpPr>
        <p:grpSpPr>
          <a:xfrm>
            <a:off x="10907718" y="3840692"/>
            <a:ext cx="429120" cy="313200"/>
            <a:chOff x="10907718" y="3840692"/>
            <a:chExt cx="42912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5B6106A-8257-9447-3E6F-7BBCAAD2CD7C}"/>
                    </a:ext>
                  </a:extLst>
                </p14:cNvPr>
                <p14:cNvContentPartPr/>
                <p14:nvPr/>
              </p14:nvContentPartPr>
              <p14:xfrm>
                <a:off x="11010678" y="3938252"/>
                <a:ext cx="155520" cy="1180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5B6106A-8257-9447-3E6F-7BBCAAD2CD7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001678" y="3929612"/>
                  <a:ext cx="1731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E9E3FC4-240C-C6D5-7A46-FF77D073AF41}"/>
                    </a:ext>
                  </a:extLst>
                </p14:cNvPr>
                <p14:cNvContentPartPr/>
                <p14:nvPr/>
              </p14:nvContentPartPr>
              <p14:xfrm>
                <a:off x="10907718" y="3840692"/>
                <a:ext cx="429120" cy="3132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E9E3FC4-240C-C6D5-7A46-FF77D073AF4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899078" y="3832052"/>
                  <a:ext cx="446760" cy="33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7F489EB-CCBA-C5A0-9CBA-77EF30F70B6C}"/>
              </a:ext>
            </a:extLst>
          </p:cNvPr>
          <p:cNvGrpSpPr/>
          <p:nvPr/>
        </p:nvGrpSpPr>
        <p:grpSpPr>
          <a:xfrm>
            <a:off x="3821118" y="3847892"/>
            <a:ext cx="739800" cy="357120"/>
            <a:chOff x="3821118" y="3847892"/>
            <a:chExt cx="739800" cy="35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5B4665B-5BDE-B5F6-C286-A32C1145D9F0}"/>
                    </a:ext>
                  </a:extLst>
                </p14:cNvPr>
                <p14:cNvContentPartPr/>
                <p14:nvPr/>
              </p14:nvContentPartPr>
              <p14:xfrm>
                <a:off x="4325478" y="3941132"/>
                <a:ext cx="83880" cy="1504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5B4665B-5BDE-B5F6-C286-A32C1145D9F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316478" y="3932132"/>
                  <a:ext cx="1015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8DDE4DF-8C77-40CF-B060-9A19F29C9C51}"/>
                    </a:ext>
                  </a:extLst>
                </p14:cNvPr>
                <p14:cNvContentPartPr/>
                <p14:nvPr/>
              </p14:nvContentPartPr>
              <p14:xfrm>
                <a:off x="3924438" y="3979292"/>
                <a:ext cx="149040" cy="1526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8DDE4DF-8C77-40CF-B060-9A19F29C9C5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915798" y="3970652"/>
                  <a:ext cx="1666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B62D6E4-C103-036B-774C-E01700B5475C}"/>
                    </a:ext>
                  </a:extLst>
                </p14:cNvPr>
                <p14:cNvContentPartPr/>
                <p14:nvPr/>
              </p14:nvContentPartPr>
              <p14:xfrm>
                <a:off x="3821118" y="3905132"/>
                <a:ext cx="329400" cy="2998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B62D6E4-C103-036B-774C-E01700B5475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812118" y="3896492"/>
                  <a:ext cx="3470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EBA2637-6448-70E0-CA1A-5A7FE9A08508}"/>
                    </a:ext>
                  </a:extLst>
                </p14:cNvPr>
                <p14:cNvContentPartPr/>
                <p14:nvPr/>
              </p14:nvContentPartPr>
              <p14:xfrm>
                <a:off x="4264998" y="3847892"/>
                <a:ext cx="295920" cy="2977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EBA2637-6448-70E0-CA1A-5A7FE9A0850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255998" y="3838892"/>
                  <a:ext cx="313560" cy="31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9C536830-95D8-2163-3C38-5D797EB62844}"/>
              </a:ext>
            </a:extLst>
          </p:cNvPr>
          <p:cNvGrpSpPr/>
          <p:nvPr/>
        </p:nvGrpSpPr>
        <p:grpSpPr>
          <a:xfrm>
            <a:off x="10086280" y="1668649"/>
            <a:ext cx="141480" cy="165960"/>
            <a:chOff x="10086280" y="1668649"/>
            <a:chExt cx="141480" cy="16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9EB2DA3-A862-7082-CBF7-FEB1424DDBE6}"/>
                    </a:ext>
                  </a:extLst>
                </p14:cNvPr>
                <p14:cNvContentPartPr/>
                <p14:nvPr/>
              </p14:nvContentPartPr>
              <p14:xfrm>
                <a:off x="10094920" y="1734169"/>
                <a:ext cx="132120" cy="1004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9EB2DA3-A862-7082-CBF7-FEB1424DDBE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086280" y="1725169"/>
                  <a:ext cx="1497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B8B55A1-273A-F974-6734-13FFFE67F800}"/>
                    </a:ext>
                  </a:extLst>
                </p14:cNvPr>
                <p14:cNvContentPartPr/>
                <p14:nvPr/>
              </p14:nvContentPartPr>
              <p14:xfrm>
                <a:off x="10086280" y="1668649"/>
                <a:ext cx="141480" cy="946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B8B55A1-273A-F974-6734-13FFFE67F80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077280" y="1659649"/>
                  <a:ext cx="15912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B3AF694-0DE6-4D42-C983-0391BDAFE84A}"/>
              </a:ext>
            </a:extLst>
          </p:cNvPr>
          <p:cNvGrpSpPr/>
          <p:nvPr/>
        </p:nvGrpSpPr>
        <p:grpSpPr>
          <a:xfrm>
            <a:off x="10539880" y="1643449"/>
            <a:ext cx="1099080" cy="184320"/>
            <a:chOff x="10539880" y="1643449"/>
            <a:chExt cx="1099080" cy="18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6E9778A-35CC-CB4B-1054-17DAAD66A232}"/>
                    </a:ext>
                  </a:extLst>
                </p14:cNvPr>
                <p14:cNvContentPartPr/>
                <p14:nvPr/>
              </p14:nvContentPartPr>
              <p14:xfrm>
                <a:off x="10539880" y="1709329"/>
                <a:ext cx="263880" cy="1184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6E9778A-35CC-CB4B-1054-17DAAD66A23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530880" y="1700329"/>
                  <a:ext cx="2815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670F4EB-E999-91B1-961B-23A6DF99289F}"/>
                    </a:ext>
                  </a:extLst>
                </p14:cNvPr>
                <p14:cNvContentPartPr/>
                <p14:nvPr/>
              </p14:nvContentPartPr>
              <p14:xfrm>
                <a:off x="10819240" y="1726249"/>
                <a:ext cx="32400" cy="730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670F4EB-E999-91B1-961B-23A6DF99289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810600" y="1717609"/>
                  <a:ext cx="500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78ABB63-4500-202C-2E08-A49812954BFE}"/>
                    </a:ext>
                  </a:extLst>
                </p14:cNvPr>
                <p14:cNvContentPartPr/>
                <p14:nvPr/>
              </p14:nvContentPartPr>
              <p14:xfrm>
                <a:off x="10938400" y="1729129"/>
                <a:ext cx="115200" cy="799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78ABB63-4500-202C-2E08-A49812954BF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929760" y="1720489"/>
                  <a:ext cx="1328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64CF57E-FFF7-7B26-597E-4B742D5D2119}"/>
                    </a:ext>
                  </a:extLst>
                </p14:cNvPr>
                <p14:cNvContentPartPr/>
                <p14:nvPr/>
              </p14:nvContentPartPr>
              <p14:xfrm>
                <a:off x="11114080" y="1699969"/>
                <a:ext cx="177120" cy="946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64CF57E-FFF7-7B26-597E-4B742D5D211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105440" y="1691329"/>
                  <a:ext cx="1947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CE3BA7C-850D-7CF1-F929-EDDE60A6B0A0}"/>
                    </a:ext>
                  </a:extLst>
                </p14:cNvPr>
                <p14:cNvContentPartPr/>
                <p14:nvPr/>
              </p14:nvContentPartPr>
              <p14:xfrm>
                <a:off x="11375800" y="1676929"/>
                <a:ext cx="241560" cy="1090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CE3BA7C-850D-7CF1-F929-EDDE60A6B0A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367160" y="1668289"/>
                  <a:ext cx="2592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1E7065B-E6E4-C8BF-26DF-D6A509836CCA}"/>
                    </a:ext>
                  </a:extLst>
                </p14:cNvPr>
                <p14:cNvContentPartPr/>
                <p14:nvPr/>
              </p14:nvContentPartPr>
              <p14:xfrm>
                <a:off x="11527000" y="1643449"/>
                <a:ext cx="111960" cy="619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1E7065B-E6E4-C8BF-26DF-D6A509836CC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518000" y="1634449"/>
                  <a:ext cx="129600" cy="7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D604A719-2AF9-B15F-BC05-55AB9AA41238}"/>
                  </a:ext>
                </a:extLst>
              </p14:cNvPr>
              <p14:cNvContentPartPr/>
              <p14:nvPr/>
            </p14:nvContentPartPr>
            <p14:xfrm>
              <a:off x="10058560" y="2002729"/>
              <a:ext cx="458640" cy="12672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D604A719-2AF9-B15F-BC05-55AB9AA41238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0049920" y="1994089"/>
                <a:ext cx="47628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CC873E03-2A82-2BF2-8BF8-251071AC2438}"/>
                  </a:ext>
                </a:extLst>
              </p14:cNvPr>
              <p14:cNvContentPartPr/>
              <p14:nvPr/>
            </p14:nvContentPartPr>
            <p14:xfrm>
              <a:off x="10800520" y="2004889"/>
              <a:ext cx="15120" cy="712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CC873E03-2A82-2BF2-8BF8-251071AC2438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0791880" y="1996249"/>
                <a:ext cx="32760" cy="8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oup 127">
            <a:extLst>
              <a:ext uri="{FF2B5EF4-FFF2-40B4-BE49-F238E27FC236}">
                <a16:creationId xmlns:a16="http://schemas.microsoft.com/office/drawing/2014/main" id="{3770EBF2-C761-4CE7-AA5C-45C4F4ECFA2D}"/>
              </a:ext>
            </a:extLst>
          </p:cNvPr>
          <p:cNvGrpSpPr/>
          <p:nvPr/>
        </p:nvGrpSpPr>
        <p:grpSpPr>
          <a:xfrm>
            <a:off x="11083120" y="1951609"/>
            <a:ext cx="555840" cy="140760"/>
            <a:chOff x="11083120" y="1951609"/>
            <a:chExt cx="555840" cy="14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412973B-49D5-054D-C0D1-775F37EF166A}"/>
                    </a:ext>
                  </a:extLst>
                </p14:cNvPr>
                <p14:cNvContentPartPr/>
                <p14:nvPr/>
              </p14:nvContentPartPr>
              <p14:xfrm>
                <a:off x="11109760" y="1994449"/>
                <a:ext cx="13680" cy="979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412973B-49D5-054D-C0D1-775F37EF166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100760" y="1985449"/>
                  <a:ext cx="313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970D8ED-F30D-7D01-8514-D899FAC76991}"/>
                    </a:ext>
                  </a:extLst>
                </p14:cNvPr>
                <p14:cNvContentPartPr/>
                <p14:nvPr/>
              </p14:nvContentPartPr>
              <p14:xfrm>
                <a:off x="11083120" y="1955929"/>
                <a:ext cx="150120" cy="684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970D8ED-F30D-7D01-8514-D899FAC7699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074480" y="1946929"/>
                  <a:ext cx="1677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1D8E159-EE60-6249-B9FB-9D34F037B78F}"/>
                    </a:ext>
                  </a:extLst>
                </p14:cNvPr>
                <p14:cNvContentPartPr/>
                <p14:nvPr/>
              </p14:nvContentPartPr>
              <p14:xfrm>
                <a:off x="11251240" y="1977889"/>
                <a:ext cx="55800" cy="950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1D8E159-EE60-6249-B9FB-9D34F037B78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242240" y="1969249"/>
                  <a:ext cx="734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B1164DC-055A-1018-5693-A433EE2756E4}"/>
                    </a:ext>
                  </a:extLst>
                </p14:cNvPr>
                <p14:cNvContentPartPr/>
                <p14:nvPr/>
              </p14:nvContentPartPr>
              <p14:xfrm>
                <a:off x="11399200" y="1951609"/>
                <a:ext cx="207000" cy="1137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B1164DC-055A-1018-5693-A433EE2756E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390200" y="1942969"/>
                  <a:ext cx="2246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421D4E3-814A-0D39-80DE-B1E7C8B71D2F}"/>
                    </a:ext>
                  </a:extLst>
                </p14:cNvPr>
                <p14:cNvContentPartPr/>
                <p14:nvPr/>
              </p14:nvContentPartPr>
              <p14:xfrm>
                <a:off x="11584600" y="1953409"/>
                <a:ext cx="46440" cy="32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421D4E3-814A-0D39-80DE-B1E7C8B71D2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575960" y="1944769"/>
                  <a:ext cx="640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FC61798-B615-A2AE-9523-2CA450C8D220}"/>
                    </a:ext>
                  </a:extLst>
                </p14:cNvPr>
                <p14:cNvContentPartPr/>
                <p14:nvPr/>
              </p14:nvContentPartPr>
              <p14:xfrm>
                <a:off x="11561200" y="1996249"/>
                <a:ext cx="77760" cy="151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FC61798-B615-A2AE-9523-2CA450C8D22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552560" y="1987249"/>
                  <a:ext cx="9540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030A7C06-5964-C4C8-1D13-54BC2DCDF677}"/>
              </a:ext>
            </a:extLst>
          </p:cNvPr>
          <p:cNvGrpSpPr/>
          <p:nvPr/>
        </p:nvGrpSpPr>
        <p:grpSpPr>
          <a:xfrm>
            <a:off x="10073320" y="2209009"/>
            <a:ext cx="878400" cy="227880"/>
            <a:chOff x="10073320" y="2209009"/>
            <a:chExt cx="878400" cy="22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F27EA0A-54F2-A22A-D3BC-8E0C4E5C2FD6}"/>
                    </a:ext>
                  </a:extLst>
                </p14:cNvPr>
                <p14:cNvContentPartPr/>
                <p14:nvPr/>
              </p14:nvContentPartPr>
              <p14:xfrm>
                <a:off x="10242520" y="2256889"/>
                <a:ext cx="167040" cy="1789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F27EA0A-54F2-A22A-D3BC-8E0C4E5C2FD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233520" y="2248249"/>
                  <a:ext cx="1846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BBF8CF5-442A-46F1-8615-0E4E3B1247CC}"/>
                    </a:ext>
                  </a:extLst>
                </p14:cNvPr>
                <p14:cNvContentPartPr/>
                <p14:nvPr/>
              </p14:nvContentPartPr>
              <p14:xfrm>
                <a:off x="10073320" y="2209009"/>
                <a:ext cx="50760" cy="885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BBF8CF5-442A-46F1-8615-0E4E3B1247C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064680" y="2200369"/>
                  <a:ext cx="684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03878ED-8E67-CED8-9EF0-F2E20955453C}"/>
                    </a:ext>
                  </a:extLst>
                </p14:cNvPr>
                <p14:cNvContentPartPr/>
                <p14:nvPr/>
              </p14:nvContentPartPr>
              <p14:xfrm>
                <a:off x="10116160" y="2229169"/>
                <a:ext cx="59400" cy="687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03878ED-8E67-CED8-9EF0-F2E20955453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107160" y="2220169"/>
                  <a:ext cx="770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10DF9A1-7086-78C5-B6A4-65765495B67E}"/>
                    </a:ext>
                  </a:extLst>
                </p14:cNvPr>
                <p14:cNvContentPartPr/>
                <p14:nvPr/>
              </p14:nvContentPartPr>
              <p14:xfrm>
                <a:off x="10445920" y="2305129"/>
                <a:ext cx="153720" cy="1263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10DF9A1-7086-78C5-B6A4-65765495B67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437280" y="2296129"/>
                  <a:ext cx="1713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A8CCB73-E212-E49A-E782-C4D17B9C1CF8}"/>
                    </a:ext>
                  </a:extLst>
                </p14:cNvPr>
                <p14:cNvContentPartPr/>
                <p14:nvPr/>
              </p14:nvContentPartPr>
              <p14:xfrm>
                <a:off x="10624840" y="2306929"/>
                <a:ext cx="164520" cy="1299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A8CCB73-E212-E49A-E782-C4D17B9C1CF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615840" y="2297929"/>
                  <a:ext cx="1821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134E4B0-D3CD-BBE9-31FC-F05A9BF4A194}"/>
                    </a:ext>
                  </a:extLst>
                </p14:cNvPr>
                <p14:cNvContentPartPr/>
                <p14:nvPr/>
              </p14:nvContentPartPr>
              <p14:xfrm>
                <a:off x="10866040" y="2264089"/>
                <a:ext cx="17280" cy="403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134E4B0-D3CD-BBE9-31FC-F05A9BF4A19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857400" y="2255449"/>
                  <a:ext cx="349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8467785-3AF2-69C1-BF5A-D860204B9334}"/>
                    </a:ext>
                  </a:extLst>
                </p14:cNvPr>
                <p14:cNvContentPartPr/>
                <p14:nvPr/>
              </p14:nvContentPartPr>
              <p14:xfrm>
                <a:off x="10902040" y="2229529"/>
                <a:ext cx="49680" cy="554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8467785-3AF2-69C1-BF5A-D860204B933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893040" y="2220889"/>
                  <a:ext cx="67320" cy="7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0B2B5AC6-1E1E-7084-3DF8-B0948FF1F8E1}"/>
                  </a:ext>
                </a:extLst>
              </p14:cNvPr>
              <p14:cNvContentPartPr/>
              <p14:nvPr/>
            </p14:nvContentPartPr>
            <p14:xfrm>
              <a:off x="11244760" y="2265889"/>
              <a:ext cx="18360" cy="986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0B2B5AC6-1E1E-7084-3DF8-B0948FF1F8E1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1236120" y="2257249"/>
                <a:ext cx="3600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4AE62AA1-2EA3-6C6D-88F5-1CCBF4202081}"/>
                  </a:ext>
                </a:extLst>
              </p14:cNvPr>
              <p14:cNvContentPartPr/>
              <p14:nvPr/>
            </p14:nvContentPartPr>
            <p14:xfrm>
              <a:off x="11290480" y="2259409"/>
              <a:ext cx="115200" cy="1018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4AE62AA1-2EA3-6C6D-88F5-1CCBF4202081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1281480" y="2250769"/>
                <a:ext cx="132840" cy="11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3C10D89-20A6-7FB9-8012-32C5D3B787AE}"/>
              </a:ext>
            </a:extLst>
          </p:cNvPr>
          <p:cNvGrpSpPr/>
          <p:nvPr/>
        </p:nvGrpSpPr>
        <p:grpSpPr>
          <a:xfrm>
            <a:off x="10608640" y="2504209"/>
            <a:ext cx="930240" cy="162360"/>
            <a:chOff x="10608640" y="2504209"/>
            <a:chExt cx="930240" cy="16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9816E89-781A-116B-EF08-A9F21F391FF7}"/>
                    </a:ext>
                  </a:extLst>
                </p14:cNvPr>
                <p14:cNvContentPartPr/>
                <p14:nvPr/>
              </p14:nvContentPartPr>
              <p14:xfrm>
                <a:off x="10608640" y="2519329"/>
                <a:ext cx="154440" cy="1090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9816E89-781A-116B-EF08-A9F21F391FF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600000" y="2510329"/>
                  <a:ext cx="1720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D6E4448-43AF-34AA-4B60-BD0B1B5E434A}"/>
                    </a:ext>
                  </a:extLst>
                </p14:cNvPr>
                <p14:cNvContentPartPr/>
                <p14:nvPr/>
              </p14:nvContentPartPr>
              <p14:xfrm>
                <a:off x="10790800" y="2547769"/>
                <a:ext cx="19080" cy="828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D6E4448-43AF-34AA-4B60-BD0B1B5E434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781800" y="2539129"/>
                  <a:ext cx="367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46E8869-69E9-63A5-C80D-1FCCFE9824B5}"/>
                    </a:ext>
                  </a:extLst>
                </p14:cNvPr>
                <p14:cNvContentPartPr/>
                <p14:nvPr/>
              </p14:nvContentPartPr>
              <p14:xfrm>
                <a:off x="11007880" y="2550649"/>
                <a:ext cx="96480" cy="1159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46E8869-69E9-63A5-C80D-1FCCFE9824B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998880" y="2541649"/>
                  <a:ext cx="114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BA02D8F-5298-B3BC-E652-FD08C4145196}"/>
                    </a:ext>
                  </a:extLst>
                </p14:cNvPr>
                <p14:cNvContentPartPr/>
                <p14:nvPr/>
              </p14:nvContentPartPr>
              <p14:xfrm>
                <a:off x="11156560" y="2563609"/>
                <a:ext cx="96840" cy="716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BA02D8F-5298-B3BC-E652-FD08C414519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147560" y="2554969"/>
                  <a:ext cx="1144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781D61E-21FA-DE35-D53E-6E91C254C1C9}"/>
                    </a:ext>
                  </a:extLst>
                </p14:cNvPr>
                <p14:cNvContentPartPr/>
                <p14:nvPr/>
              </p14:nvContentPartPr>
              <p14:xfrm>
                <a:off x="11250520" y="2545249"/>
                <a:ext cx="154800" cy="640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781D61E-21FA-DE35-D53E-6E91C254C1C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241880" y="2536609"/>
                  <a:ext cx="1724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B89F23E-CB01-17DA-B006-A6D5737D60B6}"/>
                    </a:ext>
                  </a:extLst>
                </p14:cNvPr>
                <p14:cNvContentPartPr/>
                <p14:nvPr/>
              </p14:nvContentPartPr>
              <p14:xfrm>
                <a:off x="11435560" y="2545249"/>
                <a:ext cx="103320" cy="838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B89F23E-CB01-17DA-B006-A6D5737D60B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426560" y="2536249"/>
                  <a:ext cx="1209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F744ADA-C368-A05B-C01A-6AD7265A8B41}"/>
                    </a:ext>
                  </a:extLst>
                </p14:cNvPr>
                <p14:cNvContentPartPr/>
                <p14:nvPr/>
              </p14:nvContentPartPr>
              <p14:xfrm>
                <a:off x="10844800" y="2504209"/>
                <a:ext cx="115200" cy="1389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F744ADA-C368-A05B-C01A-6AD7265A8B4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836160" y="2495209"/>
                  <a:ext cx="132840" cy="15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0E1E9290-2D85-B254-25FD-D7CD2BF15678}"/>
                  </a:ext>
                </a:extLst>
              </p14:cNvPr>
              <p14:cNvContentPartPr/>
              <p14:nvPr/>
            </p14:nvContentPartPr>
            <p14:xfrm>
              <a:off x="10546998" y="6559052"/>
              <a:ext cx="1257840" cy="1548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0E1E9290-2D85-B254-25FD-D7CD2BF15678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10528998" y="6523412"/>
                <a:ext cx="1293480" cy="8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0" name="Group 159">
            <a:extLst>
              <a:ext uri="{FF2B5EF4-FFF2-40B4-BE49-F238E27FC236}">
                <a16:creationId xmlns:a16="http://schemas.microsoft.com/office/drawing/2014/main" id="{899B65BD-807B-9D80-D435-7470E9CD0F19}"/>
              </a:ext>
            </a:extLst>
          </p:cNvPr>
          <p:cNvGrpSpPr/>
          <p:nvPr/>
        </p:nvGrpSpPr>
        <p:grpSpPr>
          <a:xfrm>
            <a:off x="11871438" y="6430532"/>
            <a:ext cx="121680" cy="295200"/>
            <a:chOff x="11871438" y="6430532"/>
            <a:chExt cx="121680" cy="29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DB364E7-C851-79A2-FA16-CAB55532CCD6}"/>
                    </a:ext>
                  </a:extLst>
                </p14:cNvPr>
                <p14:cNvContentPartPr/>
                <p14:nvPr/>
              </p14:nvContentPartPr>
              <p14:xfrm>
                <a:off x="11935518" y="6430532"/>
                <a:ext cx="57600" cy="1753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DB364E7-C851-79A2-FA16-CAB55532CCD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926878" y="6421532"/>
                  <a:ext cx="752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95DBF98-F988-E3CD-E278-7EC903DF9D95}"/>
                    </a:ext>
                  </a:extLst>
                </p14:cNvPr>
                <p14:cNvContentPartPr/>
                <p14:nvPr/>
              </p14:nvContentPartPr>
              <p14:xfrm>
                <a:off x="11871438" y="6702692"/>
                <a:ext cx="54360" cy="230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95DBF98-F988-E3CD-E278-7EC903DF9D9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862438" y="6693692"/>
                  <a:ext cx="72000" cy="40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94846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321A0-E02E-04E8-D56E-29EBA8254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87976" cy="4198984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E2D1BD41-CE8D-BEF7-3342-95D7B98BE48C}"/>
              </a:ext>
            </a:extLst>
          </p:cNvPr>
          <p:cNvGrpSpPr/>
          <p:nvPr/>
        </p:nvGrpSpPr>
        <p:grpSpPr>
          <a:xfrm>
            <a:off x="9715038" y="201092"/>
            <a:ext cx="1055520" cy="497520"/>
            <a:chOff x="9715038" y="201092"/>
            <a:chExt cx="1055520" cy="49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F0BEE3C-0FC5-74A9-66B9-1055642EC3D8}"/>
                    </a:ext>
                  </a:extLst>
                </p14:cNvPr>
                <p14:cNvContentPartPr/>
                <p14:nvPr/>
              </p14:nvContentPartPr>
              <p14:xfrm>
                <a:off x="10126518" y="247532"/>
                <a:ext cx="253440" cy="124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F0BEE3C-0FC5-74A9-66B9-1055642EC3D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117878" y="238892"/>
                  <a:ext cx="271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72431D7-4B84-CB81-2258-98AA852E5DDB}"/>
                    </a:ext>
                  </a:extLst>
                </p14:cNvPr>
                <p14:cNvContentPartPr/>
                <p14:nvPr/>
              </p14:nvContentPartPr>
              <p14:xfrm>
                <a:off x="10355118" y="215492"/>
                <a:ext cx="127800" cy="134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72431D7-4B84-CB81-2258-98AA852E5D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346478" y="206492"/>
                  <a:ext cx="1454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51123B8-8873-C251-ADEF-EC3ED4928AD4}"/>
                    </a:ext>
                  </a:extLst>
                </p14:cNvPr>
                <p14:cNvContentPartPr/>
                <p14:nvPr/>
              </p14:nvContentPartPr>
              <p14:xfrm>
                <a:off x="10499118" y="201092"/>
                <a:ext cx="135000" cy="154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51123B8-8873-C251-ADEF-EC3ED4928AD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490478" y="192092"/>
                  <a:ext cx="1526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800D9EF-4F0B-688C-1986-DEC4CCB4B97A}"/>
                    </a:ext>
                  </a:extLst>
                </p14:cNvPr>
                <p14:cNvContentPartPr/>
                <p14:nvPr/>
              </p14:nvContentPartPr>
              <p14:xfrm>
                <a:off x="10191318" y="309812"/>
                <a:ext cx="520560" cy="116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800D9EF-4F0B-688C-1986-DEC4CCB4B97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182678" y="300812"/>
                  <a:ext cx="5382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6641F62-41FB-2F2B-C91F-CDE3A472EE2D}"/>
                    </a:ext>
                  </a:extLst>
                </p14:cNvPr>
                <p14:cNvContentPartPr/>
                <p14:nvPr/>
              </p14:nvContentPartPr>
              <p14:xfrm>
                <a:off x="9807558" y="669092"/>
                <a:ext cx="30240" cy="18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6641F62-41FB-2F2B-C91F-CDE3A472EE2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798558" y="660092"/>
                  <a:ext cx="478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CC661D6-17F0-D576-7E21-BBF74E300009}"/>
                    </a:ext>
                  </a:extLst>
                </p14:cNvPr>
                <p14:cNvContentPartPr/>
                <p14:nvPr/>
              </p14:nvContentPartPr>
              <p14:xfrm>
                <a:off x="9893598" y="583412"/>
                <a:ext cx="94320" cy="115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CC661D6-17F0-D576-7E21-BBF74E30000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884958" y="574412"/>
                  <a:ext cx="1119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3FDFA8D-8506-4AED-B153-8D18F3D1B333}"/>
                    </a:ext>
                  </a:extLst>
                </p14:cNvPr>
                <p14:cNvContentPartPr/>
                <p14:nvPr/>
              </p14:nvContentPartPr>
              <p14:xfrm>
                <a:off x="9904038" y="655412"/>
                <a:ext cx="91800" cy="7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3FDFA8D-8506-4AED-B153-8D18F3D1B33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895398" y="646772"/>
                  <a:ext cx="1094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7B4100D-3D77-29E6-4CC4-B9D6502012A4}"/>
                    </a:ext>
                  </a:extLst>
                </p14:cNvPr>
                <p14:cNvContentPartPr/>
                <p14:nvPr/>
              </p14:nvContentPartPr>
              <p14:xfrm>
                <a:off x="9715038" y="471092"/>
                <a:ext cx="56520" cy="53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7B4100D-3D77-29E6-4CC4-B9D6502012A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706398" y="462452"/>
                  <a:ext cx="741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6F0BE33-CB79-A8D4-6CFF-3102E1550FD6}"/>
                    </a:ext>
                  </a:extLst>
                </p14:cNvPr>
                <p14:cNvContentPartPr/>
                <p14:nvPr/>
              </p14:nvContentPartPr>
              <p14:xfrm>
                <a:off x="9738438" y="513212"/>
                <a:ext cx="82440" cy="41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6F0BE33-CB79-A8D4-6CFF-3102E1550FD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729798" y="504572"/>
                  <a:ext cx="1000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67F3BA7-17D9-283C-A186-45B26800415E}"/>
                    </a:ext>
                  </a:extLst>
                </p14:cNvPr>
                <p14:cNvContentPartPr/>
                <p14:nvPr/>
              </p14:nvContentPartPr>
              <p14:xfrm>
                <a:off x="10077198" y="521492"/>
                <a:ext cx="44280" cy="46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67F3BA7-17D9-283C-A186-45B26800415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068558" y="512492"/>
                  <a:ext cx="619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16F759B-28AD-9E5A-DEEF-57EE30491FA6}"/>
                    </a:ext>
                  </a:extLst>
                </p14:cNvPr>
                <p14:cNvContentPartPr/>
                <p14:nvPr/>
              </p14:nvContentPartPr>
              <p14:xfrm>
                <a:off x="10124718" y="505652"/>
                <a:ext cx="34920" cy="56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16F759B-28AD-9E5A-DEEF-57EE30491FA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115718" y="497012"/>
                  <a:ext cx="525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7940974-C01A-D5F2-1BD2-59CCF76391D5}"/>
                    </a:ext>
                  </a:extLst>
                </p14:cNvPr>
                <p14:cNvContentPartPr/>
                <p14:nvPr/>
              </p14:nvContentPartPr>
              <p14:xfrm>
                <a:off x="10464198" y="556052"/>
                <a:ext cx="136800" cy="102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7940974-C01A-D5F2-1BD2-59CCF76391D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455198" y="547052"/>
                  <a:ext cx="1544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9159F56-476F-AF48-3616-2686589273AA}"/>
                    </a:ext>
                  </a:extLst>
                </p14:cNvPr>
                <p14:cNvContentPartPr/>
                <p14:nvPr/>
              </p14:nvContentPartPr>
              <p14:xfrm>
                <a:off x="10487598" y="510332"/>
                <a:ext cx="149400" cy="97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9159F56-476F-AF48-3616-2686589273A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478598" y="501692"/>
                  <a:ext cx="1670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4C9716E-381A-DA08-739B-92F9C326378A}"/>
                    </a:ext>
                  </a:extLst>
                </p14:cNvPr>
                <p14:cNvContentPartPr/>
                <p14:nvPr/>
              </p14:nvContentPartPr>
              <p14:xfrm>
                <a:off x="10675878" y="490892"/>
                <a:ext cx="94680" cy="65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4C9716E-381A-DA08-739B-92F9C326378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666878" y="482252"/>
                  <a:ext cx="112320" cy="8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83A420D-8220-A4C8-422A-12D5FB468564}"/>
              </a:ext>
            </a:extLst>
          </p:cNvPr>
          <p:cNvGrpSpPr/>
          <p:nvPr/>
        </p:nvGrpSpPr>
        <p:grpSpPr>
          <a:xfrm>
            <a:off x="11027958" y="511772"/>
            <a:ext cx="867600" cy="198720"/>
            <a:chOff x="11027958" y="511772"/>
            <a:chExt cx="867600" cy="19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FC0A2CE-D7A7-ADD2-3D6C-F8FE9061C8AB}"/>
                    </a:ext>
                  </a:extLst>
                </p14:cNvPr>
                <p14:cNvContentPartPr/>
                <p14:nvPr/>
              </p14:nvContentPartPr>
              <p14:xfrm>
                <a:off x="11047398" y="558932"/>
                <a:ext cx="18000" cy="126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FC0A2CE-D7A7-ADD2-3D6C-F8FE9061C8A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038758" y="549932"/>
                  <a:ext cx="356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4449FDC-EADD-25A2-450D-EA9F4F086B98}"/>
                    </a:ext>
                  </a:extLst>
                </p14:cNvPr>
                <p14:cNvContentPartPr/>
                <p14:nvPr/>
              </p14:nvContentPartPr>
              <p14:xfrm>
                <a:off x="11027958" y="511772"/>
                <a:ext cx="108720" cy="85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4449FDC-EADD-25A2-450D-EA9F4F086B9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019318" y="502772"/>
                  <a:ext cx="1263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628055C-DD4B-FA8A-FB1A-C2C10BFBE24D}"/>
                    </a:ext>
                  </a:extLst>
                </p14:cNvPr>
                <p14:cNvContentPartPr/>
                <p14:nvPr/>
              </p14:nvContentPartPr>
              <p14:xfrm>
                <a:off x="11163318" y="576212"/>
                <a:ext cx="233280" cy="134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628055C-DD4B-FA8A-FB1A-C2C10BFBE24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154318" y="567572"/>
                  <a:ext cx="2509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D4D9706-3A4D-FA2F-AE31-02D15E5EE341}"/>
                    </a:ext>
                  </a:extLst>
                </p14:cNvPr>
                <p14:cNvContentPartPr/>
                <p14:nvPr/>
              </p14:nvContentPartPr>
              <p14:xfrm>
                <a:off x="11395158" y="566492"/>
                <a:ext cx="72720" cy="121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D4D9706-3A4D-FA2F-AE31-02D15E5EE34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1386158" y="557852"/>
                  <a:ext cx="903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4F958FB-34C4-23B0-6F07-32DA023700FC}"/>
                    </a:ext>
                  </a:extLst>
                </p14:cNvPr>
                <p14:cNvContentPartPr/>
                <p14:nvPr/>
              </p14:nvContentPartPr>
              <p14:xfrm>
                <a:off x="11526918" y="589172"/>
                <a:ext cx="183960" cy="95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4F958FB-34C4-23B0-6F07-32DA023700F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517918" y="580172"/>
                  <a:ext cx="2016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D881580-7B6B-2BA6-5030-D5865E53C8A2}"/>
                    </a:ext>
                  </a:extLst>
                </p14:cNvPr>
                <p14:cNvContentPartPr/>
                <p14:nvPr/>
              </p14:nvContentPartPr>
              <p14:xfrm>
                <a:off x="11756958" y="608972"/>
                <a:ext cx="138600" cy="70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D881580-7B6B-2BA6-5030-D5865E53C8A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748318" y="600332"/>
                  <a:ext cx="156240" cy="8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499F825-E3EE-376D-839A-C0DA50A9F231}"/>
              </a:ext>
            </a:extLst>
          </p:cNvPr>
          <p:cNvGrpSpPr/>
          <p:nvPr/>
        </p:nvGrpSpPr>
        <p:grpSpPr>
          <a:xfrm>
            <a:off x="10094118" y="894092"/>
            <a:ext cx="390600" cy="125640"/>
            <a:chOff x="10094118" y="894092"/>
            <a:chExt cx="390600" cy="12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3DED111-6582-774C-63AC-B0850A53557E}"/>
                    </a:ext>
                  </a:extLst>
                </p14:cNvPr>
                <p14:cNvContentPartPr/>
                <p14:nvPr/>
              </p14:nvContentPartPr>
              <p14:xfrm>
                <a:off x="10094118" y="907052"/>
                <a:ext cx="94320" cy="104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3DED111-6582-774C-63AC-B0850A53557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085478" y="898412"/>
                  <a:ext cx="1119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EB439DE-9A27-FB65-E5A7-D9252BBA5CF4}"/>
                    </a:ext>
                  </a:extLst>
                </p14:cNvPr>
                <p14:cNvContentPartPr/>
                <p14:nvPr/>
              </p14:nvContentPartPr>
              <p14:xfrm>
                <a:off x="10216518" y="894092"/>
                <a:ext cx="268200" cy="125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EB439DE-9A27-FB65-E5A7-D9252BBA5CF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207518" y="885452"/>
                  <a:ext cx="285840" cy="14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9E981E5-BAEC-17E1-9F1A-7483DFCB3FCC}"/>
              </a:ext>
            </a:extLst>
          </p:cNvPr>
          <p:cNvGrpSpPr/>
          <p:nvPr/>
        </p:nvGrpSpPr>
        <p:grpSpPr>
          <a:xfrm>
            <a:off x="10778838" y="885092"/>
            <a:ext cx="479880" cy="162360"/>
            <a:chOff x="10778838" y="885092"/>
            <a:chExt cx="479880" cy="16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C797DAB-B5FC-69EF-A7DC-6295D3F274C4}"/>
                    </a:ext>
                  </a:extLst>
                </p14:cNvPr>
                <p14:cNvContentPartPr/>
                <p14:nvPr/>
              </p14:nvContentPartPr>
              <p14:xfrm>
                <a:off x="10811238" y="889772"/>
                <a:ext cx="119880" cy="157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C797DAB-B5FC-69EF-A7DC-6295D3F274C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802598" y="881132"/>
                  <a:ext cx="1375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B402580-8591-00C6-AB10-1F8C13B2A00B}"/>
                    </a:ext>
                  </a:extLst>
                </p14:cNvPr>
                <p14:cNvContentPartPr/>
                <p14:nvPr/>
              </p14:nvContentPartPr>
              <p14:xfrm>
                <a:off x="10778838" y="929372"/>
                <a:ext cx="261360" cy="92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B402580-8591-00C6-AB10-1F8C13B2A00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769838" y="920372"/>
                  <a:ext cx="2790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E419213-4D87-B47B-25C7-E22650A39F73}"/>
                    </a:ext>
                  </a:extLst>
                </p14:cNvPr>
                <p14:cNvContentPartPr/>
                <p14:nvPr/>
              </p14:nvContentPartPr>
              <p14:xfrm>
                <a:off x="11146758" y="885092"/>
                <a:ext cx="111960" cy="157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E419213-4D87-B47B-25C7-E22650A39F7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137758" y="876452"/>
                  <a:ext cx="12960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B6835F0-A416-DB4F-2BC1-146A72D9A2CD}"/>
              </a:ext>
            </a:extLst>
          </p:cNvPr>
          <p:cNvGrpSpPr/>
          <p:nvPr/>
        </p:nvGrpSpPr>
        <p:grpSpPr>
          <a:xfrm>
            <a:off x="10023558" y="1239692"/>
            <a:ext cx="420480" cy="149400"/>
            <a:chOff x="10023558" y="1239692"/>
            <a:chExt cx="420480" cy="14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0251F3D-B17B-DD9C-D75C-4624D1803413}"/>
                    </a:ext>
                  </a:extLst>
                </p14:cNvPr>
                <p14:cNvContentPartPr/>
                <p14:nvPr/>
              </p14:nvContentPartPr>
              <p14:xfrm>
                <a:off x="10023558" y="1254092"/>
                <a:ext cx="122400" cy="135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0251F3D-B17B-DD9C-D75C-4624D180341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014558" y="1245452"/>
                  <a:ext cx="1400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6ECCC6C-B4E6-CC81-FA1D-D89D72CB93D6}"/>
                    </a:ext>
                  </a:extLst>
                </p14:cNvPr>
                <p14:cNvContentPartPr/>
                <p14:nvPr/>
              </p14:nvContentPartPr>
              <p14:xfrm>
                <a:off x="10224798" y="1313132"/>
                <a:ext cx="117360" cy="75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6ECCC6C-B4E6-CC81-FA1D-D89D72CB93D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215798" y="1304492"/>
                  <a:ext cx="1350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A2DAD5C-62EF-F84F-00D8-0636DC0B8247}"/>
                    </a:ext>
                  </a:extLst>
                </p14:cNvPr>
                <p14:cNvContentPartPr/>
                <p14:nvPr/>
              </p14:nvContentPartPr>
              <p14:xfrm>
                <a:off x="10213638" y="1239692"/>
                <a:ext cx="105120" cy="76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A2DAD5C-62EF-F84F-00D8-0636DC0B824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204638" y="1230692"/>
                  <a:ext cx="1227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5AF6DDB-9B78-5D10-D7EA-13124CC4A662}"/>
                    </a:ext>
                  </a:extLst>
                </p14:cNvPr>
                <p14:cNvContentPartPr/>
                <p14:nvPr/>
              </p14:nvContentPartPr>
              <p14:xfrm>
                <a:off x="10436478" y="1271732"/>
                <a:ext cx="7560" cy="98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5AF6DDB-9B78-5D10-D7EA-13124CC4A66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427838" y="1262732"/>
                  <a:ext cx="25200" cy="11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9816D28-5D54-C425-3D7A-E7A4E0F626E4}"/>
              </a:ext>
            </a:extLst>
          </p:cNvPr>
          <p:cNvGrpSpPr/>
          <p:nvPr/>
        </p:nvGrpSpPr>
        <p:grpSpPr>
          <a:xfrm>
            <a:off x="10878198" y="1224212"/>
            <a:ext cx="554400" cy="211320"/>
            <a:chOff x="10878198" y="1224212"/>
            <a:chExt cx="554400" cy="21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2F25A13-03D0-B7E4-E27A-43A68ACEE2FF}"/>
                    </a:ext>
                  </a:extLst>
                </p14:cNvPr>
                <p14:cNvContentPartPr/>
                <p14:nvPr/>
              </p14:nvContentPartPr>
              <p14:xfrm>
                <a:off x="10878198" y="1224212"/>
                <a:ext cx="51120" cy="75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2F25A13-03D0-B7E4-E27A-43A68ACEE2F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869558" y="1215212"/>
                  <a:ext cx="687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83D81F8-2E8C-325F-B07D-14E62B02F8B6}"/>
                    </a:ext>
                  </a:extLst>
                </p14:cNvPr>
                <p14:cNvContentPartPr/>
                <p14:nvPr/>
              </p14:nvContentPartPr>
              <p14:xfrm>
                <a:off x="10931118" y="1250492"/>
                <a:ext cx="40680" cy="50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83D81F8-2E8C-325F-B07D-14E62B02F8B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922118" y="1241852"/>
                  <a:ext cx="58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AE72F82-8B5F-10BE-DCEA-591457396C70}"/>
                    </a:ext>
                  </a:extLst>
                </p14:cNvPr>
                <p14:cNvContentPartPr/>
                <p14:nvPr/>
              </p14:nvContentPartPr>
              <p14:xfrm>
                <a:off x="11017158" y="1423652"/>
                <a:ext cx="7200" cy="10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AE72F82-8B5F-10BE-DCEA-591457396C7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1008518" y="1415012"/>
                  <a:ext cx="24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CFC76F4-CE2B-4AFC-3CCD-8AA0E8F07E91}"/>
                    </a:ext>
                  </a:extLst>
                </p14:cNvPr>
                <p14:cNvContentPartPr/>
                <p14:nvPr/>
              </p14:nvContentPartPr>
              <p14:xfrm>
                <a:off x="11360598" y="1268492"/>
                <a:ext cx="40320" cy="471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CFC76F4-CE2B-4AFC-3CCD-8AA0E8F07E9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1351598" y="1259852"/>
                  <a:ext cx="579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4E030B6-6129-71B5-34AA-5647F95DC437}"/>
                    </a:ext>
                  </a:extLst>
                </p14:cNvPr>
                <p14:cNvContentPartPr/>
                <p14:nvPr/>
              </p14:nvContentPartPr>
              <p14:xfrm>
                <a:off x="11421798" y="1235372"/>
                <a:ext cx="10800" cy="48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4E030B6-6129-71B5-34AA-5647F95DC43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413158" y="1226372"/>
                  <a:ext cx="284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58D16D2-BC09-5E69-72EF-1224AE5FF036}"/>
                    </a:ext>
                  </a:extLst>
                </p14:cNvPr>
                <p14:cNvContentPartPr/>
                <p14:nvPr/>
              </p14:nvContentPartPr>
              <p14:xfrm>
                <a:off x="11152158" y="1341932"/>
                <a:ext cx="99000" cy="93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58D16D2-BC09-5E69-72EF-1224AE5FF03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1143518" y="1333292"/>
                  <a:ext cx="116640" cy="1112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2875A923-3CBC-3029-037B-741627E3AB70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02" y="4387412"/>
            <a:ext cx="4861981" cy="1325995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A4E25D54-BE48-F378-3F60-A125869543F6}"/>
              </a:ext>
            </a:extLst>
          </p:cNvPr>
          <p:cNvGrpSpPr/>
          <p:nvPr/>
        </p:nvGrpSpPr>
        <p:grpSpPr>
          <a:xfrm>
            <a:off x="3051798" y="3686252"/>
            <a:ext cx="109440" cy="555840"/>
            <a:chOff x="3051798" y="3686252"/>
            <a:chExt cx="109440" cy="55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7C9CC6E-E1FE-06BD-C327-BC2EE24BE983}"/>
                    </a:ext>
                  </a:extLst>
                </p14:cNvPr>
                <p14:cNvContentPartPr/>
                <p14:nvPr/>
              </p14:nvContentPartPr>
              <p14:xfrm>
                <a:off x="3083838" y="3686252"/>
                <a:ext cx="24480" cy="525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7C9CC6E-E1FE-06BD-C327-BC2EE24BE98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074838" y="3677612"/>
                  <a:ext cx="42120" cy="5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C387061-7405-59AF-D808-6C06E9CFCC82}"/>
                    </a:ext>
                  </a:extLst>
                </p14:cNvPr>
                <p14:cNvContentPartPr/>
                <p14:nvPr/>
              </p14:nvContentPartPr>
              <p14:xfrm>
                <a:off x="3051798" y="4127972"/>
                <a:ext cx="109440" cy="114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C387061-7405-59AF-D808-6C06E9CFCC8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043158" y="4119332"/>
                  <a:ext cx="127080" cy="13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79A258C-133F-EEB3-F9E6-91E64863A0C1}"/>
              </a:ext>
            </a:extLst>
          </p:cNvPr>
          <p:cNvGrpSpPr/>
          <p:nvPr/>
        </p:nvGrpSpPr>
        <p:grpSpPr>
          <a:xfrm>
            <a:off x="252438" y="4300412"/>
            <a:ext cx="470520" cy="371880"/>
            <a:chOff x="252438" y="4300412"/>
            <a:chExt cx="470520" cy="37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AD295DD-CB21-8DB1-B9A1-6241930A44E8}"/>
                    </a:ext>
                  </a:extLst>
                </p14:cNvPr>
                <p14:cNvContentPartPr/>
                <p14:nvPr/>
              </p14:nvContentPartPr>
              <p14:xfrm>
                <a:off x="333078" y="4451252"/>
                <a:ext cx="141840" cy="1134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AD295DD-CB21-8DB1-B9A1-6241930A44E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24078" y="4442612"/>
                  <a:ext cx="1594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25A537F-26B2-85D1-B73C-1DAB8C881864}"/>
                    </a:ext>
                  </a:extLst>
                </p14:cNvPr>
                <p14:cNvContentPartPr/>
                <p14:nvPr/>
              </p14:nvContentPartPr>
              <p14:xfrm>
                <a:off x="252438" y="4300412"/>
                <a:ext cx="470520" cy="371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25A537F-26B2-85D1-B73C-1DAB8C88186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43438" y="4291772"/>
                  <a:ext cx="48816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5A0E0E6-5931-AA22-424C-5541668AF1F5}"/>
                    </a:ext>
                  </a:extLst>
                </p14:cNvPr>
                <p14:cNvContentPartPr/>
                <p14:nvPr/>
              </p14:nvContentPartPr>
              <p14:xfrm>
                <a:off x="517758" y="4440812"/>
                <a:ext cx="77760" cy="123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5A0E0E6-5931-AA22-424C-5541668AF1F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09118" y="4431812"/>
                  <a:ext cx="95400" cy="140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57256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F260CA-435A-09A0-90EA-D7EF9ABF1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55" y="74087"/>
            <a:ext cx="6637515" cy="369663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ACD7040-4FFC-8D81-5725-6B142521992A}"/>
              </a:ext>
            </a:extLst>
          </p:cNvPr>
          <p:cNvGrpSpPr/>
          <p:nvPr/>
        </p:nvGrpSpPr>
        <p:grpSpPr>
          <a:xfrm>
            <a:off x="3344088" y="4015344"/>
            <a:ext cx="215280" cy="206280"/>
            <a:chOff x="5380278" y="5024012"/>
            <a:chExt cx="215280" cy="20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724A6FA-74EE-5C62-82BF-CA6EE063FFF7}"/>
                    </a:ext>
                  </a:extLst>
                </p14:cNvPr>
                <p14:cNvContentPartPr/>
                <p14:nvPr/>
              </p14:nvContentPartPr>
              <p14:xfrm>
                <a:off x="5380278" y="5216252"/>
                <a:ext cx="360" cy="2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724A6FA-74EE-5C62-82BF-CA6EE063FFF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71638" y="5207612"/>
                  <a:ext cx="180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244A8FA-0776-ED17-78AE-9099D7BC1D8D}"/>
                    </a:ext>
                  </a:extLst>
                </p14:cNvPr>
                <p14:cNvContentPartPr/>
                <p14:nvPr/>
              </p14:nvContentPartPr>
              <p14:xfrm>
                <a:off x="5499078" y="5024012"/>
                <a:ext cx="40320" cy="200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244A8FA-0776-ED17-78AE-9099D7BC1D8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90438" y="5015012"/>
                  <a:ext cx="579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73979B8-D09A-84E1-955D-2D26884FC641}"/>
                    </a:ext>
                  </a:extLst>
                </p14:cNvPr>
                <p14:cNvContentPartPr/>
                <p14:nvPr/>
              </p14:nvContentPartPr>
              <p14:xfrm>
                <a:off x="5523198" y="5126252"/>
                <a:ext cx="72360" cy="104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73979B8-D09A-84E1-955D-2D26884FC64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514198" y="5117612"/>
                  <a:ext cx="90000" cy="12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5FC00F-DD74-01B4-1043-723E86F18404}"/>
              </a:ext>
            </a:extLst>
          </p:cNvPr>
          <p:cNvGrpSpPr/>
          <p:nvPr/>
        </p:nvGrpSpPr>
        <p:grpSpPr>
          <a:xfrm>
            <a:off x="3481608" y="3814464"/>
            <a:ext cx="144360" cy="59040"/>
            <a:chOff x="5517798" y="4823132"/>
            <a:chExt cx="144360" cy="5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DCEEFB7-0C28-385C-5A54-D37B09D064AC}"/>
                    </a:ext>
                  </a:extLst>
                </p14:cNvPr>
                <p14:cNvContentPartPr/>
                <p14:nvPr/>
              </p14:nvContentPartPr>
              <p14:xfrm>
                <a:off x="5517798" y="4823132"/>
                <a:ext cx="144360" cy="14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DCEEFB7-0C28-385C-5A54-D37B09D064A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09158" y="4814492"/>
                  <a:ext cx="1620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48F80F2-34F6-4A3B-06DD-BE477BD9A234}"/>
                    </a:ext>
                  </a:extLst>
                </p14:cNvPr>
                <p14:cNvContentPartPr/>
                <p14:nvPr/>
              </p14:nvContentPartPr>
              <p14:xfrm>
                <a:off x="5526078" y="4878212"/>
                <a:ext cx="134640" cy="3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48F80F2-34F6-4A3B-06DD-BE477BD9A23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517078" y="4869572"/>
                  <a:ext cx="15228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684E787-FB45-0FE0-EFFF-1086E6D516D2}"/>
              </a:ext>
            </a:extLst>
          </p:cNvPr>
          <p:cNvGrpSpPr/>
          <p:nvPr/>
        </p:nvGrpSpPr>
        <p:grpSpPr>
          <a:xfrm>
            <a:off x="5100888" y="3818784"/>
            <a:ext cx="173160" cy="82080"/>
            <a:chOff x="7137078" y="4827452"/>
            <a:chExt cx="173160" cy="8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290EAA1-6341-C099-DFE5-27679F52C151}"/>
                    </a:ext>
                  </a:extLst>
                </p14:cNvPr>
                <p14:cNvContentPartPr/>
                <p14:nvPr/>
              </p14:nvContentPartPr>
              <p14:xfrm>
                <a:off x="7156158" y="4827452"/>
                <a:ext cx="154080" cy="16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290EAA1-6341-C099-DFE5-27679F52C15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147518" y="4818452"/>
                  <a:ext cx="1717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4D02EA0-C9CB-F59F-CAFB-CA06B79F3494}"/>
                    </a:ext>
                  </a:extLst>
                </p14:cNvPr>
                <p14:cNvContentPartPr/>
                <p14:nvPr/>
              </p14:nvContentPartPr>
              <p14:xfrm>
                <a:off x="7137078" y="4894052"/>
                <a:ext cx="162360" cy="15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4D02EA0-C9CB-F59F-CAFB-CA06B79F349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128078" y="4885052"/>
                  <a:ext cx="18000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6898E12-1C8A-2E29-C698-2EC34C404D51}"/>
              </a:ext>
            </a:extLst>
          </p:cNvPr>
          <p:cNvGrpSpPr/>
          <p:nvPr/>
        </p:nvGrpSpPr>
        <p:grpSpPr>
          <a:xfrm>
            <a:off x="4687608" y="4011024"/>
            <a:ext cx="1353960" cy="227520"/>
            <a:chOff x="6723798" y="5019692"/>
            <a:chExt cx="1353960" cy="22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0758396-755D-4038-FB63-DF63FBA19A17}"/>
                    </a:ext>
                  </a:extLst>
                </p14:cNvPr>
                <p14:cNvContentPartPr/>
                <p14:nvPr/>
              </p14:nvContentPartPr>
              <p14:xfrm>
                <a:off x="6723798" y="5023292"/>
                <a:ext cx="30960" cy="163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0758396-755D-4038-FB63-DF63FBA19A1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715158" y="5014652"/>
                  <a:ext cx="486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42BBE97-7102-D403-C35E-7976BD959965}"/>
                    </a:ext>
                  </a:extLst>
                </p14:cNvPr>
                <p14:cNvContentPartPr/>
                <p14:nvPr/>
              </p14:nvContentPartPr>
              <p14:xfrm>
                <a:off x="6799758" y="5049932"/>
                <a:ext cx="128520" cy="114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42BBE97-7102-D403-C35E-7976BD95996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791118" y="5040932"/>
                  <a:ext cx="1461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721FB92-57DF-0564-76D0-24EC7A96BB35}"/>
                    </a:ext>
                  </a:extLst>
                </p14:cNvPr>
                <p14:cNvContentPartPr/>
                <p14:nvPr/>
              </p14:nvContentPartPr>
              <p14:xfrm>
                <a:off x="6963198" y="5073692"/>
                <a:ext cx="37080" cy="85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721FB92-57DF-0564-76D0-24EC7A96BB3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954198" y="5064692"/>
                  <a:ext cx="547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9A707C9-5FD4-891A-8728-372B06B69775}"/>
                    </a:ext>
                  </a:extLst>
                </p14:cNvPr>
                <p14:cNvContentPartPr/>
                <p14:nvPr/>
              </p14:nvContentPartPr>
              <p14:xfrm>
                <a:off x="6968598" y="5019692"/>
                <a:ext cx="69840" cy="78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9A707C9-5FD4-891A-8728-372B06B6977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959598" y="5011052"/>
                  <a:ext cx="874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9F6B804-0E83-50E7-200C-858AAC71C3AF}"/>
                    </a:ext>
                  </a:extLst>
                </p14:cNvPr>
                <p14:cNvContentPartPr/>
                <p14:nvPr/>
              </p14:nvContentPartPr>
              <p14:xfrm>
                <a:off x="6912798" y="5091692"/>
                <a:ext cx="28440" cy="90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9F6B804-0E83-50E7-200C-858AAC71C3A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904158" y="5083052"/>
                  <a:ext cx="460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C36B8A5-EA8F-FD39-2180-F6B65E79EA96}"/>
                    </a:ext>
                  </a:extLst>
                </p14:cNvPr>
                <p14:cNvContentPartPr/>
                <p14:nvPr/>
              </p14:nvContentPartPr>
              <p14:xfrm>
                <a:off x="7041678" y="5067212"/>
                <a:ext cx="191520" cy="102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C36B8A5-EA8F-FD39-2180-F6B65E79EA9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033038" y="5058572"/>
                  <a:ext cx="2091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3D6408C-FE96-D455-90FF-48D18799DB4F}"/>
                    </a:ext>
                  </a:extLst>
                </p14:cNvPr>
                <p14:cNvContentPartPr/>
                <p14:nvPr/>
              </p14:nvContentPartPr>
              <p14:xfrm>
                <a:off x="7123038" y="5037332"/>
                <a:ext cx="111600" cy="59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3D6408C-FE96-D455-90FF-48D18799DB4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114038" y="5028692"/>
                  <a:ext cx="1292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6844042-A0B1-FFDC-271A-60BA9BACFF3B}"/>
                    </a:ext>
                  </a:extLst>
                </p14:cNvPr>
                <p14:cNvContentPartPr/>
                <p14:nvPr/>
              </p14:nvContentPartPr>
              <p14:xfrm>
                <a:off x="7260198" y="5069372"/>
                <a:ext cx="127440" cy="103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6844042-A0B1-FFDC-271A-60BA9BACFF3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251558" y="5060372"/>
                  <a:ext cx="1450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4E6041D-44E4-7982-D967-CA3124B30DA5}"/>
                    </a:ext>
                  </a:extLst>
                </p14:cNvPr>
                <p14:cNvContentPartPr/>
                <p14:nvPr/>
              </p14:nvContentPartPr>
              <p14:xfrm>
                <a:off x="7412478" y="5116532"/>
                <a:ext cx="96840" cy="57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4E6041D-44E4-7982-D967-CA3124B30DA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403838" y="5107532"/>
                  <a:ext cx="1144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14580C1-F65E-9584-6DB3-500E37C4FDD7}"/>
                    </a:ext>
                  </a:extLst>
                </p14:cNvPr>
                <p14:cNvContentPartPr/>
                <p14:nvPr/>
              </p14:nvContentPartPr>
              <p14:xfrm>
                <a:off x="7418958" y="5032652"/>
                <a:ext cx="114480" cy="74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14580C1-F65E-9584-6DB3-500E37C4FDD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410318" y="5024012"/>
                  <a:ext cx="1321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0F71350-E1DD-5D1E-597F-3C93670B6BF2}"/>
                    </a:ext>
                  </a:extLst>
                </p14:cNvPr>
                <p14:cNvContentPartPr/>
                <p14:nvPr/>
              </p14:nvContentPartPr>
              <p14:xfrm>
                <a:off x="7538478" y="5071532"/>
                <a:ext cx="130680" cy="99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0F71350-E1DD-5D1E-597F-3C93670B6BF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529838" y="5062892"/>
                  <a:ext cx="1483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78484B5-5F3C-135F-549E-D6A9BA659E51}"/>
                    </a:ext>
                  </a:extLst>
                </p14:cNvPr>
                <p14:cNvContentPartPr/>
                <p14:nvPr/>
              </p14:nvContentPartPr>
              <p14:xfrm>
                <a:off x="7632438" y="5026172"/>
                <a:ext cx="169920" cy="127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78484B5-5F3C-135F-549E-D6A9BA659E5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623798" y="5017532"/>
                  <a:ext cx="1875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CE6C809-D27B-43A8-C346-78FCFA2AB64D}"/>
                    </a:ext>
                  </a:extLst>
                </p14:cNvPr>
                <p14:cNvContentPartPr/>
                <p14:nvPr/>
              </p14:nvContentPartPr>
              <p14:xfrm>
                <a:off x="7786518" y="5055692"/>
                <a:ext cx="109800" cy="102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CE6C809-D27B-43A8-C346-78FCFA2AB64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777518" y="5047052"/>
                  <a:ext cx="1274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A0D4F60-DEA0-2496-F5C6-E81AFF424F96}"/>
                    </a:ext>
                  </a:extLst>
                </p14:cNvPr>
                <p14:cNvContentPartPr/>
                <p14:nvPr/>
              </p14:nvContentPartPr>
              <p14:xfrm>
                <a:off x="7810278" y="5132012"/>
                <a:ext cx="71280" cy="6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A0D4F60-DEA0-2496-F5C6-E81AFF424F9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801638" y="5123372"/>
                  <a:ext cx="889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1FB0ED2-FC1F-D952-2A31-DC659DC402F9}"/>
                    </a:ext>
                  </a:extLst>
                </p14:cNvPr>
                <p14:cNvContentPartPr/>
                <p14:nvPr/>
              </p14:nvContentPartPr>
              <p14:xfrm>
                <a:off x="7936998" y="5061452"/>
                <a:ext cx="92160" cy="131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1FB0ED2-FC1F-D952-2A31-DC659DC402F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927998" y="5052452"/>
                  <a:ext cx="1098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628BCA8-8048-E053-FCF2-0F92C3CF36BD}"/>
                    </a:ext>
                  </a:extLst>
                </p14:cNvPr>
                <p14:cNvContentPartPr/>
                <p14:nvPr/>
              </p14:nvContentPartPr>
              <p14:xfrm>
                <a:off x="7919718" y="5112212"/>
                <a:ext cx="79200" cy="13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628BCA8-8048-E053-FCF2-0F92C3CF36B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911078" y="5103572"/>
                  <a:ext cx="968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4AECF4E-C519-BF35-41F9-40B1B4A3ADBE}"/>
                    </a:ext>
                  </a:extLst>
                </p14:cNvPr>
                <p14:cNvContentPartPr/>
                <p14:nvPr/>
              </p14:nvContentPartPr>
              <p14:xfrm>
                <a:off x="8074878" y="5243252"/>
                <a:ext cx="2880" cy="3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4AECF4E-C519-BF35-41F9-40B1B4A3ADB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66238" y="5234612"/>
                  <a:ext cx="2052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812AE3B-D1A9-84AC-A870-ED3D9696A694}"/>
              </a:ext>
            </a:extLst>
          </p:cNvPr>
          <p:cNvGrpSpPr/>
          <p:nvPr/>
        </p:nvGrpSpPr>
        <p:grpSpPr>
          <a:xfrm>
            <a:off x="2138200" y="3854784"/>
            <a:ext cx="140040" cy="70560"/>
            <a:chOff x="3853878" y="4863452"/>
            <a:chExt cx="140040" cy="7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09FB0A3-D152-D419-20E6-6F1DD9A4301D}"/>
                    </a:ext>
                  </a:extLst>
                </p14:cNvPr>
                <p14:cNvContentPartPr/>
                <p14:nvPr/>
              </p14:nvContentPartPr>
              <p14:xfrm>
                <a:off x="3859638" y="4863452"/>
                <a:ext cx="130680" cy="26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09FB0A3-D152-D419-20E6-6F1DD9A4301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850638" y="4854812"/>
                  <a:ext cx="1483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DCBFB2C-BDD3-27AD-AEF8-79A1A7F3B6CB}"/>
                    </a:ext>
                  </a:extLst>
                </p14:cNvPr>
                <p14:cNvContentPartPr/>
                <p14:nvPr/>
              </p14:nvContentPartPr>
              <p14:xfrm>
                <a:off x="3853878" y="4923212"/>
                <a:ext cx="140040" cy="10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DCBFB2C-BDD3-27AD-AEF8-79A1A7F3B6C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844878" y="4914572"/>
                  <a:ext cx="15768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0269255-8CBC-304F-25F4-243B8D2B9594}"/>
              </a:ext>
            </a:extLst>
          </p:cNvPr>
          <p:cNvGrpSpPr/>
          <p:nvPr/>
        </p:nvGrpSpPr>
        <p:grpSpPr>
          <a:xfrm>
            <a:off x="1807360" y="4065024"/>
            <a:ext cx="910440" cy="148680"/>
            <a:chOff x="3523038" y="5073692"/>
            <a:chExt cx="91044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93122BC-2D45-3D77-F9C1-FDA345D6570C}"/>
                    </a:ext>
                  </a:extLst>
                </p14:cNvPr>
                <p14:cNvContentPartPr/>
                <p14:nvPr/>
              </p14:nvContentPartPr>
              <p14:xfrm>
                <a:off x="3523038" y="5096012"/>
                <a:ext cx="90720" cy="126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93122BC-2D45-3D77-F9C1-FDA345D6570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514038" y="5087012"/>
                  <a:ext cx="1083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748193B-10F0-0F5E-5B8C-3BBB9529AAF1}"/>
                    </a:ext>
                  </a:extLst>
                </p14:cNvPr>
                <p14:cNvContentPartPr/>
                <p14:nvPr/>
              </p14:nvContentPartPr>
              <p14:xfrm>
                <a:off x="3638958" y="5073692"/>
                <a:ext cx="130680" cy="1245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748193B-10F0-0F5E-5B8C-3BBB9529AAF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30318" y="5064692"/>
                  <a:ext cx="1483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7178E30-C360-5049-59C8-55787EAE07B9}"/>
                    </a:ext>
                  </a:extLst>
                </p14:cNvPr>
                <p14:cNvContentPartPr/>
                <p14:nvPr/>
              </p14:nvContentPartPr>
              <p14:xfrm>
                <a:off x="3785838" y="5098172"/>
                <a:ext cx="20880" cy="90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7178E30-C360-5049-59C8-55787EAE07B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777198" y="5089532"/>
                  <a:ext cx="385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AB8B88E-90F7-EFC8-1D48-19458284F2E2}"/>
                    </a:ext>
                  </a:extLst>
                </p14:cNvPr>
                <p14:cNvContentPartPr/>
                <p14:nvPr/>
              </p14:nvContentPartPr>
              <p14:xfrm>
                <a:off x="3835518" y="5094572"/>
                <a:ext cx="159840" cy="106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AB8B88E-90F7-EFC8-1D48-19458284F2E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826878" y="5085932"/>
                  <a:ext cx="1774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9B101AA-7141-F970-1365-09530A72A6B3}"/>
                    </a:ext>
                  </a:extLst>
                </p14:cNvPr>
                <p14:cNvContentPartPr/>
                <p14:nvPr/>
              </p14:nvContentPartPr>
              <p14:xfrm>
                <a:off x="4066998" y="5089172"/>
                <a:ext cx="100080" cy="104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9B101AA-7141-F970-1365-09530A72A6B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058358" y="5080172"/>
                  <a:ext cx="1177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E43DBC6-F578-E09E-E4B5-197E37DD886B}"/>
                    </a:ext>
                  </a:extLst>
                </p14:cNvPr>
                <p14:cNvContentPartPr/>
                <p14:nvPr/>
              </p14:nvContentPartPr>
              <p14:xfrm>
                <a:off x="4081398" y="5137412"/>
                <a:ext cx="86400" cy="9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E43DBC6-F578-E09E-E4B5-197E37DD886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072398" y="5128772"/>
                  <a:ext cx="1040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2407DBE-1145-5989-7248-3CB043C87A82}"/>
                    </a:ext>
                  </a:extLst>
                </p14:cNvPr>
                <p14:cNvContentPartPr/>
                <p14:nvPr/>
              </p14:nvContentPartPr>
              <p14:xfrm>
                <a:off x="4209558" y="5096372"/>
                <a:ext cx="90360" cy="119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2407DBE-1145-5989-7248-3CB043C87A8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200558" y="5087372"/>
                  <a:ext cx="108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3A020EF-DBE2-5313-2C59-A45D611FCF19}"/>
                    </a:ext>
                  </a:extLst>
                </p14:cNvPr>
                <p14:cNvContentPartPr/>
                <p14:nvPr/>
              </p14:nvContentPartPr>
              <p14:xfrm>
                <a:off x="4183638" y="5079452"/>
                <a:ext cx="108720" cy="16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3A020EF-DBE2-5313-2C59-A45D611FCF1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174998" y="5070812"/>
                  <a:ext cx="1263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8DC0033-8912-087A-BE80-FEC7F5B3DDF3}"/>
                    </a:ext>
                  </a:extLst>
                </p14:cNvPr>
                <p14:cNvContentPartPr/>
                <p14:nvPr/>
              </p14:nvContentPartPr>
              <p14:xfrm>
                <a:off x="4344558" y="5123012"/>
                <a:ext cx="88920" cy="75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8DC0033-8912-087A-BE80-FEC7F5B3DDF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335918" y="5114012"/>
                  <a:ext cx="106560" cy="932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B8463F62-2B7C-E764-A13C-5CD0B3C0CE5B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570" y="4290372"/>
            <a:ext cx="4884843" cy="18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17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91C00A-8107-09F4-C8EB-8A3D680C6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332241" cy="42420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9F7CF8-4F3C-DE2F-1DA2-7F627E07B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035" y="2893866"/>
            <a:ext cx="5866437" cy="335610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72889B9-DEFF-B6B3-66F2-069FE6D51D4B}"/>
              </a:ext>
            </a:extLst>
          </p:cNvPr>
          <p:cNvGrpSpPr/>
          <p:nvPr/>
        </p:nvGrpSpPr>
        <p:grpSpPr>
          <a:xfrm>
            <a:off x="7111878" y="2200892"/>
            <a:ext cx="1425960" cy="246240"/>
            <a:chOff x="7111878" y="2200892"/>
            <a:chExt cx="1425960" cy="24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3F76047-20BA-BC13-16F2-28D1E3955F44}"/>
                    </a:ext>
                  </a:extLst>
                </p14:cNvPr>
                <p14:cNvContentPartPr/>
                <p14:nvPr/>
              </p14:nvContentPartPr>
              <p14:xfrm>
                <a:off x="7124118" y="2280452"/>
                <a:ext cx="14400" cy="1666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3F76047-20BA-BC13-16F2-28D1E3955F4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15118" y="2271452"/>
                  <a:ext cx="320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3102506-F744-2349-77D5-1D87BC6A8478}"/>
                    </a:ext>
                  </a:extLst>
                </p14:cNvPr>
                <p14:cNvContentPartPr/>
                <p14:nvPr/>
              </p14:nvContentPartPr>
              <p14:xfrm>
                <a:off x="7111878" y="2200892"/>
                <a:ext cx="109080" cy="136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3102506-F744-2349-77D5-1D87BC6A847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02878" y="2191892"/>
                  <a:ext cx="1267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4D834A0-BB3D-EA1D-3052-0EAD7CB08475}"/>
                    </a:ext>
                  </a:extLst>
                </p14:cNvPr>
                <p14:cNvContentPartPr/>
                <p14:nvPr/>
              </p14:nvContentPartPr>
              <p14:xfrm>
                <a:off x="7313118" y="2308532"/>
                <a:ext cx="5760" cy="100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4D834A0-BB3D-EA1D-3052-0EAD7CB0847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04118" y="2299532"/>
                  <a:ext cx="234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B1FD3D4-682D-E2BB-CFD6-5B6925D46F07}"/>
                    </a:ext>
                  </a:extLst>
                </p14:cNvPr>
                <p14:cNvContentPartPr/>
                <p14:nvPr/>
              </p14:nvContentPartPr>
              <p14:xfrm>
                <a:off x="7309518" y="2217452"/>
                <a:ext cx="270720" cy="208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B1FD3D4-682D-E2BB-CFD6-5B6925D46F0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300518" y="2208812"/>
                  <a:ext cx="2883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4C6E919-F9E7-267E-5B79-5A5F5D68D581}"/>
                    </a:ext>
                  </a:extLst>
                </p14:cNvPr>
                <p14:cNvContentPartPr/>
                <p14:nvPr/>
              </p14:nvContentPartPr>
              <p14:xfrm>
                <a:off x="7612638" y="2306012"/>
                <a:ext cx="27360" cy="110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4C6E919-F9E7-267E-5B79-5A5F5D68D58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603998" y="2297372"/>
                  <a:ext cx="450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07DB563-1DEE-3014-0B0D-A72F2BEBCBB4}"/>
                    </a:ext>
                  </a:extLst>
                </p14:cNvPr>
                <p14:cNvContentPartPr/>
                <p14:nvPr/>
              </p14:nvContentPartPr>
              <p14:xfrm>
                <a:off x="7611198" y="2231132"/>
                <a:ext cx="115200" cy="176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07DB563-1DEE-3014-0B0D-A72F2BEBCBB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602558" y="2222492"/>
                  <a:ext cx="1328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704ED3F-94F7-7367-1350-D91F58C3B5DA}"/>
                    </a:ext>
                  </a:extLst>
                </p14:cNvPr>
                <p14:cNvContentPartPr/>
                <p14:nvPr/>
              </p14:nvContentPartPr>
              <p14:xfrm>
                <a:off x="7756638" y="2265692"/>
                <a:ext cx="239040" cy="167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704ED3F-94F7-7367-1350-D91F58C3B5D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47998" y="2257052"/>
                  <a:ext cx="2566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952AF95-E6F4-D19D-37AD-B9B4ACC97364}"/>
                    </a:ext>
                  </a:extLst>
                </p14:cNvPr>
                <p14:cNvContentPartPr/>
                <p14:nvPr/>
              </p14:nvContentPartPr>
              <p14:xfrm>
                <a:off x="7891638" y="2285492"/>
                <a:ext cx="97920" cy="61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952AF95-E6F4-D19D-37AD-B9B4ACC9736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882998" y="2276852"/>
                  <a:ext cx="1155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D2E4D08-F4CB-6057-3CA6-4565097C5CC0}"/>
                    </a:ext>
                  </a:extLst>
                </p14:cNvPr>
                <p14:cNvContentPartPr/>
                <p14:nvPr/>
              </p14:nvContentPartPr>
              <p14:xfrm>
                <a:off x="8069838" y="2306372"/>
                <a:ext cx="175320" cy="131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D2E4D08-F4CB-6057-3CA6-4565097C5CC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060838" y="2297372"/>
                  <a:ext cx="1929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4A4E387-E0D9-4AE2-6068-9748F44A4E6D}"/>
                    </a:ext>
                  </a:extLst>
                </p14:cNvPr>
                <p14:cNvContentPartPr/>
                <p14:nvPr/>
              </p14:nvContentPartPr>
              <p14:xfrm>
                <a:off x="8279718" y="2313572"/>
                <a:ext cx="128520" cy="128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4A4E387-E0D9-4AE2-6068-9748F44A4E6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270718" y="2304932"/>
                  <a:ext cx="1461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A527637-D71F-0700-402A-BDC3F97ED5E5}"/>
                    </a:ext>
                  </a:extLst>
                </p14:cNvPr>
                <p14:cNvContentPartPr/>
                <p14:nvPr/>
              </p14:nvContentPartPr>
              <p14:xfrm>
                <a:off x="8284398" y="2400332"/>
                <a:ext cx="101160" cy="9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A527637-D71F-0700-402A-BDC3F97ED5E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275398" y="2391332"/>
                  <a:ext cx="1188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3AB6A27-3751-B271-E103-473AC1119C3E}"/>
                    </a:ext>
                  </a:extLst>
                </p14:cNvPr>
                <p14:cNvContentPartPr/>
                <p14:nvPr/>
              </p14:nvContentPartPr>
              <p14:xfrm>
                <a:off x="8499318" y="2322572"/>
                <a:ext cx="38520" cy="102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3AB6A27-3751-B271-E103-473AC1119C3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490318" y="2313572"/>
                  <a:ext cx="5616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33144BC-3F8D-5A6E-5171-43024DEA4B5F}"/>
              </a:ext>
            </a:extLst>
          </p:cNvPr>
          <p:cNvGrpSpPr/>
          <p:nvPr/>
        </p:nvGrpSpPr>
        <p:grpSpPr>
          <a:xfrm>
            <a:off x="8943918" y="2244812"/>
            <a:ext cx="694440" cy="192960"/>
            <a:chOff x="8943918" y="2244812"/>
            <a:chExt cx="69444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C096F6F-40EC-8CF3-B9C5-60EC69B44FC9}"/>
                    </a:ext>
                  </a:extLst>
                </p14:cNvPr>
                <p14:cNvContentPartPr/>
                <p14:nvPr/>
              </p14:nvContentPartPr>
              <p14:xfrm>
                <a:off x="8943918" y="2325452"/>
                <a:ext cx="129240" cy="107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C096F6F-40EC-8CF3-B9C5-60EC69B44FC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934918" y="2316812"/>
                  <a:ext cx="1468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4EAD476-0F77-63C7-6B8A-75A5C33C187C}"/>
                    </a:ext>
                  </a:extLst>
                </p14:cNvPr>
                <p14:cNvContentPartPr/>
                <p14:nvPr/>
              </p14:nvContentPartPr>
              <p14:xfrm>
                <a:off x="9106998" y="2344532"/>
                <a:ext cx="26640" cy="93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4EAD476-0F77-63C7-6B8A-75A5C33C187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098358" y="2335892"/>
                  <a:ext cx="442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28D96FE-056E-9D21-AEBD-F3E7D5CB7AD0}"/>
                    </a:ext>
                  </a:extLst>
                </p14:cNvPr>
                <p14:cNvContentPartPr/>
                <p14:nvPr/>
              </p14:nvContentPartPr>
              <p14:xfrm>
                <a:off x="9184398" y="2271092"/>
                <a:ext cx="134280" cy="157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28D96FE-056E-9D21-AEBD-F3E7D5CB7AD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175398" y="2262092"/>
                  <a:ext cx="1519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CC8F4D0-B601-545F-762B-0D64FAC39EB0}"/>
                    </a:ext>
                  </a:extLst>
                </p14:cNvPr>
                <p14:cNvContentPartPr/>
                <p14:nvPr/>
              </p14:nvContentPartPr>
              <p14:xfrm>
                <a:off x="9209598" y="2310692"/>
                <a:ext cx="66960" cy="5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CC8F4D0-B601-545F-762B-0D64FAC39EB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200598" y="2302052"/>
                  <a:ext cx="846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CAD1D2A-7751-4CAB-6F29-C80925F05BC0}"/>
                    </a:ext>
                  </a:extLst>
                </p14:cNvPr>
                <p14:cNvContentPartPr/>
                <p14:nvPr/>
              </p14:nvContentPartPr>
              <p14:xfrm>
                <a:off x="9360798" y="2290532"/>
                <a:ext cx="260280" cy="80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CAD1D2A-7751-4CAB-6F29-C80925F05BC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352158" y="2281532"/>
                  <a:ext cx="2779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BCB888F-BA7C-EBE7-2BEC-08E689C7FF82}"/>
                    </a:ext>
                  </a:extLst>
                </p14:cNvPr>
                <p14:cNvContentPartPr/>
                <p14:nvPr/>
              </p14:nvContentPartPr>
              <p14:xfrm>
                <a:off x="9543678" y="2244812"/>
                <a:ext cx="94680" cy="50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BCB888F-BA7C-EBE7-2BEC-08E689C7FF8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534678" y="2235812"/>
                  <a:ext cx="112320" cy="6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EAC7019-BB79-5627-8412-E543986AE467}"/>
              </a:ext>
            </a:extLst>
          </p:cNvPr>
          <p:cNvGrpSpPr/>
          <p:nvPr/>
        </p:nvGrpSpPr>
        <p:grpSpPr>
          <a:xfrm>
            <a:off x="9969918" y="2240492"/>
            <a:ext cx="898560" cy="131760"/>
            <a:chOff x="9969918" y="2240492"/>
            <a:chExt cx="898560" cy="13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8274DF7-8233-4492-D2B8-D172A9CC47B5}"/>
                    </a:ext>
                  </a:extLst>
                </p14:cNvPr>
                <p14:cNvContentPartPr/>
                <p14:nvPr/>
              </p14:nvContentPartPr>
              <p14:xfrm>
                <a:off x="9969918" y="2263172"/>
                <a:ext cx="242640" cy="101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8274DF7-8233-4492-D2B8-D172A9CC47B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961278" y="2254172"/>
                  <a:ext cx="2602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D1B29AF-BEBD-036B-114B-EC9E5C029853}"/>
                    </a:ext>
                  </a:extLst>
                </p14:cNvPr>
                <p14:cNvContentPartPr/>
                <p14:nvPr/>
              </p14:nvContentPartPr>
              <p14:xfrm>
                <a:off x="10212198" y="2255972"/>
                <a:ext cx="109440" cy="114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D1B29AF-BEBD-036B-114B-EC9E5C02985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203198" y="2247332"/>
                  <a:ext cx="127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FF878E8-D466-6FC5-C9CF-2ADE00B09BCA}"/>
                    </a:ext>
                  </a:extLst>
                </p14:cNvPr>
                <p14:cNvContentPartPr/>
                <p14:nvPr/>
              </p14:nvContentPartPr>
              <p14:xfrm>
                <a:off x="10387878" y="2287292"/>
                <a:ext cx="24840" cy="84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FF878E8-D466-6FC5-C9CF-2ADE00B09BC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379238" y="2278652"/>
                  <a:ext cx="424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F51460A-EB0A-5D39-B760-ED54A6EAE6EF}"/>
                    </a:ext>
                  </a:extLst>
                </p14:cNvPr>
                <p14:cNvContentPartPr/>
                <p14:nvPr/>
              </p14:nvContentPartPr>
              <p14:xfrm>
                <a:off x="10433598" y="2263532"/>
                <a:ext cx="119160" cy="108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F51460A-EB0A-5D39-B760-ED54A6EAE6E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424958" y="2254532"/>
                  <a:ext cx="1368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BDE7008-F1FA-764E-F61E-F0B192F27A8B}"/>
                    </a:ext>
                  </a:extLst>
                </p14:cNvPr>
                <p14:cNvContentPartPr/>
                <p14:nvPr/>
              </p14:nvContentPartPr>
              <p14:xfrm>
                <a:off x="10584438" y="2240492"/>
                <a:ext cx="140040" cy="99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BDE7008-F1FA-764E-F61E-F0B192F27A8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575798" y="2231852"/>
                  <a:ext cx="1576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8B323A2-D57B-1F86-1476-D6D6935CEB29}"/>
                    </a:ext>
                  </a:extLst>
                </p14:cNvPr>
                <p14:cNvContentPartPr/>
                <p14:nvPr/>
              </p14:nvContentPartPr>
              <p14:xfrm>
                <a:off x="10710798" y="2267132"/>
                <a:ext cx="157680" cy="97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8B323A2-D57B-1F86-1476-D6D6935CEB2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702158" y="2258492"/>
                  <a:ext cx="17532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B477195-604C-F9E2-FAB0-65B2191114F7}"/>
              </a:ext>
            </a:extLst>
          </p:cNvPr>
          <p:cNvGrpSpPr/>
          <p:nvPr/>
        </p:nvGrpSpPr>
        <p:grpSpPr>
          <a:xfrm>
            <a:off x="9256398" y="2500412"/>
            <a:ext cx="169920" cy="268920"/>
            <a:chOff x="9256398" y="2500412"/>
            <a:chExt cx="16992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99EB773-17F5-91D2-FD47-6E4A8E734A4B}"/>
                    </a:ext>
                  </a:extLst>
                </p14:cNvPr>
                <p14:cNvContentPartPr/>
                <p14:nvPr/>
              </p14:nvContentPartPr>
              <p14:xfrm>
                <a:off x="9256398" y="2500412"/>
                <a:ext cx="169920" cy="268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99EB773-17F5-91D2-FD47-6E4A8E734A4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247398" y="2491772"/>
                  <a:ext cx="1875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CE5E081-A143-87B7-0836-D12942DD4529}"/>
                    </a:ext>
                  </a:extLst>
                </p14:cNvPr>
                <p14:cNvContentPartPr/>
                <p14:nvPr/>
              </p14:nvContentPartPr>
              <p14:xfrm>
                <a:off x="9272238" y="2651972"/>
                <a:ext cx="150840" cy="19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CE5E081-A143-87B7-0836-D12942DD452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263238" y="2642972"/>
                  <a:ext cx="16848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9A3F97E-1BA8-4100-2BCD-12E28455D030}"/>
              </a:ext>
            </a:extLst>
          </p:cNvPr>
          <p:cNvGrpSpPr/>
          <p:nvPr/>
        </p:nvGrpSpPr>
        <p:grpSpPr>
          <a:xfrm>
            <a:off x="9734838" y="2574572"/>
            <a:ext cx="510840" cy="159480"/>
            <a:chOff x="9734838" y="2574572"/>
            <a:chExt cx="510840" cy="15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DB4D822-625E-7363-98E2-9994CB11BFF6}"/>
                    </a:ext>
                  </a:extLst>
                </p14:cNvPr>
                <p14:cNvContentPartPr/>
                <p14:nvPr/>
              </p14:nvContentPartPr>
              <p14:xfrm>
                <a:off x="9750678" y="2653052"/>
                <a:ext cx="122040" cy="81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DB4D822-625E-7363-98E2-9994CB11BFF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742038" y="2644052"/>
                  <a:ext cx="1396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55EBD66-DCA6-2DD1-3A57-31819C1A0657}"/>
                    </a:ext>
                  </a:extLst>
                </p14:cNvPr>
                <p14:cNvContentPartPr/>
                <p14:nvPr/>
              </p14:nvContentPartPr>
              <p14:xfrm>
                <a:off x="9772278" y="2577092"/>
                <a:ext cx="96840" cy="6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55EBD66-DCA6-2DD1-3A57-31819C1A065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763638" y="2568092"/>
                  <a:ext cx="1144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AD69696-3F34-ACB8-1E1D-6024734D0D4E}"/>
                    </a:ext>
                  </a:extLst>
                </p14:cNvPr>
                <p14:cNvContentPartPr/>
                <p14:nvPr/>
              </p14:nvContentPartPr>
              <p14:xfrm>
                <a:off x="9734838" y="2590412"/>
                <a:ext cx="290160" cy="98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AD69696-3F34-ACB8-1E1D-6024734D0D4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726198" y="2581772"/>
                  <a:ext cx="3078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2C3AD2C-C036-E836-3DB1-33BCEA6B57B1}"/>
                    </a:ext>
                  </a:extLst>
                </p14:cNvPr>
                <p14:cNvContentPartPr/>
                <p14:nvPr/>
              </p14:nvContentPartPr>
              <p14:xfrm>
                <a:off x="9920958" y="2588612"/>
                <a:ext cx="132480" cy="116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2C3AD2C-C036-E836-3DB1-33BCEA6B57B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912318" y="2579972"/>
                  <a:ext cx="1501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BBFC5E3-8044-6B60-11A4-AA22315C3C1E}"/>
                    </a:ext>
                  </a:extLst>
                </p14:cNvPr>
                <p14:cNvContentPartPr/>
                <p14:nvPr/>
              </p14:nvContentPartPr>
              <p14:xfrm>
                <a:off x="10134078" y="2574572"/>
                <a:ext cx="111600" cy="1339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BBFC5E3-8044-6B60-11A4-AA22315C3C1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125078" y="2565932"/>
                  <a:ext cx="1292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792DDF4-B0BD-063B-D1CA-1FE43D8A3B2A}"/>
                    </a:ext>
                  </a:extLst>
                </p14:cNvPr>
                <p14:cNvContentPartPr/>
                <p14:nvPr/>
              </p14:nvContentPartPr>
              <p14:xfrm>
                <a:off x="10128678" y="2652332"/>
                <a:ext cx="93240" cy="11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792DDF4-B0BD-063B-D1CA-1FE43D8A3B2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120038" y="2643692"/>
                  <a:ext cx="110880" cy="2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FE0B6D-10C0-7F6F-19C8-CF74DA03A655}"/>
              </a:ext>
            </a:extLst>
          </p:cNvPr>
          <p:cNvGrpSpPr/>
          <p:nvPr/>
        </p:nvGrpSpPr>
        <p:grpSpPr>
          <a:xfrm>
            <a:off x="4085125" y="5542026"/>
            <a:ext cx="1326600" cy="312480"/>
            <a:chOff x="4085125" y="5542026"/>
            <a:chExt cx="1326600" cy="31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FABFCB4-1013-585B-F45C-F08967052040}"/>
                    </a:ext>
                  </a:extLst>
                </p14:cNvPr>
                <p14:cNvContentPartPr/>
                <p14:nvPr/>
              </p14:nvContentPartPr>
              <p14:xfrm>
                <a:off x="4085125" y="5745066"/>
                <a:ext cx="249840" cy="109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FABFCB4-1013-585B-F45C-F0896705204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6125" y="5736066"/>
                  <a:ext cx="2674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5ED63A2-005C-0119-2FA7-BE9E52E2C54C}"/>
                    </a:ext>
                  </a:extLst>
                </p14:cNvPr>
                <p14:cNvContentPartPr/>
                <p14:nvPr/>
              </p14:nvContentPartPr>
              <p14:xfrm>
                <a:off x="4365205" y="5674506"/>
                <a:ext cx="252360" cy="141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5ED63A2-005C-0119-2FA7-BE9E52E2C54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356205" y="5665866"/>
                  <a:ext cx="2700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32ACFAA-E268-0B15-DE44-727DD5AA4202}"/>
                    </a:ext>
                  </a:extLst>
                </p14:cNvPr>
                <p14:cNvContentPartPr/>
                <p14:nvPr/>
              </p14:nvContentPartPr>
              <p14:xfrm>
                <a:off x="4679845" y="5647146"/>
                <a:ext cx="133920" cy="1540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32ACFAA-E268-0B15-DE44-727DD5AA420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671205" y="5638146"/>
                  <a:ext cx="1515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50CEB2F-1FF4-A6F5-90B2-A1D7F8476B48}"/>
                    </a:ext>
                  </a:extLst>
                </p14:cNvPr>
                <p14:cNvContentPartPr/>
                <p14:nvPr/>
              </p14:nvContentPartPr>
              <p14:xfrm>
                <a:off x="4696045" y="5652546"/>
                <a:ext cx="160200" cy="856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50CEB2F-1FF4-A6F5-90B2-A1D7F8476B4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687045" y="5643906"/>
                  <a:ext cx="1778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E26CFE0-CCE2-6BA9-AEC8-696F4089C9F4}"/>
                    </a:ext>
                  </a:extLst>
                </p14:cNvPr>
                <p14:cNvContentPartPr/>
                <p14:nvPr/>
              </p14:nvContentPartPr>
              <p14:xfrm>
                <a:off x="4915645" y="5661546"/>
                <a:ext cx="97920" cy="63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E26CFE0-CCE2-6BA9-AEC8-696F4089C9F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907005" y="5652906"/>
                  <a:ext cx="1155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F167D07-1F8F-3BEE-9F69-3701F4484C43}"/>
                    </a:ext>
                  </a:extLst>
                </p14:cNvPr>
                <p14:cNvContentPartPr/>
                <p14:nvPr/>
              </p14:nvContentPartPr>
              <p14:xfrm>
                <a:off x="5038765" y="5610066"/>
                <a:ext cx="267120" cy="113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F167D07-1F8F-3BEE-9F69-3701F4484C4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030125" y="5601426"/>
                  <a:ext cx="2847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931A8BE-5B50-6275-65BC-8200A9FB1540}"/>
                    </a:ext>
                  </a:extLst>
                </p14:cNvPr>
                <p14:cNvContentPartPr/>
                <p14:nvPr/>
              </p14:nvContentPartPr>
              <p14:xfrm>
                <a:off x="5170885" y="5542026"/>
                <a:ext cx="128520" cy="9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931A8BE-5B50-6275-65BC-8200A9FB154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162245" y="5533386"/>
                  <a:ext cx="1461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42D03B4-3617-0E39-BFFC-CEBBEF70C2E2}"/>
                    </a:ext>
                  </a:extLst>
                </p14:cNvPr>
                <p14:cNvContentPartPr/>
                <p14:nvPr/>
              </p14:nvContentPartPr>
              <p14:xfrm>
                <a:off x="5184925" y="5596026"/>
                <a:ext cx="112680" cy="75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42D03B4-3617-0E39-BFFC-CEBBEF70C2E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176285" y="5587026"/>
                  <a:ext cx="1303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8AA5775-AA79-690C-AC48-D3500CC3D1C9}"/>
                    </a:ext>
                  </a:extLst>
                </p14:cNvPr>
                <p14:cNvContentPartPr/>
                <p14:nvPr/>
              </p14:nvContentPartPr>
              <p14:xfrm>
                <a:off x="5378245" y="5567946"/>
                <a:ext cx="9720" cy="2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8AA5775-AA79-690C-AC48-D3500CC3D1C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369245" y="5558946"/>
                  <a:ext cx="273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CDBAD1E-5055-D54A-DA6B-8B300F434757}"/>
                    </a:ext>
                  </a:extLst>
                </p14:cNvPr>
                <p14:cNvContentPartPr/>
                <p14:nvPr/>
              </p14:nvContentPartPr>
              <p14:xfrm>
                <a:off x="5400925" y="5603946"/>
                <a:ext cx="10800" cy="482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CDBAD1E-5055-D54A-DA6B-8B300F43475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392285" y="5595306"/>
                  <a:ext cx="28440" cy="6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51B123B-4638-C60F-E744-83BFEDF56054}"/>
              </a:ext>
            </a:extLst>
          </p:cNvPr>
          <p:cNvGrpSpPr/>
          <p:nvPr/>
        </p:nvGrpSpPr>
        <p:grpSpPr>
          <a:xfrm>
            <a:off x="3811885" y="5811332"/>
            <a:ext cx="2018753" cy="958320"/>
            <a:chOff x="3811885" y="5811332"/>
            <a:chExt cx="2018753" cy="95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7AC87FB-6144-2DC0-4AC5-ADADCFF0E046}"/>
                    </a:ext>
                  </a:extLst>
                </p14:cNvPr>
                <p14:cNvContentPartPr/>
                <p14:nvPr/>
              </p14:nvContentPartPr>
              <p14:xfrm>
                <a:off x="5478558" y="5865332"/>
                <a:ext cx="352080" cy="758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7AC87FB-6144-2DC0-4AC5-ADADCFF0E04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469918" y="5856332"/>
                  <a:ext cx="369720" cy="77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CE62712-F94C-3C46-B4B3-5F7F075A5D32}"/>
                    </a:ext>
                  </a:extLst>
                </p14:cNvPr>
                <p14:cNvContentPartPr/>
                <p14:nvPr/>
              </p14:nvContentPartPr>
              <p14:xfrm>
                <a:off x="5256798" y="6470852"/>
                <a:ext cx="395280" cy="298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CE62712-F94C-3C46-B4B3-5F7F075A5D3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248158" y="6462212"/>
                  <a:ext cx="41292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F779810-BBDA-0C32-05BB-CA64B774E22C}"/>
                    </a:ext>
                  </a:extLst>
                </p14:cNvPr>
                <p14:cNvContentPartPr/>
                <p14:nvPr/>
              </p14:nvContentPartPr>
              <p14:xfrm>
                <a:off x="5429598" y="5811332"/>
                <a:ext cx="186480" cy="718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F779810-BBDA-0C32-05BB-CA64B774E22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420598" y="5802692"/>
                  <a:ext cx="204120" cy="73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8C5457D-BBF6-020D-822F-64696877F303}"/>
                    </a:ext>
                  </a:extLst>
                </p14:cNvPr>
                <p14:cNvContentPartPr/>
                <p14:nvPr/>
              </p14:nvContentPartPr>
              <p14:xfrm>
                <a:off x="3811885" y="6066186"/>
                <a:ext cx="169200" cy="165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8C5457D-BBF6-020D-822F-64696877F30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802885" y="6057186"/>
                  <a:ext cx="1868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655EDA7-85D0-A95E-2127-8CF08CEC190C}"/>
                    </a:ext>
                  </a:extLst>
                </p14:cNvPr>
                <p14:cNvContentPartPr/>
                <p14:nvPr/>
              </p14:nvContentPartPr>
              <p14:xfrm>
                <a:off x="4014205" y="6082746"/>
                <a:ext cx="37080" cy="1087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655EDA7-85D0-A95E-2127-8CF08CEC190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005565" y="6073746"/>
                  <a:ext cx="547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F3FD1A1-1D50-A842-5693-45B046479F78}"/>
                    </a:ext>
                  </a:extLst>
                </p14:cNvPr>
                <p14:cNvContentPartPr/>
                <p14:nvPr/>
              </p14:nvContentPartPr>
              <p14:xfrm>
                <a:off x="4099525" y="6050706"/>
                <a:ext cx="101520" cy="1238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F3FD1A1-1D50-A842-5693-45B046479F7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090885" y="6042066"/>
                  <a:ext cx="1191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8E202B6-1098-2000-2A17-81B2250ED4A2}"/>
                    </a:ext>
                  </a:extLst>
                </p14:cNvPr>
                <p14:cNvContentPartPr/>
                <p14:nvPr/>
              </p14:nvContentPartPr>
              <p14:xfrm>
                <a:off x="4242445" y="6028026"/>
                <a:ext cx="141480" cy="1065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8E202B6-1098-2000-2A17-81B2250ED4A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233445" y="6019386"/>
                  <a:ext cx="1591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C268D21-AA6D-8F40-98E8-E1FF12613230}"/>
                    </a:ext>
                  </a:extLst>
                </p14:cNvPr>
                <p14:cNvContentPartPr/>
                <p14:nvPr/>
              </p14:nvContentPartPr>
              <p14:xfrm>
                <a:off x="4383925" y="6018666"/>
                <a:ext cx="177480" cy="932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C268D21-AA6D-8F40-98E8-E1FF1261323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375285" y="6010026"/>
                  <a:ext cx="1951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7218409-4005-C053-3E96-35B084497278}"/>
                    </a:ext>
                  </a:extLst>
                </p14:cNvPr>
                <p14:cNvContentPartPr/>
                <p14:nvPr/>
              </p14:nvContentPartPr>
              <p14:xfrm>
                <a:off x="4585885" y="5953866"/>
                <a:ext cx="18360" cy="106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7218409-4005-C053-3E96-35B08449727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577245" y="5945226"/>
                  <a:ext cx="360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C7F460B-00DF-CCF4-F545-2C958A51F4DB}"/>
                    </a:ext>
                  </a:extLst>
                </p14:cNvPr>
                <p14:cNvContentPartPr/>
                <p14:nvPr/>
              </p14:nvContentPartPr>
              <p14:xfrm>
                <a:off x="4676605" y="5923626"/>
                <a:ext cx="129240" cy="109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C7F460B-00DF-CCF4-F545-2C958A51F4D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667605" y="5914626"/>
                  <a:ext cx="1468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3372D9E-2863-B993-D2EA-C75A034DDA4D}"/>
                    </a:ext>
                  </a:extLst>
                </p14:cNvPr>
                <p14:cNvContentPartPr/>
                <p14:nvPr/>
              </p14:nvContentPartPr>
              <p14:xfrm>
                <a:off x="4813045" y="5869626"/>
                <a:ext cx="83520" cy="1461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3372D9E-2863-B993-D2EA-C75A034DDA4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804045" y="5860986"/>
                  <a:ext cx="1011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529BBAF-AB51-3CC8-E4E8-5E1E20BD73BE}"/>
                    </a:ext>
                  </a:extLst>
                </p14:cNvPr>
                <p14:cNvContentPartPr/>
                <p14:nvPr/>
              </p14:nvContentPartPr>
              <p14:xfrm>
                <a:off x="4805485" y="5959986"/>
                <a:ext cx="104040" cy="75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529BBAF-AB51-3CC8-E4E8-5E1E20BD73B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796485" y="5950986"/>
                  <a:ext cx="1216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5238D8F-9438-372A-F847-89937AE84234}"/>
                    </a:ext>
                  </a:extLst>
                </p14:cNvPr>
                <p14:cNvContentPartPr/>
                <p14:nvPr/>
              </p14:nvContentPartPr>
              <p14:xfrm>
                <a:off x="4933645" y="5818146"/>
                <a:ext cx="127440" cy="1558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5238D8F-9438-372A-F847-89937AE8423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924645" y="5809506"/>
                  <a:ext cx="1450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33D2EC3-AED4-F132-39BC-30AFE84E4D32}"/>
                    </a:ext>
                  </a:extLst>
                </p14:cNvPr>
                <p14:cNvContentPartPr/>
                <p14:nvPr/>
              </p14:nvContentPartPr>
              <p14:xfrm>
                <a:off x="4943005" y="5888346"/>
                <a:ext cx="83880" cy="190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33D2EC3-AED4-F132-39BC-30AFE84E4D3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934005" y="5879706"/>
                  <a:ext cx="101520" cy="3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F3BC0833-B7F8-6CA3-F62E-37307F55FDC7}"/>
                  </a:ext>
                </a:extLst>
              </p14:cNvPr>
              <p14:cNvContentPartPr/>
              <p14:nvPr/>
            </p14:nvContentPartPr>
            <p14:xfrm>
              <a:off x="3510438" y="6230012"/>
              <a:ext cx="243720" cy="2775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F3BC0833-B7F8-6CA3-F62E-37307F55FDC7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501438" y="6221012"/>
                <a:ext cx="26136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C5E39EF6-479B-F159-8B49-1A1B5AD3C970}"/>
                  </a:ext>
                </a:extLst>
              </p14:cNvPr>
              <p14:cNvContentPartPr/>
              <p14:nvPr/>
            </p14:nvContentPartPr>
            <p14:xfrm>
              <a:off x="3802758" y="6547532"/>
              <a:ext cx="59400" cy="662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C5E39EF6-479B-F159-8B49-1A1B5AD3C970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794118" y="6538892"/>
                <a:ext cx="77040" cy="8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5619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98C2C7-6555-54D3-1FDF-D437CA792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88908" cy="440474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887F4F9-137E-2706-4A9B-B66E89C655A7}"/>
              </a:ext>
            </a:extLst>
          </p:cNvPr>
          <p:cNvGrpSpPr/>
          <p:nvPr/>
        </p:nvGrpSpPr>
        <p:grpSpPr>
          <a:xfrm>
            <a:off x="10520358" y="193892"/>
            <a:ext cx="661320" cy="223200"/>
            <a:chOff x="10520358" y="193892"/>
            <a:chExt cx="661320" cy="22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CFF9F95-BDA8-B2B2-03F8-6964A09F3897}"/>
                    </a:ext>
                  </a:extLst>
                </p14:cNvPr>
                <p14:cNvContentPartPr/>
                <p14:nvPr/>
              </p14:nvContentPartPr>
              <p14:xfrm>
                <a:off x="10520358" y="224132"/>
                <a:ext cx="247320" cy="939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CFF9F95-BDA8-B2B2-03F8-6964A09F389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511358" y="215492"/>
                  <a:ext cx="2649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596C3E1-D02E-9A93-8242-73E40A17801A}"/>
                    </a:ext>
                  </a:extLst>
                </p14:cNvPr>
                <p14:cNvContentPartPr/>
                <p14:nvPr/>
              </p14:nvContentPartPr>
              <p14:xfrm>
                <a:off x="10765878" y="193892"/>
                <a:ext cx="142560" cy="97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596C3E1-D02E-9A93-8242-73E40A17801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57238" y="184892"/>
                  <a:ext cx="160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C3B60C4-B121-911D-9623-CACC7B6EA581}"/>
                    </a:ext>
                  </a:extLst>
                </p14:cNvPr>
                <p14:cNvContentPartPr/>
                <p14:nvPr/>
              </p14:nvContentPartPr>
              <p14:xfrm>
                <a:off x="10916358" y="212252"/>
                <a:ext cx="136080" cy="103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C3B60C4-B121-911D-9623-CACC7B6EA58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907358" y="203252"/>
                  <a:ext cx="153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C75101C-46D8-8BB3-D053-36D0A977BB84}"/>
                    </a:ext>
                  </a:extLst>
                </p14:cNvPr>
                <p14:cNvContentPartPr/>
                <p14:nvPr/>
              </p14:nvContentPartPr>
              <p14:xfrm>
                <a:off x="10525398" y="381092"/>
                <a:ext cx="656280" cy="36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C75101C-46D8-8BB3-D053-36D0A977BB8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516758" y="372092"/>
                  <a:ext cx="67392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BBCFCE3-3D3D-8912-A9DD-E7F936B520E6}"/>
              </a:ext>
            </a:extLst>
          </p:cNvPr>
          <p:cNvGrpSpPr/>
          <p:nvPr/>
        </p:nvGrpSpPr>
        <p:grpSpPr>
          <a:xfrm>
            <a:off x="10067838" y="565772"/>
            <a:ext cx="314280" cy="144360"/>
            <a:chOff x="10067838" y="565772"/>
            <a:chExt cx="314280" cy="14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34EA9C5-90C1-92CC-E4B0-95ED7CF51079}"/>
                    </a:ext>
                  </a:extLst>
                </p14:cNvPr>
                <p14:cNvContentPartPr/>
                <p14:nvPr/>
              </p14:nvContentPartPr>
              <p14:xfrm>
                <a:off x="10067838" y="565772"/>
                <a:ext cx="152280" cy="137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34EA9C5-90C1-92CC-E4B0-95ED7CF5107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059198" y="557132"/>
                  <a:ext cx="1699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F35CA27-89CF-A631-B72A-0E2915185455}"/>
                    </a:ext>
                  </a:extLst>
                </p14:cNvPr>
                <p14:cNvContentPartPr/>
                <p14:nvPr/>
              </p14:nvContentPartPr>
              <p14:xfrm>
                <a:off x="10213278" y="579452"/>
                <a:ext cx="123120" cy="130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F35CA27-89CF-A631-B72A-0E291518545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204278" y="570812"/>
                  <a:ext cx="1407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F77EE74-B293-5C17-AF8B-A4C9ECE629CD}"/>
                    </a:ext>
                  </a:extLst>
                </p14:cNvPr>
                <p14:cNvContentPartPr/>
                <p14:nvPr/>
              </p14:nvContentPartPr>
              <p14:xfrm>
                <a:off x="10212558" y="677732"/>
                <a:ext cx="169560" cy="3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F77EE74-B293-5C17-AF8B-A4C9ECE629C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203558" y="668732"/>
                  <a:ext cx="187200" cy="2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5F9D0B-59D0-1615-0D8D-9B0C2FD01251}"/>
              </a:ext>
            </a:extLst>
          </p:cNvPr>
          <p:cNvGrpSpPr/>
          <p:nvPr/>
        </p:nvGrpSpPr>
        <p:grpSpPr>
          <a:xfrm>
            <a:off x="10654278" y="515732"/>
            <a:ext cx="376560" cy="181080"/>
            <a:chOff x="10654278" y="515732"/>
            <a:chExt cx="376560" cy="18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B597481-371D-9F10-A2ED-F996F937AAFE}"/>
                    </a:ext>
                  </a:extLst>
                </p14:cNvPr>
                <p14:cNvContentPartPr/>
                <p14:nvPr/>
              </p14:nvContentPartPr>
              <p14:xfrm>
                <a:off x="10777398" y="594572"/>
                <a:ext cx="115920" cy="102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B597481-371D-9F10-A2ED-F996F937AAF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768758" y="585932"/>
                  <a:ext cx="1335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C303948-26D0-16D2-1C3F-7EF65885F793}"/>
                    </a:ext>
                  </a:extLst>
                </p14:cNvPr>
                <p14:cNvContentPartPr/>
                <p14:nvPr/>
              </p14:nvContentPartPr>
              <p14:xfrm>
                <a:off x="10654278" y="516812"/>
                <a:ext cx="40320" cy="54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C303948-26D0-16D2-1C3F-7EF65885F79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645278" y="507812"/>
                  <a:ext cx="579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2B8338F-60B1-A86C-39B7-6C2EC7DB642B}"/>
                    </a:ext>
                  </a:extLst>
                </p14:cNvPr>
                <p14:cNvContentPartPr/>
                <p14:nvPr/>
              </p14:nvContentPartPr>
              <p14:xfrm>
                <a:off x="10696398" y="531932"/>
                <a:ext cx="51840" cy="35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2B8338F-60B1-A86C-39B7-6C2EC7DB642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687398" y="523292"/>
                  <a:ext cx="694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AE62FCA-403F-F432-1EED-0160DA5D3985}"/>
                    </a:ext>
                  </a:extLst>
                </p14:cNvPr>
                <p14:cNvContentPartPr/>
                <p14:nvPr/>
              </p14:nvContentPartPr>
              <p14:xfrm>
                <a:off x="10960278" y="515732"/>
                <a:ext cx="70560" cy="50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AE62FCA-403F-F432-1EED-0160DA5D398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951278" y="506732"/>
                  <a:ext cx="88200" cy="6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F5A6A73-DE24-6470-1B95-EC2C1E2019DA}"/>
              </a:ext>
            </a:extLst>
          </p:cNvPr>
          <p:cNvGrpSpPr/>
          <p:nvPr/>
        </p:nvGrpSpPr>
        <p:grpSpPr>
          <a:xfrm>
            <a:off x="11255838" y="611492"/>
            <a:ext cx="188640" cy="77400"/>
            <a:chOff x="11255838" y="611492"/>
            <a:chExt cx="188640" cy="7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0C387FF-A968-5D77-0CBF-8B3F32F8576F}"/>
                    </a:ext>
                  </a:extLst>
                </p14:cNvPr>
                <p14:cNvContentPartPr/>
                <p14:nvPr/>
              </p14:nvContentPartPr>
              <p14:xfrm>
                <a:off x="11255838" y="611492"/>
                <a:ext cx="99000" cy="77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0C387FF-A968-5D77-0CBF-8B3F32F8576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247198" y="602492"/>
                  <a:ext cx="1166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7CB8B33-D34C-DDBF-DBFE-C94B0719FC64}"/>
                    </a:ext>
                  </a:extLst>
                </p14:cNvPr>
                <p14:cNvContentPartPr/>
                <p14:nvPr/>
              </p14:nvContentPartPr>
              <p14:xfrm>
                <a:off x="11416758" y="619772"/>
                <a:ext cx="27720" cy="57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7CB8B33-D34C-DDBF-DBFE-C94B0719FC6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407758" y="611132"/>
                  <a:ext cx="4536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DB2F256-51BC-BA50-4974-C426D4DE21B9}"/>
              </a:ext>
            </a:extLst>
          </p:cNvPr>
          <p:cNvGrpSpPr/>
          <p:nvPr/>
        </p:nvGrpSpPr>
        <p:grpSpPr>
          <a:xfrm>
            <a:off x="11650758" y="466052"/>
            <a:ext cx="432360" cy="221760"/>
            <a:chOff x="11650758" y="466052"/>
            <a:chExt cx="432360" cy="22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59297C2-BDF2-0DE5-1BB2-82CD59D188E1}"/>
                    </a:ext>
                  </a:extLst>
                </p14:cNvPr>
                <p14:cNvContentPartPr/>
                <p14:nvPr/>
              </p14:nvContentPartPr>
              <p14:xfrm>
                <a:off x="11723838" y="683492"/>
                <a:ext cx="2880" cy="4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59297C2-BDF2-0DE5-1BB2-82CD59D188E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714838" y="674852"/>
                  <a:ext cx="205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49BCBA6-4154-2921-686E-ED61AF8F7D3B}"/>
                    </a:ext>
                  </a:extLst>
                </p14:cNvPr>
                <p14:cNvContentPartPr/>
                <p14:nvPr/>
              </p14:nvContentPartPr>
              <p14:xfrm>
                <a:off x="11776398" y="573332"/>
                <a:ext cx="130320" cy="1126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49BCBA6-4154-2921-686E-ED61AF8F7D3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767758" y="564692"/>
                  <a:ext cx="1479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D99FB4D-1E43-A199-175F-579CF0E0E171}"/>
                    </a:ext>
                  </a:extLst>
                </p14:cNvPr>
                <p14:cNvContentPartPr/>
                <p14:nvPr/>
              </p14:nvContentPartPr>
              <p14:xfrm>
                <a:off x="11650758" y="485132"/>
                <a:ext cx="18360" cy="47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D99FB4D-1E43-A199-175F-579CF0E0E17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641758" y="476492"/>
                  <a:ext cx="360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BFECA4A-AF7F-2BC9-5EA8-97ABF71064B3}"/>
                    </a:ext>
                  </a:extLst>
                </p14:cNvPr>
                <p14:cNvContentPartPr/>
                <p14:nvPr/>
              </p14:nvContentPartPr>
              <p14:xfrm>
                <a:off x="11692158" y="487652"/>
                <a:ext cx="48960" cy="57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BFECA4A-AF7F-2BC9-5EA8-97ABF71064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683518" y="478652"/>
                  <a:ext cx="666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A2B3B82-FD15-09A9-6C3A-42C88042C415}"/>
                    </a:ext>
                  </a:extLst>
                </p14:cNvPr>
                <p14:cNvContentPartPr/>
                <p14:nvPr/>
              </p14:nvContentPartPr>
              <p14:xfrm>
                <a:off x="11993118" y="466052"/>
                <a:ext cx="90000" cy="53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A2B3B82-FD15-09A9-6C3A-42C88042C41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1984118" y="457052"/>
                  <a:ext cx="107640" cy="7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B987F8D-F861-8E5E-7243-01FEE57C1DF2}"/>
                  </a:ext>
                </a:extLst>
              </p14:cNvPr>
              <p14:cNvContentPartPr/>
              <p14:nvPr/>
            </p14:nvContentPartPr>
            <p14:xfrm>
              <a:off x="11958558" y="605732"/>
              <a:ext cx="84600" cy="867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B987F8D-F861-8E5E-7243-01FEE57C1DF2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1949918" y="597092"/>
                <a:ext cx="102240" cy="10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BACD62AD-0A62-1557-A841-ECACD55C7D30}"/>
              </a:ext>
            </a:extLst>
          </p:cNvPr>
          <p:cNvGrpSpPr/>
          <p:nvPr/>
        </p:nvGrpSpPr>
        <p:grpSpPr>
          <a:xfrm>
            <a:off x="10147038" y="888332"/>
            <a:ext cx="457560" cy="137160"/>
            <a:chOff x="10147038" y="888332"/>
            <a:chExt cx="457560" cy="13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69CFDC5-82E7-3856-3DD8-AA483A4EC078}"/>
                    </a:ext>
                  </a:extLst>
                </p14:cNvPr>
                <p14:cNvContentPartPr/>
                <p14:nvPr/>
              </p14:nvContentPartPr>
              <p14:xfrm>
                <a:off x="10147038" y="917852"/>
                <a:ext cx="124920" cy="107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69CFDC5-82E7-3856-3DD8-AA483A4EC07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138038" y="908852"/>
                  <a:ext cx="1425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DCEE245-C3B7-C813-9082-08C188196FB8}"/>
                    </a:ext>
                  </a:extLst>
                </p14:cNvPr>
                <p14:cNvContentPartPr/>
                <p14:nvPr/>
              </p14:nvContentPartPr>
              <p14:xfrm>
                <a:off x="10283838" y="904892"/>
                <a:ext cx="156600" cy="114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DCEE245-C3B7-C813-9082-08C188196FB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274838" y="896252"/>
                  <a:ext cx="1742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89EFA82-D5F7-82EE-E144-C09AF78796AB}"/>
                    </a:ext>
                  </a:extLst>
                </p14:cNvPr>
                <p14:cNvContentPartPr/>
                <p14:nvPr/>
              </p14:nvContentPartPr>
              <p14:xfrm>
                <a:off x="10427118" y="888332"/>
                <a:ext cx="177480" cy="124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89EFA82-D5F7-82EE-E144-C09AF78796A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418478" y="879692"/>
                  <a:ext cx="195120" cy="14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A60CAFC-4F93-9EF3-542A-6296852F5CF8}"/>
              </a:ext>
            </a:extLst>
          </p:cNvPr>
          <p:cNvGrpSpPr/>
          <p:nvPr/>
        </p:nvGrpSpPr>
        <p:grpSpPr>
          <a:xfrm>
            <a:off x="10867758" y="907052"/>
            <a:ext cx="118080" cy="88200"/>
            <a:chOff x="10867758" y="907052"/>
            <a:chExt cx="118080" cy="8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C65DB27-B57D-D699-9EFD-8102D57D4CD2}"/>
                    </a:ext>
                  </a:extLst>
                </p14:cNvPr>
                <p14:cNvContentPartPr/>
                <p14:nvPr/>
              </p14:nvContentPartPr>
              <p14:xfrm>
                <a:off x="10892238" y="917492"/>
                <a:ext cx="62280" cy="67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C65DB27-B57D-D699-9EFD-8102D57D4CD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883598" y="908852"/>
                  <a:ext cx="799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E6CE577-89A1-C4F5-107E-8ECC5333DAF7}"/>
                    </a:ext>
                  </a:extLst>
                </p14:cNvPr>
                <p14:cNvContentPartPr/>
                <p14:nvPr/>
              </p14:nvContentPartPr>
              <p14:xfrm>
                <a:off x="10867758" y="907052"/>
                <a:ext cx="118080" cy="88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E6CE577-89A1-C4F5-107E-8ECC5333DAF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859118" y="898412"/>
                  <a:ext cx="135720" cy="10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D3E2BD2-2577-D5E5-2A22-42644995CD39}"/>
              </a:ext>
            </a:extLst>
          </p:cNvPr>
          <p:cNvGrpSpPr/>
          <p:nvPr/>
        </p:nvGrpSpPr>
        <p:grpSpPr>
          <a:xfrm>
            <a:off x="10400838" y="1131332"/>
            <a:ext cx="1179000" cy="206640"/>
            <a:chOff x="10400838" y="1131332"/>
            <a:chExt cx="1179000" cy="20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4FA5EBA-12CE-79F1-6587-B7273FC95698}"/>
                    </a:ext>
                  </a:extLst>
                </p14:cNvPr>
                <p14:cNvContentPartPr/>
                <p14:nvPr/>
              </p14:nvContentPartPr>
              <p14:xfrm>
                <a:off x="10400838" y="1131332"/>
                <a:ext cx="117360" cy="90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4FA5EBA-12CE-79F1-6587-B7273FC9569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391838" y="1122332"/>
                  <a:ext cx="1350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49A8A7B-1F58-5934-6C66-C4212B627D99}"/>
                    </a:ext>
                  </a:extLst>
                </p14:cNvPr>
                <p14:cNvContentPartPr/>
                <p14:nvPr/>
              </p14:nvContentPartPr>
              <p14:xfrm>
                <a:off x="10500918" y="1227092"/>
                <a:ext cx="146160" cy="95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49A8A7B-1F58-5934-6C66-C4212B627D9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491918" y="1218092"/>
                  <a:ext cx="1638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525B04B-728A-4277-10D1-86020B318255}"/>
                    </a:ext>
                  </a:extLst>
                </p14:cNvPr>
                <p14:cNvContentPartPr/>
                <p14:nvPr/>
              </p14:nvContentPartPr>
              <p14:xfrm>
                <a:off x="10698198" y="1234292"/>
                <a:ext cx="19080" cy="94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525B04B-728A-4277-10D1-86020B31825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689198" y="1225292"/>
                  <a:ext cx="367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145C7E7-D499-68F6-50FE-1BEBB689A2BC}"/>
                    </a:ext>
                  </a:extLst>
                </p14:cNvPr>
                <p14:cNvContentPartPr/>
                <p14:nvPr/>
              </p14:nvContentPartPr>
              <p14:xfrm>
                <a:off x="10673358" y="1229972"/>
                <a:ext cx="145440" cy="82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145C7E7-D499-68F6-50FE-1BEBB689A2B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664718" y="1221332"/>
                  <a:ext cx="1630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C9B9FCE-03E5-1531-FCBA-C3F453FD4F65}"/>
                    </a:ext>
                  </a:extLst>
                </p14:cNvPr>
                <p14:cNvContentPartPr/>
                <p14:nvPr/>
              </p14:nvContentPartPr>
              <p14:xfrm>
                <a:off x="10847238" y="1223852"/>
                <a:ext cx="134280" cy="114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C9B9FCE-03E5-1531-FCBA-C3F453FD4F6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838598" y="1215212"/>
                  <a:ext cx="1519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9598D7D-FF8E-5B5B-078F-8EF3ECA8D7E9}"/>
                    </a:ext>
                  </a:extLst>
                </p14:cNvPr>
                <p14:cNvContentPartPr/>
                <p14:nvPr/>
              </p14:nvContentPartPr>
              <p14:xfrm>
                <a:off x="11012478" y="1210532"/>
                <a:ext cx="241200" cy="105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9598D7D-FF8E-5B5B-078F-8EF3ECA8D7E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003478" y="1201892"/>
                  <a:ext cx="2588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527B103-05C5-D1BB-E715-B16A34315EDB}"/>
                    </a:ext>
                  </a:extLst>
                </p14:cNvPr>
                <p14:cNvContentPartPr/>
                <p14:nvPr/>
              </p14:nvContentPartPr>
              <p14:xfrm>
                <a:off x="11169078" y="1190372"/>
                <a:ext cx="93960" cy="55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527B103-05C5-D1BB-E715-B16A34315ED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160438" y="1181372"/>
                  <a:ext cx="1116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D0B311C-3124-0C95-029F-71E57881F8D9}"/>
                    </a:ext>
                  </a:extLst>
                </p14:cNvPr>
                <p14:cNvContentPartPr/>
                <p14:nvPr/>
              </p14:nvContentPartPr>
              <p14:xfrm>
                <a:off x="11282478" y="1210172"/>
                <a:ext cx="137880" cy="107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D0B311C-3124-0C95-029F-71E57881F8D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1273838" y="1201172"/>
                  <a:ext cx="1555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D40FEDC-ADC0-2739-CDC3-78F54C7AA44E}"/>
                    </a:ext>
                  </a:extLst>
                </p14:cNvPr>
                <p14:cNvContentPartPr/>
                <p14:nvPr/>
              </p14:nvContentPartPr>
              <p14:xfrm>
                <a:off x="11500278" y="1156172"/>
                <a:ext cx="27360" cy="50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D40FEDC-ADC0-2739-CDC3-78F54C7AA44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1491638" y="1147532"/>
                  <a:ext cx="450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4C3702B-4D2A-3082-0622-D840FA78A48D}"/>
                    </a:ext>
                  </a:extLst>
                </p14:cNvPr>
                <p14:cNvContentPartPr/>
                <p14:nvPr/>
              </p14:nvContentPartPr>
              <p14:xfrm>
                <a:off x="11545998" y="1152932"/>
                <a:ext cx="33840" cy="41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4C3702B-4D2A-3082-0622-D840FA78A48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536998" y="1143932"/>
                  <a:ext cx="51480" cy="594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B54F3498-8060-85DF-2513-2CA704F19EBA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050" y="3023639"/>
            <a:ext cx="5540709" cy="3132063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E1BF0096-3AB2-4377-0D89-CA6608D3EBE4}"/>
              </a:ext>
            </a:extLst>
          </p:cNvPr>
          <p:cNvGrpSpPr/>
          <p:nvPr/>
        </p:nvGrpSpPr>
        <p:grpSpPr>
          <a:xfrm>
            <a:off x="5263278" y="5177372"/>
            <a:ext cx="498240" cy="579960"/>
            <a:chOff x="5263278" y="5177372"/>
            <a:chExt cx="498240" cy="57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4BC4146-795A-20B3-DAC6-2D3D84EF6C25}"/>
                    </a:ext>
                  </a:extLst>
                </p14:cNvPr>
                <p14:cNvContentPartPr/>
                <p14:nvPr/>
              </p14:nvContentPartPr>
              <p14:xfrm>
                <a:off x="5357958" y="5177372"/>
                <a:ext cx="403560" cy="391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4BC4146-795A-20B3-DAC6-2D3D84EF6C2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349318" y="5168372"/>
                  <a:ext cx="42120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1BB9168-C3B0-5705-BF2D-0616523BAD54}"/>
                    </a:ext>
                  </a:extLst>
                </p14:cNvPr>
                <p14:cNvContentPartPr/>
                <p14:nvPr/>
              </p14:nvContentPartPr>
              <p14:xfrm>
                <a:off x="5263278" y="5540252"/>
                <a:ext cx="306360" cy="217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1BB9168-C3B0-5705-BF2D-0616523BAD5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254638" y="5531612"/>
                  <a:ext cx="3240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B304968-1460-A8AD-04F8-7C8494476495}"/>
                    </a:ext>
                  </a:extLst>
                </p14:cNvPr>
                <p14:cNvContentPartPr/>
                <p14:nvPr/>
              </p14:nvContentPartPr>
              <p14:xfrm>
                <a:off x="5429958" y="5309492"/>
                <a:ext cx="307080" cy="284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B304968-1460-A8AD-04F8-7C849447649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421318" y="5300492"/>
                  <a:ext cx="324720" cy="30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3CEEF02-20D9-21FC-ABA8-220EFBECD3F4}"/>
              </a:ext>
            </a:extLst>
          </p:cNvPr>
          <p:cNvGrpSpPr/>
          <p:nvPr/>
        </p:nvGrpSpPr>
        <p:grpSpPr>
          <a:xfrm>
            <a:off x="4518078" y="5916812"/>
            <a:ext cx="1544400" cy="427320"/>
            <a:chOff x="4518078" y="5916812"/>
            <a:chExt cx="1544400" cy="42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54DAED9-7374-11FC-9C36-2A6409518379}"/>
                    </a:ext>
                  </a:extLst>
                </p14:cNvPr>
                <p14:cNvContentPartPr/>
                <p14:nvPr/>
              </p14:nvContentPartPr>
              <p14:xfrm>
                <a:off x="4518078" y="5953172"/>
                <a:ext cx="199800" cy="120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54DAED9-7374-11FC-9C36-2A640951837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509078" y="5944172"/>
                  <a:ext cx="2174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F5293F9-657E-4692-E345-6D9479D942C1}"/>
                    </a:ext>
                  </a:extLst>
                </p14:cNvPr>
                <p14:cNvContentPartPr/>
                <p14:nvPr/>
              </p14:nvContentPartPr>
              <p14:xfrm>
                <a:off x="5073198" y="5933372"/>
                <a:ext cx="195120" cy="118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F5293F9-657E-4692-E345-6D9479D942C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064198" y="5924372"/>
                  <a:ext cx="2127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B036151-477C-C047-22AD-3B68FDE59EAF}"/>
                    </a:ext>
                  </a:extLst>
                </p14:cNvPr>
                <p14:cNvContentPartPr/>
                <p14:nvPr/>
              </p14:nvContentPartPr>
              <p14:xfrm>
                <a:off x="5300358" y="5929052"/>
                <a:ext cx="163440" cy="921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B036151-477C-C047-22AD-3B68FDE59EA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291358" y="5920052"/>
                  <a:ext cx="1810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F8C87FD-DCAE-3875-64F9-19494738B37D}"/>
                    </a:ext>
                  </a:extLst>
                </p14:cNvPr>
                <p14:cNvContentPartPr/>
                <p14:nvPr/>
              </p14:nvContentPartPr>
              <p14:xfrm>
                <a:off x="5565318" y="5930132"/>
                <a:ext cx="20880" cy="93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F8C87FD-DCAE-3875-64F9-19494738B37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556318" y="5921492"/>
                  <a:ext cx="385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5C7F34C-5561-581A-48E3-86045AF2B535}"/>
                    </a:ext>
                  </a:extLst>
                </p14:cNvPr>
                <p14:cNvContentPartPr/>
                <p14:nvPr/>
              </p14:nvContentPartPr>
              <p14:xfrm>
                <a:off x="5512758" y="5916812"/>
                <a:ext cx="267120" cy="73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5C7F34C-5561-581A-48E3-86045AF2B53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503758" y="5908172"/>
                  <a:ext cx="2847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22FDED3-318C-0C38-D0C2-F680019528DC}"/>
                    </a:ext>
                  </a:extLst>
                </p14:cNvPr>
                <p14:cNvContentPartPr/>
                <p14:nvPr/>
              </p14:nvContentPartPr>
              <p14:xfrm>
                <a:off x="4535358" y="6195812"/>
                <a:ext cx="475920" cy="148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22FDED3-318C-0C38-D0C2-F680019528D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526718" y="6186812"/>
                  <a:ext cx="4935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CBD4E90-BB00-954C-AEB5-26DA636148B6}"/>
                    </a:ext>
                  </a:extLst>
                </p14:cNvPr>
                <p14:cNvContentPartPr/>
                <p14:nvPr/>
              </p14:nvContentPartPr>
              <p14:xfrm>
                <a:off x="4988238" y="6220292"/>
                <a:ext cx="82800" cy="75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CBD4E90-BB00-954C-AEB5-26DA636148B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979598" y="6211652"/>
                  <a:ext cx="1004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D87D1DE-20B1-B676-D060-C680059C6D13}"/>
                    </a:ext>
                  </a:extLst>
                </p14:cNvPr>
                <p14:cNvContentPartPr/>
                <p14:nvPr/>
              </p14:nvContentPartPr>
              <p14:xfrm>
                <a:off x="5301798" y="6178172"/>
                <a:ext cx="111600" cy="1296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D87D1DE-20B1-B676-D060-C680059C6D1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293158" y="6169532"/>
                  <a:ext cx="1292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9B66726-0FD5-3EE2-83C7-5586CFEEBA24}"/>
                    </a:ext>
                  </a:extLst>
                </p14:cNvPr>
                <p14:cNvContentPartPr/>
                <p14:nvPr/>
              </p14:nvContentPartPr>
              <p14:xfrm>
                <a:off x="5485758" y="6156212"/>
                <a:ext cx="221040" cy="150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9B66726-0FD5-3EE2-83C7-5586CFEEBA2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476758" y="6147212"/>
                  <a:ext cx="2386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85557AF-C0ED-1BE2-4A17-92E5ABF06414}"/>
                    </a:ext>
                  </a:extLst>
                </p14:cNvPr>
                <p14:cNvContentPartPr/>
                <p14:nvPr/>
              </p14:nvContentPartPr>
              <p14:xfrm>
                <a:off x="5627238" y="6219932"/>
                <a:ext cx="187560" cy="49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85557AF-C0ED-1BE2-4A17-92E5ABF0641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618598" y="6210932"/>
                  <a:ext cx="2052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1426C17-2D25-D58C-EB17-83337C809D90}"/>
                    </a:ext>
                  </a:extLst>
                </p14:cNvPr>
                <p14:cNvContentPartPr/>
                <p14:nvPr/>
              </p14:nvContentPartPr>
              <p14:xfrm>
                <a:off x="5722638" y="6154412"/>
                <a:ext cx="145440" cy="32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1426C17-2D25-D58C-EB17-83337C809D9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713998" y="6145412"/>
                  <a:ext cx="1630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082CC5A-1359-A4AC-BB55-3B76695F2D5B}"/>
                    </a:ext>
                  </a:extLst>
                </p14:cNvPr>
                <p14:cNvContentPartPr/>
                <p14:nvPr/>
              </p14:nvContentPartPr>
              <p14:xfrm>
                <a:off x="5939718" y="6097172"/>
                <a:ext cx="122760" cy="168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082CC5A-1359-A4AC-BB55-3B76695F2D5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931078" y="6088172"/>
                  <a:ext cx="140400" cy="18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AFC7C71-50D3-7A94-670E-0DC51862748E}"/>
              </a:ext>
            </a:extLst>
          </p:cNvPr>
          <p:cNvGrpSpPr/>
          <p:nvPr/>
        </p:nvGrpSpPr>
        <p:grpSpPr>
          <a:xfrm>
            <a:off x="4511958" y="6459332"/>
            <a:ext cx="543240" cy="136800"/>
            <a:chOff x="4511958" y="6459332"/>
            <a:chExt cx="543240" cy="13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BE9873A-D7AE-BAFF-04FC-42DEB86EB5E0}"/>
                    </a:ext>
                  </a:extLst>
                </p14:cNvPr>
                <p14:cNvContentPartPr/>
                <p14:nvPr/>
              </p14:nvContentPartPr>
              <p14:xfrm>
                <a:off x="4511958" y="6459332"/>
                <a:ext cx="159480" cy="1184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BE9873A-D7AE-BAFF-04FC-42DEB86EB5E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503318" y="6450332"/>
                  <a:ext cx="1771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1907636-789C-90D3-768B-56674AE47B5F}"/>
                    </a:ext>
                  </a:extLst>
                </p14:cNvPr>
                <p14:cNvContentPartPr/>
                <p14:nvPr/>
              </p14:nvContentPartPr>
              <p14:xfrm>
                <a:off x="4699158" y="6476252"/>
                <a:ext cx="63000" cy="572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1907636-789C-90D3-768B-56674AE47B5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690518" y="6467252"/>
                  <a:ext cx="806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50958AD-6FFA-2454-C37E-36903FE78B50}"/>
                    </a:ext>
                  </a:extLst>
                </p14:cNvPr>
                <p14:cNvContentPartPr/>
                <p14:nvPr/>
              </p14:nvContentPartPr>
              <p14:xfrm>
                <a:off x="4799598" y="6483452"/>
                <a:ext cx="255600" cy="1126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50958AD-6FFA-2454-C37E-36903FE78B5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790598" y="6474812"/>
                  <a:ext cx="273240" cy="13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492697C-B989-0B9C-24BD-860C86A37103}"/>
              </a:ext>
            </a:extLst>
          </p:cNvPr>
          <p:cNvGrpSpPr/>
          <p:nvPr/>
        </p:nvGrpSpPr>
        <p:grpSpPr>
          <a:xfrm>
            <a:off x="5304678" y="6428732"/>
            <a:ext cx="309600" cy="169920"/>
            <a:chOff x="5304678" y="6428732"/>
            <a:chExt cx="309600" cy="16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BA4C869-58CC-E003-8229-21BCD930B244}"/>
                    </a:ext>
                  </a:extLst>
                </p14:cNvPr>
                <p14:cNvContentPartPr/>
                <p14:nvPr/>
              </p14:nvContentPartPr>
              <p14:xfrm>
                <a:off x="5304678" y="6504692"/>
                <a:ext cx="304920" cy="939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BA4C869-58CC-E003-8229-21BCD930B24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295678" y="6496052"/>
                  <a:ext cx="3225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6756C59-D51B-93A0-C3BA-907A4A5B74BA}"/>
                    </a:ext>
                  </a:extLst>
                </p14:cNvPr>
                <p14:cNvContentPartPr/>
                <p14:nvPr/>
              </p14:nvContentPartPr>
              <p14:xfrm>
                <a:off x="5510238" y="6428732"/>
                <a:ext cx="104040" cy="590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6756C59-D51B-93A0-C3BA-907A4A5B74B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501598" y="6420092"/>
                  <a:ext cx="121680" cy="7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0C1B5A0-56AC-6CC2-5B8C-69550C5BA6C0}"/>
              </a:ext>
            </a:extLst>
          </p:cNvPr>
          <p:cNvGrpSpPr/>
          <p:nvPr/>
        </p:nvGrpSpPr>
        <p:grpSpPr>
          <a:xfrm>
            <a:off x="5896158" y="6457172"/>
            <a:ext cx="1474560" cy="140040"/>
            <a:chOff x="5896158" y="6457172"/>
            <a:chExt cx="1474560" cy="14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082C888-3705-DDC2-80A1-40CB58B2D32E}"/>
                    </a:ext>
                  </a:extLst>
                </p14:cNvPr>
                <p14:cNvContentPartPr/>
                <p14:nvPr/>
              </p14:nvContentPartPr>
              <p14:xfrm>
                <a:off x="5896158" y="6473732"/>
                <a:ext cx="203040" cy="986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082C888-3705-DDC2-80A1-40CB58B2D32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887518" y="6465092"/>
                  <a:ext cx="2206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DA54376-49A5-1CB2-AF1D-F96EF3A2FA41}"/>
                    </a:ext>
                  </a:extLst>
                </p14:cNvPr>
                <p14:cNvContentPartPr/>
                <p14:nvPr/>
              </p14:nvContentPartPr>
              <p14:xfrm>
                <a:off x="6163278" y="6461132"/>
                <a:ext cx="140760" cy="1004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DA54376-49A5-1CB2-AF1D-F96EF3A2FA4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154278" y="6452132"/>
                  <a:ext cx="1584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3CC34C3-FA9D-1E84-B5DD-ED55862726AE}"/>
                    </a:ext>
                  </a:extLst>
                </p14:cNvPr>
                <p14:cNvContentPartPr/>
                <p14:nvPr/>
              </p14:nvContentPartPr>
              <p14:xfrm>
                <a:off x="6380358" y="6472652"/>
                <a:ext cx="124560" cy="104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3CC34C3-FA9D-1E84-B5DD-ED55862726A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371358" y="6464012"/>
                  <a:ext cx="1422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D836029-E1E7-4986-A4FA-EFF6BEB009C7}"/>
                    </a:ext>
                  </a:extLst>
                </p14:cNvPr>
                <p14:cNvContentPartPr/>
                <p14:nvPr/>
              </p14:nvContentPartPr>
              <p14:xfrm>
                <a:off x="6565758" y="6498212"/>
                <a:ext cx="138960" cy="67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D836029-E1E7-4986-A4FA-EFF6BEB009C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557118" y="6489212"/>
                  <a:ext cx="1566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D545C74-E672-4D62-3740-6368D05E2D02}"/>
                    </a:ext>
                  </a:extLst>
                </p14:cNvPr>
                <p14:cNvContentPartPr/>
                <p14:nvPr/>
              </p14:nvContentPartPr>
              <p14:xfrm>
                <a:off x="6729558" y="6465812"/>
                <a:ext cx="49680" cy="1015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D545C74-E672-4D62-3740-6368D05E2D0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720918" y="6456812"/>
                  <a:ext cx="673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A612285-BE17-548E-C195-980A12893647}"/>
                    </a:ext>
                  </a:extLst>
                </p14:cNvPr>
                <p14:cNvContentPartPr/>
                <p14:nvPr/>
              </p14:nvContentPartPr>
              <p14:xfrm>
                <a:off x="6859878" y="6483452"/>
                <a:ext cx="154440" cy="910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A612285-BE17-548E-C195-980A1289364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851238" y="6474452"/>
                  <a:ext cx="1720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10FED1B-9E7A-9989-9026-9DA71BE32980}"/>
                    </a:ext>
                  </a:extLst>
                </p14:cNvPr>
                <p14:cNvContentPartPr/>
                <p14:nvPr/>
              </p14:nvContentPartPr>
              <p14:xfrm>
                <a:off x="7030518" y="6457172"/>
                <a:ext cx="146160" cy="1281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10FED1B-9E7A-9989-9026-9DA71BE3298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021518" y="6448532"/>
                  <a:ext cx="1638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43053D0-393E-4763-5239-BAC3EB1E9A6B}"/>
                    </a:ext>
                  </a:extLst>
                </p14:cNvPr>
                <p14:cNvContentPartPr/>
                <p14:nvPr/>
              </p14:nvContentPartPr>
              <p14:xfrm>
                <a:off x="7243998" y="6515492"/>
                <a:ext cx="124560" cy="817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43053D0-393E-4763-5239-BAC3EB1E9A6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234998" y="6506492"/>
                  <a:ext cx="1422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54D7C9C-5305-CD55-5180-B8B3E0CEBF30}"/>
                    </a:ext>
                  </a:extLst>
                </p14:cNvPr>
                <p14:cNvContentPartPr/>
                <p14:nvPr/>
              </p14:nvContentPartPr>
              <p14:xfrm>
                <a:off x="7254438" y="6480212"/>
                <a:ext cx="116280" cy="41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54D7C9C-5305-CD55-5180-B8B3E0CEBF3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245798" y="6471572"/>
                  <a:ext cx="13392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DC9F4037-6025-268A-1939-502E9AFB0439}"/>
                  </a:ext>
                </a:extLst>
              </p14:cNvPr>
              <p14:cNvContentPartPr/>
              <p14:nvPr/>
            </p14:nvContentPartPr>
            <p14:xfrm>
              <a:off x="6192798" y="6078812"/>
              <a:ext cx="30240" cy="957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DC9F4037-6025-268A-1939-502E9AFB0439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184158" y="6069812"/>
                <a:ext cx="47880" cy="11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E0D1B79-1AD5-5FED-8A13-BF30DF1EAB65}"/>
              </a:ext>
            </a:extLst>
          </p:cNvPr>
          <p:cNvGrpSpPr/>
          <p:nvPr/>
        </p:nvGrpSpPr>
        <p:grpSpPr>
          <a:xfrm>
            <a:off x="68118" y="5074052"/>
            <a:ext cx="2135160" cy="455040"/>
            <a:chOff x="68118" y="5074052"/>
            <a:chExt cx="2135160" cy="45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73575B4-2D2B-5795-8703-A4A7726D096E}"/>
                    </a:ext>
                  </a:extLst>
                </p14:cNvPr>
                <p14:cNvContentPartPr/>
                <p14:nvPr/>
              </p14:nvContentPartPr>
              <p14:xfrm>
                <a:off x="155238" y="5156132"/>
                <a:ext cx="254520" cy="1040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73575B4-2D2B-5795-8703-A4A7726D096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46598" y="5147132"/>
                  <a:ext cx="2721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97491ED-D6E8-3941-293A-C043FF7D30BD}"/>
                    </a:ext>
                  </a:extLst>
                </p14:cNvPr>
                <p14:cNvContentPartPr/>
                <p14:nvPr/>
              </p14:nvContentPartPr>
              <p14:xfrm>
                <a:off x="408318" y="5096012"/>
                <a:ext cx="140040" cy="1285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97491ED-D6E8-3941-293A-C043FF7D30B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99678" y="5087012"/>
                  <a:ext cx="1576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D0AB549-4AE1-81DF-EC6C-79161288E9D4}"/>
                    </a:ext>
                  </a:extLst>
                </p14:cNvPr>
                <p14:cNvContentPartPr/>
                <p14:nvPr/>
              </p14:nvContentPartPr>
              <p14:xfrm>
                <a:off x="541878" y="5074052"/>
                <a:ext cx="194040" cy="1317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D0AB549-4AE1-81DF-EC6C-79161288E9D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32878" y="5065052"/>
                  <a:ext cx="2116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49D0925-0477-1F1A-AE95-780DFF8320A5}"/>
                    </a:ext>
                  </a:extLst>
                </p14:cNvPr>
                <p14:cNvContentPartPr/>
                <p14:nvPr/>
              </p14:nvContentPartPr>
              <p14:xfrm>
                <a:off x="99078" y="5224532"/>
                <a:ext cx="692640" cy="507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49D0925-0477-1F1A-AE95-780DFF8320A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0078" y="5215892"/>
                  <a:ext cx="7102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65F32F5-A884-210A-C33A-5B1D7215A8E8}"/>
                    </a:ext>
                  </a:extLst>
                </p14:cNvPr>
                <p14:cNvContentPartPr/>
                <p14:nvPr/>
              </p14:nvContentPartPr>
              <p14:xfrm>
                <a:off x="68118" y="5386892"/>
                <a:ext cx="460440" cy="1342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65F32F5-A884-210A-C33A-5B1D7215A8E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9478" y="5377892"/>
                  <a:ext cx="4780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F32CFEB-DC78-6736-6ABA-8B9CB8078214}"/>
                    </a:ext>
                  </a:extLst>
                </p14:cNvPr>
                <p14:cNvContentPartPr/>
                <p14:nvPr/>
              </p14:nvContentPartPr>
              <p14:xfrm>
                <a:off x="869478" y="5351972"/>
                <a:ext cx="126720" cy="1375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F32CFEB-DC78-6736-6ABA-8B9CB807821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60838" y="5343332"/>
                  <a:ext cx="1443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8867020-50BC-5850-F28C-81AA1611AFA9}"/>
                    </a:ext>
                  </a:extLst>
                </p14:cNvPr>
                <p14:cNvContentPartPr/>
                <p14:nvPr/>
              </p14:nvContentPartPr>
              <p14:xfrm>
                <a:off x="1050198" y="5364932"/>
                <a:ext cx="15480" cy="1213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8867020-50BC-5850-F28C-81AA1611AFA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41558" y="5356292"/>
                  <a:ext cx="331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0CFBE67-D967-1273-4B3C-CF0371749F9B}"/>
                    </a:ext>
                  </a:extLst>
                </p14:cNvPr>
                <p14:cNvContentPartPr/>
                <p14:nvPr/>
              </p14:nvContentPartPr>
              <p14:xfrm>
                <a:off x="1051638" y="5339012"/>
                <a:ext cx="119880" cy="1706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0CFBE67-D967-1273-4B3C-CF0371749F9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42998" y="5330372"/>
                  <a:ext cx="1375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8BDA117-6C69-A622-D7B7-A9CF684F68EA}"/>
                    </a:ext>
                  </a:extLst>
                </p14:cNvPr>
                <p14:cNvContentPartPr/>
                <p14:nvPr/>
              </p14:nvContentPartPr>
              <p14:xfrm>
                <a:off x="1183758" y="5340812"/>
                <a:ext cx="88200" cy="1882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8BDA117-6C69-A622-D7B7-A9CF684F68E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74758" y="5331812"/>
                  <a:ext cx="1058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322B465-30CE-709A-F5E8-1F53B6A73E94}"/>
                    </a:ext>
                  </a:extLst>
                </p14:cNvPr>
                <p14:cNvContentPartPr/>
                <p14:nvPr/>
              </p14:nvContentPartPr>
              <p14:xfrm>
                <a:off x="1403718" y="5377532"/>
                <a:ext cx="106920" cy="1497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322B465-30CE-709A-F5E8-1F53B6A73E9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395078" y="5368892"/>
                  <a:ext cx="1245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11B1650-B3B7-2B74-F1B7-B22324AD957D}"/>
                    </a:ext>
                  </a:extLst>
                </p14:cNvPr>
                <p14:cNvContentPartPr/>
                <p14:nvPr/>
              </p14:nvContentPartPr>
              <p14:xfrm>
                <a:off x="1540158" y="5396972"/>
                <a:ext cx="128880" cy="1090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11B1650-B3B7-2B74-F1B7-B22324AD957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531158" y="5387972"/>
                  <a:ext cx="1465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834EAF4-79FF-6975-C192-E06465AE0105}"/>
                    </a:ext>
                  </a:extLst>
                </p14:cNvPr>
                <p14:cNvContentPartPr/>
                <p14:nvPr/>
              </p14:nvContentPartPr>
              <p14:xfrm>
                <a:off x="1719438" y="5404892"/>
                <a:ext cx="147600" cy="1062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834EAF4-79FF-6975-C192-E06465AE010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710798" y="5395892"/>
                  <a:ext cx="1652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8DA9BF9-AA97-98CB-0675-D3EE9404C600}"/>
                    </a:ext>
                  </a:extLst>
                </p14:cNvPr>
                <p14:cNvContentPartPr/>
                <p14:nvPr/>
              </p14:nvContentPartPr>
              <p14:xfrm>
                <a:off x="1935798" y="5405252"/>
                <a:ext cx="11520" cy="117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8DA9BF9-AA97-98CB-0675-D3EE9404C60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926798" y="5396612"/>
                  <a:ext cx="291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B60328D-C4F5-CE5A-4CB5-511DB9FD0786}"/>
                    </a:ext>
                  </a:extLst>
                </p14:cNvPr>
                <p14:cNvContentPartPr/>
                <p14:nvPr/>
              </p14:nvContentPartPr>
              <p14:xfrm>
                <a:off x="1921758" y="5343332"/>
                <a:ext cx="79920" cy="97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B60328D-C4F5-CE5A-4CB5-511DB9FD078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912758" y="5334692"/>
                  <a:ext cx="975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3CA1035-1E26-1BB8-1282-4E97B39C0E7E}"/>
                    </a:ext>
                  </a:extLst>
                </p14:cNvPr>
                <p14:cNvContentPartPr/>
                <p14:nvPr/>
              </p14:nvContentPartPr>
              <p14:xfrm>
                <a:off x="2115798" y="5321012"/>
                <a:ext cx="87480" cy="817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3CA1035-1E26-1BB8-1282-4E97B39C0E7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107158" y="5312372"/>
                  <a:ext cx="1051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AA7E452-33D9-FE8E-1E11-B04F0323357B}"/>
                    </a:ext>
                  </a:extLst>
                </p14:cNvPr>
                <p14:cNvContentPartPr/>
                <p14:nvPr/>
              </p14:nvContentPartPr>
              <p14:xfrm>
                <a:off x="802158" y="5292572"/>
                <a:ext cx="38520" cy="424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AA7E452-33D9-FE8E-1E11-B04F0323357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93518" y="5283572"/>
                  <a:ext cx="561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97BF059-D395-7788-92B4-76A81F76C338}"/>
                    </a:ext>
                  </a:extLst>
                </p14:cNvPr>
                <p14:cNvContentPartPr/>
                <p14:nvPr/>
              </p14:nvContentPartPr>
              <p14:xfrm>
                <a:off x="845718" y="5292932"/>
                <a:ext cx="61200" cy="414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97BF059-D395-7788-92B4-76A81F76C33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36718" y="5284292"/>
                  <a:ext cx="7884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6A4C259-B585-4EED-39F7-FA2E93513144}"/>
              </a:ext>
            </a:extLst>
          </p:cNvPr>
          <p:cNvGrpSpPr/>
          <p:nvPr/>
        </p:nvGrpSpPr>
        <p:grpSpPr>
          <a:xfrm>
            <a:off x="280158" y="5669492"/>
            <a:ext cx="501120" cy="136800"/>
            <a:chOff x="280158" y="5669492"/>
            <a:chExt cx="501120" cy="13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2B2C83F-4267-5F13-D6C2-247C694ACC37}"/>
                    </a:ext>
                  </a:extLst>
                </p14:cNvPr>
                <p14:cNvContentPartPr/>
                <p14:nvPr/>
              </p14:nvContentPartPr>
              <p14:xfrm>
                <a:off x="280158" y="5687492"/>
                <a:ext cx="237600" cy="1188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2B2C83F-4267-5F13-D6C2-247C694ACC3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71518" y="5678852"/>
                  <a:ext cx="2552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DEA6907-B155-F408-C4AF-860FA5AA5A2C}"/>
                    </a:ext>
                  </a:extLst>
                </p14:cNvPr>
                <p14:cNvContentPartPr/>
                <p14:nvPr/>
              </p14:nvContentPartPr>
              <p14:xfrm>
                <a:off x="433518" y="5669492"/>
                <a:ext cx="82800" cy="622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DEA6907-B155-F408-C4AF-860FA5AA5A2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24878" y="5660492"/>
                  <a:ext cx="1004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E588F8A-9B19-F1C4-9756-81B6BC6234F7}"/>
                    </a:ext>
                  </a:extLst>
                </p14:cNvPr>
                <p14:cNvContentPartPr/>
                <p14:nvPr/>
              </p14:nvContentPartPr>
              <p14:xfrm>
                <a:off x="562758" y="5684612"/>
                <a:ext cx="218520" cy="1130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E588F8A-9B19-F1C4-9756-81B6BC6234F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54118" y="5675612"/>
                  <a:ext cx="236160" cy="13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09490F21-9572-CCA5-99DD-A1B61E7D65AA}"/>
              </a:ext>
            </a:extLst>
          </p:cNvPr>
          <p:cNvGrpSpPr/>
          <p:nvPr/>
        </p:nvGrpSpPr>
        <p:grpSpPr>
          <a:xfrm>
            <a:off x="1200318" y="5678852"/>
            <a:ext cx="381240" cy="140040"/>
            <a:chOff x="1200318" y="5678852"/>
            <a:chExt cx="381240" cy="14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9A9E701-F289-A9AA-822E-80C019761A96}"/>
                    </a:ext>
                  </a:extLst>
                </p14:cNvPr>
                <p14:cNvContentPartPr/>
                <p14:nvPr/>
              </p14:nvContentPartPr>
              <p14:xfrm>
                <a:off x="1200318" y="5678852"/>
                <a:ext cx="228600" cy="1216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9A9E701-F289-A9AA-822E-80C019761A9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91678" y="5670212"/>
                  <a:ext cx="2462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9B33CAF-AA50-437A-EC92-A8A0F9C0B28C}"/>
                    </a:ext>
                  </a:extLst>
                </p14:cNvPr>
                <p14:cNvContentPartPr/>
                <p14:nvPr/>
              </p14:nvContentPartPr>
              <p14:xfrm>
                <a:off x="1335318" y="5743652"/>
                <a:ext cx="240840" cy="752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9B33CAF-AA50-437A-EC92-A8A0F9C0B28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326318" y="5734652"/>
                  <a:ext cx="2584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B932CAC-22D1-6140-EC45-50CA79E8E115}"/>
                    </a:ext>
                  </a:extLst>
                </p14:cNvPr>
                <p14:cNvContentPartPr/>
                <p14:nvPr/>
              </p14:nvContentPartPr>
              <p14:xfrm>
                <a:off x="1491558" y="5689652"/>
                <a:ext cx="90000" cy="738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B932CAC-22D1-6140-EC45-50CA79E8E11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482558" y="5680652"/>
                  <a:ext cx="107640" cy="9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94D3730-24EF-2498-D9B6-B8E81B8442EE}"/>
              </a:ext>
            </a:extLst>
          </p:cNvPr>
          <p:cNvGrpSpPr/>
          <p:nvPr/>
        </p:nvGrpSpPr>
        <p:grpSpPr>
          <a:xfrm>
            <a:off x="1859478" y="5675972"/>
            <a:ext cx="371520" cy="115920"/>
            <a:chOff x="1859478" y="5675972"/>
            <a:chExt cx="371520" cy="11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4AB3BE4-BDA6-C98B-F66C-27D7D05C0310}"/>
                    </a:ext>
                  </a:extLst>
                </p14:cNvPr>
                <p14:cNvContentPartPr/>
                <p14:nvPr/>
              </p14:nvContentPartPr>
              <p14:xfrm>
                <a:off x="1859478" y="5704772"/>
                <a:ext cx="91800" cy="759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4AB3BE4-BDA6-C98B-F66C-27D7D05C031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850478" y="5695772"/>
                  <a:ext cx="1094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D229E9B-A5AE-62AD-6A0B-681409584389}"/>
                    </a:ext>
                  </a:extLst>
                </p14:cNvPr>
                <p14:cNvContentPartPr/>
                <p14:nvPr/>
              </p14:nvContentPartPr>
              <p14:xfrm>
                <a:off x="1975758" y="5691812"/>
                <a:ext cx="64080" cy="1000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D229E9B-A5AE-62AD-6A0B-68140958438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967118" y="5682812"/>
                  <a:ext cx="817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244568E-9E84-7F7D-77E3-10DCEDF3EBE5}"/>
                    </a:ext>
                  </a:extLst>
                </p14:cNvPr>
                <p14:cNvContentPartPr/>
                <p14:nvPr/>
              </p14:nvContentPartPr>
              <p14:xfrm>
                <a:off x="2058558" y="5675972"/>
                <a:ext cx="172440" cy="1054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244568E-9E84-7F7D-77E3-10DCEDF3EBE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049558" y="5666972"/>
                  <a:ext cx="190080" cy="12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EE2935FA-70F0-8255-A972-52F85524B38F}"/>
              </a:ext>
            </a:extLst>
          </p:cNvPr>
          <p:cNvGrpSpPr/>
          <p:nvPr/>
        </p:nvGrpSpPr>
        <p:grpSpPr>
          <a:xfrm>
            <a:off x="106278" y="5985932"/>
            <a:ext cx="663840" cy="175320"/>
            <a:chOff x="106278" y="5985932"/>
            <a:chExt cx="663840" cy="17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9733A47-60EF-27B1-8E98-FEE1371F32BF}"/>
                    </a:ext>
                  </a:extLst>
                </p14:cNvPr>
                <p14:cNvContentPartPr/>
                <p14:nvPr/>
              </p14:nvContentPartPr>
              <p14:xfrm>
                <a:off x="106278" y="6017252"/>
                <a:ext cx="227520" cy="1440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9733A47-60EF-27B1-8E98-FEE1371F32B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7638" y="6008612"/>
                  <a:ext cx="2451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32AD6E6-304F-5759-A763-BBF86D6ACBFF}"/>
                    </a:ext>
                  </a:extLst>
                </p14:cNvPr>
                <p14:cNvContentPartPr/>
                <p14:nvPr/>
              </p14:nvContentPartPr>
              <p14:xfrm>
                <a:off x="218958" y="6011852"/>
                <a:ext cx="99360" cy="727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32AD6E6-304F-5759-A763-BBF86D6ACBF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09958" y="6003212"/>
                  <a:ext cx="1170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76BD657-0B1C-0ECC-7665-4D3C19273786}"/>
                    </a:ext>
                  </a:extLst>
                </p14:cNvPr>
                <p14:cNvContentPartPr/>
                <p14:nvPr/>
              </p14:nvContentPartPr>
              <p14:xfrm>
                <a:off x="388878" y="6026972"/>
                <a:ext cx="381240" cy="1026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76BD657-0B1C-0ECC-7665-4D3C1927378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80238" y="6017972"/>
                  <a:ext cx="3988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0358E14-DB9D-AAEB-0EBF-89D665701DC3}"/>
                    </a:ext>
                  </a:extLst>
                </p14:cNvPr>
                <p14:cNvContentPartPr/>
                <p14:nvPr/>
              </p14:nvContentPartPr>
              <p14:xfrm>
                <a:off x="648438" y="5985932"/>
                <a:ext cx="91080" cy="568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0358E14-DB9D-AAEB-0EBF-89D665701DC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39798" y="5977292"/>
                  <a:ext cx="108720" cy="7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DFB21365-F251-F388-E5B7-3A7B21B0E940}"/>
              </a:ext>
            </a:extLst>
          </p:cNvPr>
          <p:cNvGrpSpPr/>
          <p:nvPr/>
        </p:nvGrpSpPr>
        <p:grpSpPr>
          <a:xfrm>
            <a:off x="1046238" y="5953172"/>
            <a:ext cx="1263960" cy="375120"/>
            <a:chOff x="1046238" y="5953172"/>
            <a:chExt cx="1263960" cy="37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F5E5ECC-230F-4803-8182-BE54437C36DE}"/>
                    </a:ext>
                  </a:extLst>
                </p14:cNvPr>
                <p14:cNvContentPartPr/>
                <p14:nvPr/>
              </p14:nvContentPartPr>
              <p14:xfrm>
                <a:off x="1046238" y="5953172"/>
                <a:ext cx="251280" cy="3751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F5E5ECC-230F-4803-8182-BE54437C36D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37238" y="5944172"/>
                  <a:ext cx="26892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0E82A03-D5CD-AB48-09B2-8EE4E03D643C}"/>
                    </a:ext>
                  </a:extLst>
                </p14:cNvPr>
                <p14:cNvContentPartPr/>
                <p14:nvPr/>
              </p14:nvContentPartPr>
              <p14:xfrm>
                <a:off x="1509198" y="6051452"/>
                <a:ext cx="33120" cy="734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0E82A03-D5CD-AB48-09B2-8EE4E03D643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500198" y="6042452"/>
                  <a:ext cx="507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41A1D24-6A9D-F4B8-FB4E-ECD0E459326F}"/>
                    </a:ext>
                  </a:extLst>
                </p14:cNvPr>
                <p14:cNvContentPartPr/>
                <p14:nvPr/>
              </p14:nvContentPartPr>
              <p14:xfrm>
                <a:off x="1481118" y="6010412"/>
                <a:ext cx="143280" cy="543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41A1D24-6A9D-F4B8-FB4E-ECD0E459326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472118" y="6001772"/>
                  <a:ext cx="1609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04ED5A9-5CC2-006C-A186-8DA6B074A60D}"/>
                    </a:ext>
                  </a:extLst>
                </p14:cNvPr>
                <p14:cNvContentPartPr/>
                <p14:nvPr/>
              </p14:nvContentPartPr>
              <p14:xfrm>
                <a:off x="1675878" y="6022292"/>
                <a:ext cx="92160" cy="92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04ED5A9-5CC2-006C-A186-8DA6B074A60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666878" y="6013292"/>
                  <a:ext cx="1098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BEBFF64-5A53-8D75-0DAF-F4B2DA8C7371}"/>
                    </a:ext>
                  </a:extLst>
                </p14:cNvPr>
                <p14:cNvContentPartPr/>
                <p14:nvPr/>
              </p14:nvContentPartPr>
              <p14:xfrm>
                <a:off x="1726278" y="6001052"/>
                <a:ext cx="124560" cy="892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BEBFF64-5A53-8D75-0DAF-F4B2DA8C737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717278" y="5992412"/>
                  <a:ext cx="1422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8032785-C798-E014-97F6-33C708D6D607}"/>
                    </a:ext>
                  </a:extLst>
                </p14:cNvPr>
                <p14:cNvContentPartPr/>
                <p14:nvPr/>
              </p14:nvContentPartPr>
              <p14:xfrm>
                <a:off x="1876398" y="5993492"/>
                <a:ext cx="51840" cy="828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8032785-C798-E014-97F6-33C708D6D60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867758" y="5984492"/>
                  <a:ext cx="694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BCA4E7C-777A-5E34-C923-05D5A6C90332}"/>
                    </a:ext>
                  </a:extLst>
                </p14:cNvPr>
                <p14:cNvContentPartPr/>
                <p14:nvPr/>
              </p14:nvContentPartPr>
              <p14:xfrm>
                <a:off x="2018238" y="6009692"/>
                <a:ext cx="103320" cy="1141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BCA4E7C-777A-5E34-C923-05D5A6C9033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009598" y="6000692"/>
                  <a:ext cx="1209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81A5B87-681E-68A7-4F69-8669F41A81B7}"/>
                    </a:ext>
                  </a:extLst>
                </p14:cNvPr>
                <p14:cNvContentPartPr/>
                <p14:nvPr/>
              </p14:nvContentPartPr>
              <p14:xfrm>
                <a:off x="2022198" y="6023372"/>
                <a:ext cx="178920" cy="752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81A5B87-681E-68A7-4F69-8669F41A81B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013558" y="6014372"/>
                  <a:ext cx="1965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247D770-3B49-B1D5-F7AF-30A3B6CBA6B4}"/>
                    </a:ext>
                  </a:extLst>
                </p14:cNvPr>
                <p14:cNvContentPartPr/>
                <p14:nvPr/>
              </p14:nvContentPartPr>
              <p14:xfrm>
                <a:off x="2227038" y="6027332"/>
                <a:ext cx="71280" cy="730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247D770-3B49-B1D5-F7AF-30A3B6CBA6B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218398" y="6018692"/>
                  <a:ext cx="889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505FC9B-5751-C63C-E1E4-4584970AB4A7}"/>
                    </a:ext>
                  </a:extLst>
                </p14:cNvPr>
                <p14:cNvContentPartPr/>
                <p14:nvPr/>
              </p14:nvContentPartPr>
              <p14:xfrm>
                <a:off x="2226318" y="5974772"/>
                <a:ext cx="83880" cy="630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505FC9B-5751-C63C-E1E4-4584970AB4A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217678" y="5965772"/>
                  <a:ext cx="101520" cy="80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88400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1CC833-6381-885F-FDDE-07911E90F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50804" cy="41456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706F82-AF60-75C1-3FDE-FE3966FF0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989" y="0"/>
            <a:ext cx="6127011" cy="42066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9C5D8C-89DB-BC3B-0FE9-0F5994EE05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2" y="3340563"/>
            <a:ext cx="5646909" cy="323116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27FC0685-507B-EBCC-9E7B-5440158E002F}"/>
              </a:ext>
            </a:extLst>
          </p:cNvPr>
          <p:cNvGrpSpPr/>
          <p:nvPr/>
        </p:nvGrpSpPr>
        <p:grpSpPr>
          <a:xfrm>
            <a:off x="224718" y="4603892"/>
            <a:ext cx="633600" cy="192960"/>
            <a:chOff x="224718" y="4603892"/>
            <a:chExt cx="63360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4A8ECA9-1FF8-B646-D23F-8B893D315E96}"/>
                    </a:ext>
                  </a:extLst>
                </p14:cNvPr>
                <p14:cNvContentPartPr/>
                <p14:nvPr/>
              </p14:nvContentPartPr>
              <p14:xfrm>
                <a:off x="523158" y="4622612"/>
                <a:ext cx="99720" cy="97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4A8ECA9-1FF8-B646-D23F-8B893D315E9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14158" y="4613612"/>
                  <a:ext cx="1173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1BE4BDC-6126-81F0-707E-B22A28138D65}"/>
                    </a:ext>
                  </a:extLst>
                </p14:cNvPr>
                <p14:cNvContentPartPr/>
                <p14:nvPr/>
              </p14:nvContentPartPr>
              <p14:xfrm>
                <a:off x="639438" y="4603892"/>
                <a:ext cx="117360" cy="119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1BE4BDC-6126-81F0-707E-B22A28138D6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30798" y="4594892"/>
                  <a:ext cx="135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4E02E38-90FC-51CE-CA1A-69D8A9333620}"/>
                    </a:ext>
                  </a:extLst>
                </p14:cNvPr>
                <p14:cNvContentPartPr/>
                <p14:nvPr/>
              </p14:nvContentPartPr>
              <p14:xfrm>
                <a:off x="224718" y="4677692"/>
                <a:ext cx="539280" cy="119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4E02E38-90FC-51CE-CA1A-69D8A933362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15718" y="4668692"/>
                  <a:ext cx="5569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0E186D0-04EC-F759-7223-894278FDC2B8}"/>
                    </a:ext>
                  </a:extLst>
                </p14:cNvPr>
                <p14:cNvContentPartPr/>
                <p14:nvPr/>
              </p14:nvContentPartPr>
              <p14:xfrm>
                <a:off x="430638" y="4642052"/>
                <a:ext cx="74160" cy="92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0E186D0-04EC-F759-7223-894278FDC2B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21998" y="4633052"/>
                  <a:ext cx="918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35B5FC7-ED98-70A3-082C-58E79861B1CB}"/>
                    </a:ext>
                  </a:extLst>
                </p14:cNvPr>
                <p14:cNvContentPartPr/>
                <p14:nvPr/>
              </p14:nvContentPartPr>
              <p14:xfrm>
                <a:off x="849678" y="4637732"/>
                <a:ext cx="8640" cy="19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35B5FC7-ED98-70A3-082C-58E79861B1C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40678" y="4629092"/>
                  <a:ext cx="262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F5BDB2C-D48D-00A6-BDBE-3678C3F77907}"/>
                    </a:ext>
                  </a:extLst>
                </p14:cNvPr>
                <p14:cNvContentPartPr/>
                <p14:nvPr/>
              </p14:nvContentPartPr>
              <p14:xfrm>
                <a:off x="847158" y="4718372"/>
                <a:ext cx="1440" cy="1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F5BDB2C-D48D-00A6-BDBE-3678C3F7790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38518" y="4709732"/>
                  <a:ext cx="1908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5D1033B-C162-7513-E49C-C73EDE05C638}"/>
                    </a:ext>
                  </a:extLst>
                </p14:cNvPr>
                <p14:cNvContentPartPr/>
                <p14:nvPr/>
              </p14:nvContentPartPr>
              <p14:xfrm>
                <a:off x="235518" y="4612172"/>
                <a:ext cx="148680" cy="109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5D1033B-C162-7513-E49C-C73EDE05C63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6878" y="4603532"/>
                  <a:ext cx="16632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DC84509-92EB-D8DA-E575-1B2D5DE38EE6}"/>
              </a:ext>
            </a:extLst>
          </p:cNvPr>
          <p:cNvGrpSpPr/>
          <p:nvPr/>
        </p:nvGrpSpPr>
        <p:grpSpPr>
          <a:xfrm>
            <a:off x="156318" y="4993412"/>
            <a:ext cx="93600" cy="96480"/>
            <a:chOff x="156318" y="4993412"/>
            <a:chExt cx="93600" cy="9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386EEEF-6B9A-7923-0862-9C185B8A43B4}"/>
                    </a:ext>
                  </a:extLst>
                </p14:cNvPr>
                <p14:cNvContentPartPr/>
                <p14:nvPr/>
              </p14:nvContentPartPr>
              <p14:xfrm>
                <a:off x="162798" y="4993412"/>
                <a:ext cx="87120" cy="83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386EEEF-6B9A-7923-0862-9C185B8A43B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53798" y="4984772"/>
                  <a:ext cx="1047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08EDF66-666F-2F66-CF19-DAE9A05633AB}"/>
                    </a:ext>
                  </a:extLst>
                </p14:cNvPr>
                <p14:cNvContentPartPr/>
                <p14:nvPr/>
              </p14:nvContentPartPr>
              <p14:xfrm>
                <a:off x="156318" y="5020412"/>
                <a:ext cx="92160" cy="69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08EDF66-666F-2F66-CF19-DAE9A05633A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47318" y="5011412"/>
                  <a:ext cx="109800" cy="8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4AC6C3D-4151-564D-4A15-78294CE93E1C}"/>
              </a:ext>
            </a:extLst>
          </p:cNvPr>
          <p:cNvGrpSpPr/>
          <p:nvPr/>
        </p:nvGrpSpPr>
        <p:grpSpPr>
          <a:xfrm>
            <a:off x="514518" y="4896572"/>
            <a:ext cx="954720" cy="200160"/>
            <a:chOff x="514518" y="4896572"/>
            <a:chExt cx="954720" cy="20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77EDA4A-02CB-B053-FC3B-7FDC6AAEEE52}"/>
                    </a:ext>
                  </a:extLst>
                </p14:cNvPr>
                <p14:cNvContentPartPr/>
                <p14:nvPr/>
              </p14:nvContentPartPr>
              <p14:xfrm>
                <a:off x="514518" y="4943372"/>
                <a:ext cx="196560" cy="153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77EDA4A-02CB-B053-FC3B-7FDC6AAEEE5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5878" y="4934372"/>
                  <a:ext cx="2142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FB08B94-5BCE-668C-B63A-FE192FAF7E2C}"/>
                    </a:ext>
                  </a:extLst>
                </p14:cNvPr>
                <p14:cNvContentPartPr/>
                <p14:nvPr/>
              </p14:nvContentPartPr>
              <p14:xfrm>
                <a:off x="604878" y="5031572"/>
                <a:ext cx="103320" cy="4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FB08B94-5BCE-668C-B63A-FE192FAF7E2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96238" y="5022572"/>
                  <a:ext cx="1209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860009E-FC10-99E8-70F8-DA9BA2BE05B9}"/>
                    </a:ext>
                  </a:extLst>
                </p14:cNvPr>
                <p14:cNvContentPartPr/>
                <p14:nvPr/>
              </p14:nvContentPartPr>
              <p14:xfrm>
                <a:off x="731598" y="4934732"/>
                <a:ext cx="178560" cy="117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860009E-FC10-99E8-70F8-DA9BA2BE05B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22598" y="4925732"/>
                  <a:ext cx="1962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37254F7-53DE-0044-F504-130EB8DB501D}"/>
                    </a:ext>
                  </a:extLst>
                </p14:cNvPr>
                <p14:cNvContentPartPr/>
                <p14:nvPr/>
              </p14:nvContentPartPr>
              <p14:xfrm>
                <a:off x="1006638" y="4941212"/>
                <a:ext cx="223200" cy="104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37254F7-53DE-0044-F504-130EB8DB501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97638" y="4932572"/>
                  <a:ext cx="2408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7E3B046-F160-D016-4E30-4439D3EE0FCB}"/>
                    </a:ext>
                  </a:extLst>
                </p14:cNvPr>
                <p14:cNvContentPartPr/>
                <p14:nvPr/>
              </p14:nvContentPartPr>
              <p14:xfrm>
                <a:off x="1124718" y="5020412"/>
                <a:ext cx="102240" cy="4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7E3B046-F160-D016-4E30-4439D3EE0FC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15718" y="5011412"/>
                  <a:ext cx="1198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DE9925B-62CE-82DC-C6C7-40C63D9A2145}"/>
                    </a:ext>
                  </a:extLst>
                </p14:cNvPr>
                <p14:cNvContentPartPr/>
                <p14:nvPr/>
              </p14:nvContentPartPr>
              <p14:xfrm>
                <a:off x="1234518" y="4896572"/>
                <a:ext cx="234720" cy="136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DE9925B-62CE-82DC-C6C7-40C63D9A214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225878" y="4887932"/>
                  <a:ext cx="25236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63E3880-5F19-D1FB-9D6A-C3CEFA6B6EF3}"/>
              </a:ext>
            </a:extLst>
          </p:cNvPr>
          <p:cNvGrpSpPr/>
          <p:nvPr/>
        </p:nvGrpSpPr>
        <p:grpSpPr>
          <a:xfrm>
            <a:off x="1701078" y="4921052"/>
            <a:ext cx="256680" cy="115200"/>
            <a:chOff x="1701078" y="4921052"/>
            <a:chExt cx="256680" cy="11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DE4FB52-5203-634F-8169-725BF50B8020}"/>
                    </a:ext>
                  </a:extLst>
                </p14:cNvPr>
                <p14:cNvContentPartPr/>
                <p14:nvPr/>
              </p14:nvContentPartPr>
              <p14:xfrm>
                <a:off x="1701078" y="4921052"/>
                <a:ext cx="57600" cy="104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DE4FB52-5203-634F-8169-725BF50B802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692078" y="4912052"/>
                  <a:ext cx="752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1016DAD-A18E-3289-33D3-9FCCFFAB6E81}"/>
                    </a:ext>
                  </a:extLst>
                </p14:cNvPr>
                <p14:cNvContentPartPr/>
                <p14:nvPr/>
              </p14:nvContentPartPr>
              <p14:xfrm>
                <a:off x="1802238" y="4951652"/>
                <a:ext cx="155520" cy="84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1016DAD-A18E-3289-33D3-9FCCFFAB6E8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793598" y="4942652"/>
                  <a:ext cx="173160" cy="10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22862C7-F22F-018C-091B-8F153A2BA870}"/>
              </a:ext>
            </a:extLst>
          </p:cNvPr>
          <p:cNvGrpSpPr/>
          <p:nvPr/>
        </p:nvGrpSpPr>
        <p:grpSpPr>
          <a:xfrm>
            <a:off x="2279598" y="4872812"/>
            <a:ext cx="1125360" cy="190080"/>
            <a:chOff x="2279598" y="4872812"/>
            <a:chExt cx="1125360" cy="19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CA4F3EA-5A67-5821-228B-F0CE0C2D65EE}"/>
                    </a:ext>
                  </a:extLst>
                </p14:cNvPr>
                <p14:cNvContentPartPr/>
                <p14:nvPr/>
              </p14:nvContentPartPr>
              <p14:xfrm>
                <a:off x="2279598" y="4928972"/>
                <a:ext cx="263160" cy="133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CA4F3EA-5A67-5821-228B-F0CE0C2D65E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270958" y="4920332"/>
                  <a:ext cx="2808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785467C-63BC-6CF9-35F9-917D6CB415C0}"/>
                    </a:ext>
                  </a:extLst>
                </p14:cNvPr>
                <p14:cNvContentPartPr/>
                <p14:nvPr/>
              </p14:nvContentPartPr>
              <p14:xfrm>
                <a:off x="2458158" y="4999172"/>
                <a:ext cx="92880" cy="6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785467C-63BC-6CF9-35F9-917D6CB415C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449518" y="4990532"/>
                  <a:ext cx="1105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977B60E-CC5B-9A91-EB78-2F1DD05A83E0}"/>
                    </a:ext>
                  </a:extLst>
                </p14:cNvPr>
                <p14:cNvContentPartPr/>
                <p14:nvPr/>
              </p14:nvContentPartPr>
              <p14:xfrm>
                <a:off x="2587398" y="4902332"/>
                <a:ext cx="271080" cy="118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977B60E-CC5B-9A91-EB78-2F1DD05A83E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578398" y="4893692"/>
                  <a:ext cx="2887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2D0F42D-0DC3-AC94-3FB7-1718F953D405}"/>
                    </a:ext>
                  </a:extLst>
                </p14:cNvPr>
                <p14:cNvContentPartPr/>
                <p14:nvPr/>
              </p14:nvContentPartPr>
              <p14:xfrm>
                <a:off x="2743278" y="4892972"/>
                <a:ext cx="87120" cy="51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2D0F42D-0DC3-AC94-3FB7-1718F953D40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734638" y="4884332"/>
                  <a:ext cx="1047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F9F1775-D7ED-DB28-1CD6-7E4D71AE95A6}"/>
                    </a:ext>
                  </a:extLst>
                </p14:cNvPr>
                <p14:cNvContentPartPr/>
                <p14:nvPr/>
              </p14:nvContentPartPr>
              <p14:xfrm>
                <a:off x="2957118" y="4883252"/>
                <a:ext cx="81000" cy="116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F9F1775-D7ED-DB28-1CD6-7E4D71AE95A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48118" y="4874612"/>
                  <a:ext cx="986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1E08EFA-4C9E-C803-CB66-A0244CC53F76}"/>
                    </a:ext>
                  </a:extLst>
                </p14:cNvPr>
                <p14:cNvContentPartPr/>
                <p14:nvPr/>
              </p14:nvContentPartPr>
              <p14:xfrm>
                <a:off x="2963598" y="4916372"/>
                <a:ext cx="180720" cy="69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1E08EFA-4C9E-C803-CB66-A0244CC53F7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954958" y="4907372"/>
                  <a:ext cx="1983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3A9D447-B004-E56E-1383-77968C5DA272}"/>
                    </a:ext>
                  </a:extLst>
                </p14:cNvPr>
                <p14:cNvContentPartPr/>
                <p14:nvPr/>
              </p14:nvContentPartPr>
              <p14:xfrm>
                <a:off x="3177438" y="4924292"/>
                <a:ext cx="227520" cy="87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3A9D447-B004-E56E-1383-77968C5DA27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168438" y="4915652"/>
                  <a:ext cx="2451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17563E6-1909-8630-F648-90EC2A875400}"/>
                    </a:ext>
                  </a:extLst>
                </p14:cNvPr>
                <p14:cNvContentPartPr/>
                <p14:nvPr/>
              </p14:nvContentPartPr>
              <p14:xfrm>
                <a:off x="3255558" y="4872812"/>
                <a:ext cx="112680" cy="68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17563E6-1909-8630-F648-90EC2A87540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246918" y="4864172"/>
                  <a:ext cx="130320" cy="8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EC077E0-3A1B-9158-443C-C58DCB1BBA19}"/>
              </a:ext>
            </a:extLst>
          </p:cNvPr>
          <p:cNvGrpSpPr/>
          <p:nvPr/>
        </p:nvGrpSpPr>
        <p:grpSpPr>
          <a:xfrm>
            <a:off x="3758838" y="4867052"/>
            <a:ext cx="455400" cy="135720"/>
            <a:chOff x="3758838" y="4867052"/>
            <a:chExt cx="455400" cy="13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9C8FF03-E2D5-1C65-DB43-3263825CDEC1}"/>
                    </a:ext>
                  </a:extLst>
                </p14:cNvPr>
                <p14:cNvContentPartPr/>
                <p14:nvPr/>
              </p14:nvContentPartPr>
              <p14:xfrm>
                <a:off x="3758838" y="4881092"/>
                <a:ext cx="183600" cy="118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9C8FF03-E2D5-1C65-DB43-3263825CDEC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50198" y="4872092"/>
                  <a:ext cx="2012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5A0D627-50A1-3001-836F-8BF77C838221}"/>
                    </a:ext>
                  </a:extLst>
                </p14:cNvPr>
                <p14:cNvContentPartPr/>
                <p14:nvPr/>
              </p14:nvContentPartPr>
              <p14:xfrm>
                <a:off x="3902838" y="4881812"/>
                <a:ext cx="126000" cy="108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5A0D627-50A1-3001-836F-8BF77C83822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894198" y="4872812"/>
                  <a:ext cx="1436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E6CAE8E-F666-2323-8BB3-FE5279693E2F}"/>
                    </a:ext>
                  </a:extLst>
                </p14:cNvPr>
                <p14:cNvContentPartPr/>
                <p14:nvPr/>
              </p14:nvContentPartPr>
              <p14:xfrm>
                <a:off x="4060158" y="4916372"/>
                <a:ext cx="117360" cy="86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E6CAE8E-F666-2323-8BB3-FE5279693E2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051518" y="4907372"/>
                  <a:ext cx="1350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352FC35-18B6-3F09-438D-FDE807E38632}"/>
                    </a:ext>
                  </a:extLst>
                </p14:cNvPr>
                <p14:cNvContentPartPr/>
                <p14:nvPr/>
              </p14:nvContentPartPr>
              <p14:xfrm>
                <a:off x="4100838" y="4867052"/>
                <a:ext cx="113400" cy="554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352FC35-18B6-3F09-438D-FDE807E3863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091838" y="4858412"/>
                  <a:ext cx="1310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E2B0ADF-4F90-9C2F-C549-0E22F44FB01B}"/>
                    </a:ext>
                  </a:extLst>
                </p14:cNvPr>
                <p14:cNvContentPartPr/>
                <p14:nvPr/>
              </p14:nvContentPartPr>
              <p14:xfrm>
                <a:off x="3939198" y="4873532"/>
                <a:ext cx="13680" cy="99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E2B0ADF-4F90-9C2F-C549-0E22F44FB01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930198" y="4864892"/>
                  <a:ext cx="31320" cy="11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F756FB3-231B-B3FE-C48E-666FDFEC6E3E}"/>
              </a:ext>
            </a:extLst>
          </p:cNvPr>
          <p:cNvGrpSpPr/>
          <p:nvPr/>
        </p:nvGrpSpPr>
        <p:grpSpPr>
          <a:xfrm>
            <a:off x="4395678" y="4873172"/>
            <a:ext cx="735120" cy="138600"/>
            <a:chOff x="4395678" y="4873172"/>
            <a:chExt cx="735120" cy="13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502C2A0-3DFB-D99E-C032-B44475BE7F29}"/>
                    </a:ext>
                  </a:extLst>
                </p14:cNvPr>
                <p14:cNvContentPartPr/>
                <p14:nvPr/>
              </p14:nvContentPartPr>
              <p14:xfrm>
                <a:off x="4395678" y="4886492"/>
                <a:ext cx="402840" cy="1252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502C2A0-3DFB-D99E-C032-B44475BE7F2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386678" y="4877492"/>
                  <a:ext cx="4204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C3E5157-4F30-C341-BA17-E92FCF576027}"/>
                    </a:ext>
                  </a:extLst>
                </p14:cNvPr>
                <p14:cNvContentPartPr/>
                <p14:nvPr/>
              </p14:nvContentPartPr>
              <p14:xfrm>
                <a:off x="4962318" y="4873172"/>
                <a:ext cx="85320" cy="105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C3E5157-4F30-C341-BA17-E92FCF57602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953318" y="4864172"/>
                  <a:ext cx="1029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099B966-09E1-373E-7B3F-406CBA140BCC}"/>
                    </a:ext>
                  </a:extLst>
                </p14:cNvPr>
                <p14:cNvContentPartPr/>
                <p14:nvPr/>
              </p14:nvContentPartPr>
              <p14:xfrm>
                <a:off x="5096598" y="4875332"/>
                <a:ext cx="34200" cy="68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099B966-09E1-373E-7B3F-406CBA140BC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087598" y="4866332"/>
                  <a:ext cx="51840" cy="8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B1EFEC8-F286-2682-18F1-530AD6F7B85F}"/>
              </a:ext>
            </a:extLst>
          </p:cNvPr>
          <p:cNvGrpSpPr/>
          <p:nvPr/>
        </p:nvGrpSpPr>
        <p:grpSpPr>
          <a:xfrm>
            <a:off x="317958" y="5289332"/>
            <a:ext cx="782640" cy="138600"/>
            <a:chOff x="317958" y="5289332"/>
            <a:chExt cx="782640" cy="13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88837D3-C008-6332-292F-F1A9A8726064}"/>
                    </a:ext>
                  </a:extLst>
                </p14:cNvPr>
                <p14:cNvContentPartPr/>
                <p14:nvPr/>
              </p14:nvContentPartPr>
              <p14:xfrm>
                <a:off x="317958" y="5312012"/>
                <a:ext cx="185760" cy="1159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88837D3-C008-6332-292F-F1A9A872606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08958" y="5303372"/>
                  <a:ext cx="2034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5D9A0CC-CC06-B89E-0538-A19B5A1C4B50}"/>
                    </a:ext>
                  </a:extLst>
                </p14:cNvPr>
                <p14:cNvContentPartPr/>
                <p14:nvPr/>
              </p14:nvContentPartPr>
              <p14:xfrm>
                <a:off x="474558" y="5305892"/>
                <a:ext cx="124560" cy="85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5D9A0CC-CC06-B89E-0538-A19B5A1C4B5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65918" y="5297252"/>
                  <a:ext cx="1422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174EAB0-8A7D-18E1-92F3-8530A5631A49}"/>
                    </a:ext>
                  </a:extLst>
                </p14:cNvPr>
                <p14:cNvContentPartPr/>
                <p14:nvPr/>
              </p14:nvContentPartPr>
              <p14:xfrm>
                <a:off x="624318" y="5289332"/>
                <a:ext cx="194760" cy="103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174EAB0-8A7D-18E1-92F3-8530A5631A4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15678" y="5280332"/>
                  <a:ext cx="2124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652F8B3-88CF-D8EB-86FC-B50476B5C2FE}"/>
                    </a:ext>
                  </a:extLst>
                </p14:cNvPr>
                <p14:cNvContentPartPr/>
                <p14:nvPr/>
              </p14:nvContentPartPr>
              <p14:xfrm>
                <a:off x="753558" y="5355212"/>
                <a:ext cx="99720" cy="216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652F8B3-88CF-D8EB-86FC-B50476B5C2F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44918" y="5346212"/>
                  <a:ext cx="1173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2613AA9-413B-54BA-C0D1-B6B828F82552}"/>
                    </a:ext>
                  </a:extLst>
                </p14:cNvPr>
                <p14:cNvContentPartPr/>
                <p14:nvPr/>
              </p14:nvContentPartPr>
              <p14:xfrm>
                <a:off x="889638" y="5295092"/>
                <a:ext cx="210960" cy="92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2613AA9-413B-54BA-C0D1-B6B828F8255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80638" y="5286452"/>
                  <a:ext cx="2286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FF84672-6654-B00A-9639-E9F262FF44DE}"/>
                    </a:ext>
                  </a:extLst>
                </p14:cNvPr>
                <p14:cNvContentPartPr/>
                <p14:nvPr/>
              </p14:nvContentPartPr>
              <p14:xfrm>
                <a:off x="1002318" y="5361692"/>
                <a:ext cx="96480" cy="10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FF84672-6654-B00A-9639-E9F262FF44D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93678" y="5352692"/>
                  <a:ext cx="114120" cy="2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0C1EFC6C-C940-DBD5-892F-ACE7209D71B5}"/>
                  </a:ext>
                </a:extLst>
              </p14:cNvPr>
              <p14:cNvContentPartPr/>
              <p14:nvPr/>
            </p14:nvContentPartPr>
            <p14:xfrm>
              <a:off x="1687038" y="5208332"/>
              <a:ext cx="174240" cy="2286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0C1EFC6C-C940-DBD5-892F-ACE7209D71B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678038" y="5199332"/>
                <a:ext cx="19188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3C365CD2-8FA4-91AF-EF20-4C5C6DF71672}"/>
                  </a:ext>
                </a:extLst>
              </p14:cNvPr>
              <p14:cNvContentPartPr/>
              <p14:nvPr/>
            </p14:nvContentPartPr>
            <p14:xfrm>
              <a:off x="1517118" y="5125892"/>
              <a:ext cx="50760" cy="882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3C365CD2-8FA4-91AF-EF20-4C5C6DF7167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508478" y="5116892"/>
                <a:ext cx="6840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53D60573-B069-3C36-9CB6-2B77443882DA}"/>
                  </a:ext>
                </a:extLst>
              </p14:cNvPr>
              <p14:cNvContentPartPr/>
              <p14:nvPr/>
            </p14:nvContentPartPr>
            <p14:xfrm>
              <a:off x="1551678" y="5145692"/>
              <a:ext cx="87120" cy="957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53D60573-B069-3C36-9CB6-2B77443882DA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543038" y="5136692"/>
                <a:ext cx="10476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A462CA75-090F-47F3-3D70-96EAAFB72317}"/>
                  </a:ext>
                </a:extLst>
              </p14:cNvPr>
              <p14:cNvContentPartPr/>
              <p14:nvPr/>
            </p14:nvContentPartPr>
            <p14:xfrm>
              <a:off x="1929318" y="5302292"/>
              <a:ext cx="73440" cy="1119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A462CA75-090F-47F3-3D70-96EAAFB7231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920318" y="5293652"/>
                <a:ext cx="9108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DE472C98-F8E8-2741-7F2B-0471066A8942}"/>
                  </a:ext>
                </a:extLst>
              </p14:cNvPr>
              <p14:cNvContentPartPr/>
              <p14:nvPr/>
            </p14:nvContentPartPr>
            <p14:xfrm>
              <a:off x="1950198" y="5333252"/>
              <a:ext cx="202320" cy="662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DE472C98-F8E8-2741-7F2B-0471066A894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941558" y="5324252"/>
                <a:ext cx="2199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D6280C17-EEC8-5C9D-1196-C89E8E45D998}"/>
                  </a:ext>
                </a:extLst>
              </p14:cNvPr>
              <p14:cNvContentPartPr/>
              <p14:nvPr/>
            </p14:nvContentPartPr>
            <p14:xfrm>
              <a:off x="2080158" y="5372132"/>
              <a:ext cx="96840" cy="612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D6280C17-EEC8-5C9D-1196-C89E8E45D99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071518" y="5363132"/>
                <a:ext cx="11448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D0A04012-F250-870B-985C-496D4D153AB7}"/>
                  </a:ext>
                </a:extLst>
              </p14:cNvPr>
              <p14:cNvContentPartPr/>
              <p14:nvPr/>
            </p14:nvContentPartPr>
            <p14:xfrm>
              <a:off x="2205438" y="5371052"/>
              <a:ext cx="57600" cy="453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D0A04012-F250-870B-985C-496D4D153AB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196438" y="5362052"/>
                <a:ext cx="7524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7CE48C38-6601-A361-48F7-841CBE723614}"/>
                  </a:ext>
                </a:extLst>
              </p14:cNvPr>
              <p14:cNvContentPartPr/>
              <p14:nvPr/>
            </p14:nvContentPartPr>
            <p14:xfrm>
              <a:off x="2210118" y="5317052"/>
              <a:ext cx="62280" cy="536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7CE48C38-6601-A361-48F7-841CBE723614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201118" y="5308412"/>
                <a:ext cx="7992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BB6E03B7-67AC-5475-1EAD-75E5B6DA5C07}"/>
                  </a:ext>
                </a:extLst>
              </p14:cNvPr>
              <p14:cNvContentPartPr/>
              <p14:nvPr/>
            </p14:nvContentPartPr>
            <p14:xfrm>
              <a:off x="2061438" y="5353772"/>
              <a:ext cx="44280" cy="1058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BB6E03B7-67AC-5475-1EAD-75E5B6DA5C0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052798" y="5345132"/>
                <a:ext cx="6192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8504048A-9716-CA0D-CAAA-D0BEF252EA7D}"/>
                  </a:ext>
                </a:extLst>
              </p14:cNvPr>
              <p14:cNvContentPartPr/>
              <p14:nvPr/>
            </p14:nvContentPartPr>
            <p14:xfrm>
              <a:off x="2339358" y="5315972"/>
              <a:ext cx="108720" cy="986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8504048A-9716-CA0D-CAAA-D0BEF252EA7D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330718" y="5306972"/>
                <a:ext cx="12636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2708102D-0E06-083C-5495-520073C36917}"/>
                  </a:ext>
                </a:extLst>
              </p14:cNvPr>
              <p14:cNvContentPartPr/>
              <p14:nvPr/>
            </p14:nvContentPartPr>
            <p14:xfrm>
              <a:off x="2354478" y="5326412"/>
              <a:ext cx="164160" cy="770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2708102D-0E06-083C-5495-520073C36917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345838" y="5317772"/>
                <a:ext cx="18180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B9DBE5F9-093E-9768-553E-3F769503F311}"/>
                  </a:ext>
                </a:extLst>
              </p14:cNvPr>
              <p14:cNvContentPartPr/>
              <p14:nvPr/>
            </p14:nvContentPartPr>
            <p14:xfrm>
              <a:off x="2544558" y="5338292"/>
              <a:ext cx="154440" cy="748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B9DBE5F9-093E-9768-553E-3F769503F311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535558" y="5329292"/>
                <a:ext cx="17208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5B81C494-E7F1-33B0-E40E-415CEF5ED4D4}"/>
                  </a:ext>
                </a:extLst>
              </p14:cNvPr>
              <p14:cNvContentPartPr/>
              <p14:nvPr/>
            </p14:nvContentPartPr>
            <p14:xfrm>
              <a:off x="2632398" y="5318132"/>
              <a:ext cx="68400" cy="453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5B81C494-E7F1-33B0-E40E-415CEF5ED4D4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623758" y="5309492"/>
                <a:ext cx="8604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45616971-698C-D2DA-999D-A9374D57C092}"/>
                  </a:ext>
                </a:extLst>
              </p14:cNvPr>
              <p14:cNvContentPartPr/>
              <p14:nvPr/>
            </p14:nvContentPartPr>
            <p14:xfrm>
              <a:off x="2767038" y="5172692"/>
              <a:ext cx="40320" cy="648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45616971-698C-D2DA-999D-A9374D57C092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758398" y="5163692"/>
                <a:ext cx="5796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E3AFB4EF-9DF5-F639-36A2-0F90BC0A9C32}"/>
                  </a:ext>
                </a:extLst>
              </p14:cNvPr>
              <p14:cNvContentPartPr/>
              <p14:nvPr/>
            </p14:nvContentPartPr>
            <p14:xfrm>
              <a:off x="2805198" y="5173052"/>
              <a:ext cx="30240" cy="640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E3AFB4EF-9DF5-F639-36A2-0F90BC0A9C32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796198" y="5164412"/>
                <a:ext cx="47880" cy="8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758A05B1-1CA8-6780-006A-854C2F11EF37}"/>
              </a:ext>
            </a:extLst>
          </p:cNvPr>
          <p:cNvGrpSpPr/>
          <p:nvPr/>
        </p:nvGrpSpPr>
        <p:grpSpPr>
          <a:xfrm>
            <a:off x="2990598" y="5330372"/>
            <a:ext cx="42480" cy="79200"/>
            <a:chOff x="2990598" y="5330372"/>
            <a:chExt cx="42480" cy="7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0D2594E-B916-65EC-B892-FDFF46AC64A7}"/>
                    </a:ext>
                  </a:extLst>
                </p14:cNvPr>
                <p14:cNvContentPartPr/>
                <p14:nvPr/>
              </p14:nvContentPartPr>
              <p14:xfrm>
                <a:off x="3012918" y="5391212"/>
                <a:ext cx="19080" cy="18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0D2594E-B916-65EC-B892-FDFF46AC64A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003918" y="5382572"/>
                  <a:ext cx="367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7D1015E-3D17-BB28-232B-C5248C29D37D}"/>
                    </a:ext>
                  </a:extLst>
                </p14:cNvPr>
                <p14:cNvContentPartPr/>
                <p14:nvPr/>
              </p14:nvContentPartPr>
              <p14:xfrm>
                <a:off x="2990598" y="5330372"/>
                <a:ext cx="42480" cy="115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7D1015E-3D17-BB28-232B-C5248C29D37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981958" y="5321732"/>
                  <a:ext cx="60120" cy="2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2AD126F-F411-23D8-89E4-492C32EE9AA2}"/>
              </a:ext>
            </a:extLst>
          </p:cNvPr>
          <p:cNvGrpSpPr/>
          <p:nvPr/>
        </p:nvGrpSpPr>
        <p:grpSpPr>
          <a:xfrm>
            <a:off x="1054878" y="5782172"/>
            <a:ext cx="194760" cy="299520"/>
            <a:chOff x="1054878" y="5782172"/>
            <a:chExt cx="194760" cy="29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6553342-D400-450A-D894-A2E59A3F5E38}"/>
                    </a:ext>
                  </a:extLst>
                </p14:cNvPr>
                <p14:cNvContentPartPr/>
                <p14:nvPr/>
              </p14:nvContentPartPr>
              <p14:xfrm>
                <a:off x="1054878" y="5863892"/>
                <a:ext cx="194760" cy="2026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6553342-D400-450A-D894-A2E59A3F5E3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46238" y="5855252"/>
                  <a:ext cx="2124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305E32B-4127-B458-D2BF-BDCC80FC9295}"/>
                    </a:ext>
                  </a:extLst>
                </p14:cNvPr>
                <p14:cNvContentPartPr/>
                <p14:nvPr/>
              </p14:nvContentPartPr>
              <p14:xfrm>
                <a:off x="1171878" y="5782172"/>
                <a:ext cx="12240" cy="2995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305E32B-4127-B458-D2BF-BDCC80FC929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63238" y="5773532"/>
                  <a:ext cx="29880" cy="31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936E0DA3-B4ED-5168-58E0-AE54B8867303}"/>
              </a:ext>
            </a:extLst>
          </p:cNvPr>
          <p:cNvGrpSpPr/>
          <p:nvPr/>
        </p:nvGrpSpPr>
        <p:grpSpPr>
          <a:xfrm>
            <a:off x="1530798" y="5885132"/>
            <a:ext cx="574920" cy="156600"/>
            <a:chOff x="1530798" y="5885132"/>
            <a:chExt cx="574920" cy="15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737C6BB-676D-FE99-7187-8FC51ABA53DB}"/>
                    </a:ext>
                  </a:extLst>
                </p14:cNvPr>
                <p14:cNvContentPartPr/>
                <p14:nvPr/>
              </p14:nvContentPartPr>
              <p14:xfrm>
                <a:off x="1530798" y="5898452"/>
                <a:ext cx="248760" cy="1432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737C6BB-676D-FE99-7187-8FC51ABA53D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522158" y="5889452"/>
                  <a:ext cx="2664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8066708-222C-E569-7C82-E28EDB1DA4C8}"/>
                    </a:ext>
                  </a:extLst>
                </p14:cNvPr>
                <p14:cNvContentPartPr/>
                <p14:nvPr/>
              </p14:nvContentPartPr>
              <p14:xfrm>
                <a:off x="1700358" y="5985932"/>
                <a:ext cx="76320" cy="104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8066708-222C-E569-7C82-E28EDB1DA4C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691718" y="5976932"/>
                  <a:ext cx="939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00BAC14-133B-9E5D-6315-1F01A1D84874}"/>
                    </a:ext>
                  </a:extLst>
                </p14:cNvPr>
                <p14:cNvContentPartPr/>
                <p14:nvPr/>
              </p14:nvContentPartPr>
              <p14:xfrm>
                <a:off x="1814118" y="5896292"/>
                <a:ext cx="150840" cy="1047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00BAC14-133B-9E5D-6315-1F01A1D8487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805118" y="5887652"/>
                  <a:ext cx="1684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F7D99BC-67C2-8031-66DB-411B45D536A8}"/>
                    </a:ext>
                  </a:extLst>
                </p14:cNvPr>
                <p14:cNvContentPartPr/>
                <p14:nvPr/>
              </p14:nvContentPartPr>
              <p14:xfrm>
                <a:off x="1987638" y="5950292"/>
                <a:ext cx="95760" cy="676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F7D99BC-67C2-8031-66DB-411B45D536A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978998" y="5941292"/>
                  <a:ext cx="1134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AB8D5B9-8425-2E1A-DE8F-B0E43AADE07B}"/>
                    </a:ext>
                  </a:extLst>
                </p14:cNvPr>
                <p14:cNvContentPartPr/>
                <p14:nvPr/>
              </p14:nvContentPartPr>
              <p14:xfrm>
                <a:off x="1979718" y="5885132"/>
                <a:ext cx="126000" cy="781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AB8D5B9-8425-2E1A-DE8F-B0E43AADE07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970718" y="5876492"/>
                  <a:ext cx="143640" cy="9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49B3735-0FF5-1AE6-6AB8-3E49EF4352CA}"/>
              </a:ext>
            </a:extLst>
          </p:cNvPr>
          <p:cNvGrpSpPr/>
          <p:nvPr/>
        </p:nvGrpSpPr>
        <p:grpSpPr>
          <a:xfrm>
            <a:off x="2543118" y="5854172"/>
            <a:ext cx="322560" cy="153720"/>
            <a:chOff x="2543118" y="5854172"/>
            <a:chExt cx="322560" cy="15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0F47A3F-11AF-26E5-FF86-101FA13DF619}"/>
                    </a:ext>
                  </a:extLst>
                </p14:cNvPr>
                <p14:cNvContentPartPr/>
                <p14:nvPr/>
              </p14:nvContentPartPr>
              <p14:xfrm>
                <a:off x="2543118" y="5954972"/>
                <a:ext cx="116280" cy="144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0F47A3F-11AF-26E5-FF86-101FA13DF61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534118" y="5945972"/>
                  <a:ext cx="1339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D44EEC3-0C2D-9EFC-6331-9080B783AFD4}"/>
                    </a:ext>
                  </a:extLst>
                </p14:cNvPr>
                <p14:cNvContentPartPr/>
                <p14:nvPr/>
              </p14:nvContentPartPr>
              <p14:xfrm>
                <a:off x="2749038" y="5882252"/>
                <a:ext cx="16200" cy="1256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D44EEC3-0C2D-9EFC-6331-9080B783AFD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740038" y="5873612"/>
                  <a:ext cx="338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42481FD-0055-5E88-4786-4FD9A626FBC1}"/>
                    </a:ext>
                  </a:extLst>
                </p14:cNvPr>
                <p14:cNvContentPartPr/>
                <p14:nvPr/>
              </p14:nvContentPartPr>
              <p14:xfrm>
                <a:off x="2743638" y="5854172"/>
                <a:ext cx="122040" cy="21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42481FD-0055-5E88-4786-4FD9A626FBC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34998" y="5845532"/>
                  <a:ext cx="1396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E14A255-5D4C-239B-2133-3D7E952114D0}"/>
                    </a:ext>
                  </a:extLst>
                </p14:cNvPr>
                <p14:cNvContentPartPr/>
                <p14:nvPr/>
              </p14:nvContentPartPr>
              <p14:xfrm>
                <a:off x="2753718" y="5928332"/>
                <a:ext cx="108720" cy="28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E14A255-5D4C-239B-2133-3D7E952114D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744718" y="5919692"/>
                  <a:ext cx="126360" cy="2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57FC57D-5869-9C6C-4B82-CD6C7EE5C616}"/>
              </a:ext>
            </a:extLst>
          </p:cNvPr>
          <p:cNvGrpSpPr/>
          <p:nvPr/>
        </p:nvGrpSpPr>
        <p:grpSpPr>
          <a:xfrm>
            <a:off x="3313878" y="5780012"/>
            <a:ext cx="2291760" cy="227880"/>
            <a:chOff x="3313878" y="5780012"/>
            <a:chExt cx="2291760" cy="22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81DAC4F-6D53-F26D-6710-CED0C6E0E478}"/>
                    </a:ext>
                  </a:extLst>
                </p14:cNvPr>
                <p14:cNvContentPartPr/>
                <p14:nvPr/>
              </p14:nvContentPartPr>
              <p14:xfrm>
                <a:off x="3313878" y="5892332"/>
                <a:ext cx="256320" cy="1155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81DAC4F-6D53-F26D-6710-CED0C6E0E47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304878" y="5883692"/>
                  <a:ext cx="2739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044CF9C-B791-49C5-BEF0-DF92B7AE03A5}"/>
                    </a:ext>
                  </a:extLst>
                </p14:cNvPr>
                <p14:cNvContentPartPr/>
                <p14:nvPr/>
              </p14:nvContentPartPr>
              <p14:xfrm>
                <a:off x="3596838" y="5884412"/>
                <a:ext cx="147240" cy="968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044CF9C-B791-49C5-BEF0-DF92B7AE03A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588198" y="5875772"/>
                  <a:ext cx="1648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46D7BEA-DC3F-6BA9-D247-71A54CBD2A57}"/>
                    </a:ext>
                  </a:extLst>
                </p14:cNvPr>
                <p14:cNvContentPartPr/>
                <p14:nvPr/>
              </p14:nvContentPartPr>
              <p14:xfrm>
                <a:off x="3746238" y="5894492"/>
                <a:ext cx="76320" cy="979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46D7BEA-DC3F-6BA9-D247-71A54CBD2A5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737238" y="5885852"/>
                  <a:ext cx="939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FEFF6BA-6FFD-1393-99BD-AFD3763BC7C1}"/>
                    </a:ext>
                  </a:extLst>
                </p14:cNvPr>
                <p14:cNvContentPartPr/>
                <p14:nvPr/>
              </p14:nvContentPartPr>
              <p14:xfrm>
                <a:off x="3739038" y="5852372"/>
                <a:ext cx="106200" cy="871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FEFF6BA-6FFD-1393-99BD-AFD3763BC7C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730398" y="5843732"/>
                  <a:ext cx="1238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84F50F6-CA81-4B94-05B3-DDD5E4FFDA7B}"/>
                    </a:ext>
                  </a:extLst>
                </p14:cNvPr>
                <p14:cNvContentPartPr/>
                <p14:nvPr/>
              </p14:nvContentPartPr>
              <p14:xfrm>
                <a:off x="3870798" y="5780012"/>
                <a:ext cx="179280" cy="2167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84F50F6-CA81-4B94-05B3-DDD5E4FFDA7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861798" y="5771372"/>
                  <a:ext cx="1969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59062C1-D719-CA68-7F97-78EBBF83E2AA}"/>
                    </a:ext>
                  </a:extLst>
                </p14:cNvPr>
                <p14:cNvContentPartPr/>
                <p14:nvPr/>
              </p14:nvContentPartPr>
              <p14:xfrm>
                <a:off x="4087878" y="5844812"/>
                <a:ext cx="83520" cy="118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59062C1-D719-CA68-7F97-78EBBF83E2A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078878" y="5835812"/>
                  <a:ext cx="1011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1A63137-CDDD-9B2B-877A-DC4F9706BDDD}"/>
                    </a:ext>
                  </a:extLst>
                </p14:cNvPr>
                <p14:cNvContentPartPr/>
                <p14:nvPr/>
              </p14:nvContentPartPr>
              <p14:xfrm>
                <a:off x="4223958" y="5881892"/>
                <a:ext cx="57960" cy="90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1A63137-CDDD-9B2B-877A-DC4F9706BDD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214958" y="5873252"/>
                  <a:ext cx="756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99D7BF7-792D-A15F-C7E0-42AFD20729B9}"/>
                    </a:ext>
                  </a:extLst>
                </p14:cNvPr>
                <p14:cNvContentPartPr/>
                <p14:nvPr/>
              </p14:nvContentPartPr>
              <p14:xfrm>
                <a:off x="4281558" y="5885492"/>
                <a:ext cx="222480" cy="694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99D7BF7-792D-A15F-C7E0-42AFD20729B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272558" y="5876492"/>
                  <a:ext cx="2401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4DC3A54-3BC7-38D1-482D-24FF614C070B}"/>
                    </a:ext>
                  </a:extLst>
                </p14:cNvPr>
                <p14:cNvContentPartPr/>
                <p14:nvPr/>
              </p14:nvContentPartPr>
              <p14:xfrm>
                <a:off x="4567398" y="5795492"/>
                <a:ext cx="297360" cy="171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4DC3A54-3BC7-38D1-482D-24FF614C070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558398" y="5786852"/>
                  <a:ext cx="3150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A9A5C2E-6559-7DF7-A2D9-25BF1D1D6C1B}"/>
                    </a:ext>
                  </a:extLst>
                </p14:cNvPr>
                <p14:cNvContentPartPr/>
                <p14:nvPr/>
              </p14:nvContentPartPr>
              <p14:xfrm>
                <a:off x="4786278" y="5912132"/>
                <a:ext cx="91800" cy="115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A9A5C2E-6559-7DF7-A2D9-25BF1D1D6C1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777638" y="5903132"/>
                  <a:ext cx="1094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4AA6058-850C-C88B-636A-514F6BFF67F8}"/>
                    </a:ext>
                  </a:extLst>
                </p14:cNvPr>
                <p14:cNvContentPartPr/>
                <p14:nvPr/>
              </p14:nvContentPartPr>
              <p14:xfrm>
                <a:off x="4937478" y="5834732"/>
                <a:ext cx="126000" cy="1044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4AA6058-850C-C88B-636A-514F6BFF67F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928478" y="5826092"/>
                  <a:ext cx="1436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558AC0C-5522-4D54-0878-C9E19A457080}"/>
                    </a:ext>
                  </a:extLst>
                </p14:cNvPr>
                <p14:cNvContentPartPr/>
                <p14:nvPr/>
              </p14:nvContentPartPr>
              <p14:xfrm>
                <a:off x="5103438" y="5900972"/>
                <a:ext cx="79200" cy="500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558AC0C-5522-4D54-0878-C9E19A45708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094798" y="5892332"/>
                  <a:ext cx="968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6D584DA-F2C6-F3A1-097F-3526CEDE0AF8}"/>
                    </a:ext>
                  </a:extLst>
                </p14:cNvPr>
                <p14:cNvContentPartPr/>
                <p14:nvPr/>
              </p14:nvContentPartPr>
              <p14:xfrm>
                <a:off x="5078958" y="5819612"/>
                <a:ext cx="110520" cy="730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6D584DA-F2C6-F3A1-097F-3526CEDE0AF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070318" y="5810972"/>
                  <a:ext cx="1281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62B869A-FA54-1759-80B6-9AB4E0F8FA89}"/>
                    </a:ext>
                  </a:extLst>
                </p14:cNvPr>
                <p14:cNvContentPartPr/>
                <p14:nvPr/>
              </p14:nvContentPartPr>
              <p14:xfrm>
                <a:off x="5228358" y="5819612"/>
                <a:ext cx="93960" cy="1098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62B869A-FA54-1759-80B6-9AB4E0F8FA8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219358" y="5810612"/>
                  <a:ext cx="1116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EE24111-9397-4EE2-DB51-3BDD93DD4E41}"/>
                    </a:ext>
                  </a:extLst>
                </p14:cNvPr>
                <p14:cNvContentPartPr/>
                <p14:nvPr/>
              </p14:nvContentPartPr>
              <p14:xfrm>
                <a:off x="5341758" y="5821412"/>
                <a:ext cx="41400" cy="81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EE24111-9397-4EE2-DB51-3BDD93DD4E4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332758" y="5812772"/>
                  <a:ext cx="590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2A92346-004C-7F24-9CDA-2D759D7CE2DC}"/>
                    </a:ext>
                  </a:extLst>
                </p14:cNvPr>
                <p14:cNvContentPartPr/>
                <p14:nvPr/>
              </p14:nvContentPartPr>
              <p14:xfrm>
                <a:off x="5398638" y="5840852"/>
                <a:ext cx="202680" cy="975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2A92346-004C-7F24-9CDA-2D759D7CE2D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389638" y="5831852"/>
                  <a:ext cx="2203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A2DFEF5-D296-182C-4801-E2FA56A522DA}"/>
                    </a:ext>
                  </a:extLst>
                </p14:cNvPr>
                <p14:cNvContentPartPr/>
                <p14:nvPr/>
              </p14:nvContentPartPr>
              <p14:xfrm>
                <a:off x="5517078" y="5822852"/>
                <a:ext cx="88560" cy="525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A2DFEF5-D296-182C-4801-E2FA56A522D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508078" y="5813852"/>
                  <a:ext cx="106200" cy="70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52740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9C97FF-785E-9385-3236-C4B1C4805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839" y="633730"/>
            <a:ext cx="7838219" cy="543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58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92E32A-B405-D4E5-6493-323F63F19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405" y="515191"/>
            <a:ext cx="7769157" cy="533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832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7353D9-5417-9BF1-FB64-4ABAF2C22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45" y="923828"/>
            <a:ext cx="6209270" cy="42891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75863A-08C8-119F-A622-78CE43583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880" y="1575570"/>
            <a:ext cx="4214225" cy="365029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FAAC05C-74CE-2936-F92F-8B0C34E2EB24}"/>
              </a:ext>
            </a:extLst>
          </p:cNvPr>
          <p:cNvGrpSpPr/>
          <p:nvPr/>
        </p:nvGrpSpPr>
        <p:grpSpPr>
          <a:xfrm>
            <a:off x="1521438" y="3491852"/>
            <a:ext cx="401760" cy="308160"/>
            <a:chOff x="1521438" y="3491852"/>
            <a:chExt cx="401760" cy="30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6EB1C0F-BB12-8686-AE2F-B19631F46C06}"/>
                    </a:ext>
                  </a:extLst>
                </p14:cNvPr>
                <p14:cNvContentPartPr/>
                <p14:nvPr/>
              </p14:nvContentPartPr>
              <p14:xfrm>
                <a:off x="1681638" y="3583652"/>
                <a:ext cx="142920" cy="141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6EB1C0F-BB12-8686-AE2F-B19631F46C0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72998" y="3574652"/>
                  <a:ext cx="1605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AFF3460-3749-C59D-4352-DFEAA5E37661}"/>
                    </a:ext>
                  </a:extLst>
                </p14:cNvPr>
                <p14:cNvContentPartPr/>
                <p14:nvPr/>
              </p14:nvContentPartPr>
              <p14:xfrm>
                <a:off x="1521438" y="3491852"/>
                <a:ext cx="401760" cy="308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AFF3460-3749-C59D-4352-DFEAA5E3766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12438" y="3483212"/>
                  <a:ext cx="4194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2F9756-6A0D-464E-88CC-3C196E2DFE94}"/>
              </a:ext>
            </a:extLst>
          </p:cNvPr>
          <p:cNvGrpSpPr/>
          <p:nvPr/>
        </p:nvGrpSpPr>
        <p:grpSpPr>
          <a:xfrm>
            <a:off x="6922158" y="3652772"/>
            <a:ext cx="489960" cy="409320"/>
            <a:chOff x="6922158" y="3652772"/>
            <a:chExt cx="489960" cy="40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6095480-CE9B-16AE-B493-2BAC7CA0C7A9}"/>
                    </a:ext>
                  </a:extLst>
                </p14:cNvPr>
                <p14:cNvContentPartPr/>
                <p14:nvPr/>
              </p14:nvContentPartPr>
              <p14:xfrm>
                <a:off x="7099998" y="3758252"/>
                <a:ext cx="165240" cy="233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6095480-CE9B-16AE-B493-2BAC7CA0C7A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91358" y="3749252"/>
                  <a:ext cx="1828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B197973-D150-9556-821B-194C690CC041}"/>
                    </a:ext>
                  </a:extLst>
                </p14:cNvPr>
                <p14:cNvContentPartPr/>
                <p14:nvPr/>
              </p14:nvContentPartPr>
              <p14:xfrm>
                <a:off x="6922158" y="3652772"/>
                <a:ext cx="489960" cy="409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B197973-D150-9556-821B-194C690CC04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913518" y="3643772"/>
                  <a:ext cx="507600" cy="42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E1A96AE-3110-70CF-40C0-C0EDC2255C1F}"/>
              </a:ext>
            </a:extLst>
          </p:cNvPr>
          <p:cNvGrpSpPr/>
          <p:nvPr/>
        </p:nvGrpSpPr>
        <p:grpSpPr>
          <a:xfrm>
            <a:off x="8769318" y="3100172"/>
            <a:ext cx="246600" cy="65520"/>
            <a:chOff x="8769318" y="3100172"/>
            <a:chExt cx="246600" cy="6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35BB84E-923A-9890-E3CA-62BC61CB16A2}"/>
                    </a:ext>
                  </a:extLst>
                </p14:cNvPr>
                <p14:cNvContentPartPr/>
                <p14:nvPr/>
              </p14:nvContentPartPr>
              <p14:xfrm>
                <a:off x="8777598" y="3100172"/>
                <a:ext cx="227880" cy="7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35BB84E-923A-9890-E3CA-62BC61CB16A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768958" y="3091172"/>
                  <a:ext cx="2455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B690126-0CDA-1403-54F1-3FC53D62D88D}"/>
                    </a:ext>
                  </a:extLst>
                </p14:cNvPr>
                <p14:cNvContentPartPr/>
                <p14:nvPr/>
              </p14:nvContentPartPr>
              <p14:xfrm>
                <a:off x="8769318" y="3144092"/>
                <a:ext cx="246600" cy="21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B690126-0CDA-1403-54F1-3FC53D62D88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760678" y="3135092"/>
                  <a:ext cx="26424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47D5630-43A9-9565-C5AB-A5C6CFA09031}"/>
              </a:ext>
            </a:extLst>
          </p:cNvPr>
          <p:cNvGrpSpPr/>
          <p:nvPr/>
        </p:nvGrpSpPr>
        <p:grpSpPr>
          <a:xfrm>
            <a:off x="3197958" y="2546492"/>
            <a:ext cx="297000" cy="70200"/>
            <a:chOff x="3197958" y="2546492"/>
            <a:chExt cx="297000" cy="7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8FA5CA9-3A1F-CE37-D569-72130D5C173D}"/>
                    </a:ext>
                  </a:extLst>
                </p14:cNvPr>
                <p14:cNvContentPartPr/>
                <p14:nvPr/>
              </p14:nvContentPartPr>
              <p14:xfrm>
                <a:off x="3204078" y="2546492"/>
                <a:ext cx="282960" cy="27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8FA5CA9-3A1F-CE37-D569-72130D5C173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95438" y="2537852"/>
                  <a:ext cx="3006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38A7F28-5D23-8167-7643-3E1E130F1485}"/>
                    </a:ext>
                  </a:extLst>
                </p14:cNvPr>
                <p14:cNvContentPartPr/>
                <p14:nvPr/>
              </p14:nvContentPartPr>
              <p14:xfrm>
                <a:off x="3197958" y="2586452"/>
                <a:ext cx="297000" cy="30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38A7F28-5D23-8167-7643-3E1E130F148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88958" y="2577452"/>
                  <a:ext cx="31464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D05EA63-5C16-B6EE-3306-25041B801021}"/>
              </a:ext>
            </a:extLst>
          </p:cNvPr>
          <p:cNvGrpSpPr/>
          <p:nvPr/>
        </p:nvGrpSpPr>
        <p:grpSpPr>
          <a:xfrm>
            <a:off x="6561078" y="4093052"/>
            <a:ext cx="522720" cy="1378800"/>
            <a:chOff x="6561078" y="4093052"/>
            <a:chExt cx="522720" cy="137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A061A90-732C-916D-94A0-F0B464DF28E1}"/>
                    </a:ext>
                  </a:extLst>
                </p14:cNvPr>
                <p14:cNvContentPartPr/>
                <p14:nvPr/>
              </p14:nvContentPartPr>
              <p14:xfrm>
                <a:off x="6561078" y="4093052"/>
                <a:ext cx="447840" cy="13788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A061A90-732C-916D-94A0-F0B464DF28E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552438" y="4084052"/>
                  <a:ext cx="465480" cy="13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95C6640-E6C3-380C-F6F2-22CA8F85D54C}"/>
                    </a:ext>
                  </a:extLst>
                </p14:cNvPr>
                <p14:cNvContentPartPr/>
                <p14:nvPr/>
              </p14:nvContentPartPr>
              <p14:xfrm>
                <a:off x="6895158" y="4099892"/>
                <a:ext cx="188640" cy="117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95C6640-E6C3-380C-F6F2-22CA8F85D54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886518" y="4090892"/>
                  <a:ext cx="20628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BABC310-7E07-1F22-F06F-F3C5A91BC317}"/>
              </a:ext>
            </a:extLst>
          </p:cNvPr>
          <p:cNvGrpSpPr/>
          <p:nvPr/>
        </p:nvGrpSpPr>
        <p:grpSpPr>
          <a:xfrm>
            <a:off x="6023598" y="5549252"/>
            <a:ext cx="1261440" cy="407520"/>
            <a:chOff x="6023598" y="5549252"/>
            <a:chExt cx="1261440" cy="40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B45B889-0A11-6E68-5718-5FE88D8E4A84}"/>
                    </a:ext>
                  </a:extLst>
                </p14:cNvPr>
                <p14:cNvContentPartPr/>
                <p14:nvPr/>
              </p14:nvContentPartPr>
              <p14:xfrm>
                <a:off x="6023598" y="5570132"/>
                <a:ext cx="94320" cy="151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B45B889-0A11-6E68-5718-5FE88D8E4A8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014598" y="5561492"/>
                  <a:ext cx="1119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0FCFFA0-A337-6488-C374-6F94548D7C2A}"/>
                    </a:ext>
                  </a:extLst>
                </p14:cNvPr>
                <p14:cNvContentPartPr/>
                <p14:nvPr/>
              </p14:nvContentPartPr>
              <p14:xfrm>
                <a:off x="6137358" y="5614772"/>
                <a:ext cx="77040" cy="810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0FCFFA0-A337-6488-C374-6F94548D7C2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128718" y="5606132"/>
                  <a:ext cx="946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4110A26-2835-AB7C-A2B2-817937F87579}"/>
                    </a:ext>
                  </a:extLst>
                </p14:cNvPr>
                <p14:cNvContentPartPr/>
                <p14:nvPr/>
              </p14:nvContentPartPr>
              <p14:xfrm>
                <a:off x="6291438" y="5575532"/>
                <a:ext cx="67680" cy="132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4110A26-2835-AB7C-A2B2-817937F8757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282438" y="5566892"/>
                  <a:ext cx="853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C09369C-6086-64AF-8CB8-0111BA5E03DD}"/>
                    </a:ext>
                  </a:extLst>
                </p14:cNvPr>
                <p14:cNvContentPartPr/>
                <p14:nvPr/>
              </p14:nvContentPartPr>
              <p14:xfrm>
                <a:off x="6348318" y="5549252"/>
                <a:ext cx="207360" cy="135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C09369C-6086-64AF-8CB8-0111BA5E03D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339678" y="5540612"/>
                  <a:ext cx="2250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544EF53-0A2C-71C0-1380-E7CE124792C8}"/>
                    </a:ext>
                  </a:extLst>
                </p14:cNvPr>
                <p14:cNvContentPartPr/>
                <p14:nvPr/>
              </p14:nvContentPartPr>
              <p14:xfrm>
                <a:off x="6585198" y="5555732"/>
                <a:ext cx="212400" cy="134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544EF53-0A2C-71C0-1380-E7CE124792C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576198" y="5547092"/>
                  <a:ext cx="2300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C0CE947-E776-356B-A944-F715276E9FE9}"/>
                    </a:ext>
                  </a:extLst>
                </p14:cNvPr>
                <p14:cNvContentPartPr/>
                <p14:nvPr/>
              </p14:nvContentPartPr>
              <p14:xfrm>
                <a:off x="6847278" y="5600732"/>
                <a:ext cx="13680" cy="82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C0CE947-E776-356B-A944-F715276E9FE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38638" y="5592092"/>
                  <a:ext cx="313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9DEF8B4-041C-D02F-FE80-4A8F29BB3E04}"/>
                    </a:ext>
                  </a:extLst>
                </p14:cNvPr>
                <p14:cNvContentPartPr/>
                <p14:nvPr/>
              </p14:nvContentPartPr>
              <p14:xfrm>
                <a:off x="6915318" y="5590292"/>
                <a:ext cx="134280" cy="115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9DEF8B4-041C-D02F-FE80-4A8F29BB3E0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906318" y="5581292"/>
                  <a:ext cx="1519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680E3C0-E4AA-232F-2E9C-9F090C11ED65}"/>
                    </a:ext>
                  </a:extLst>
                </p14:cNvPr>
                <p14:cNvContentPartPr/>
                <p14:nvPr/>
              </p14:nvContentPartPr>
              <p14:xfrm>
                <a:off x="7065438" y="5599652"/>
                <a:ext cx="13680" cy="6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680E3C0-E4AA-232F-2E9C-9F090C11ED6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056798" y="5591012"/>
                  <a:ext cx="313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64F5D55-BA5F-89C6-F2C5-CD1C8CBFEBA9}"/>
                    </a:ext>
                  </a:extLst>
                </p14:cNvPr>
                <p14:cNvContentPartPr/>
                <p14:nvPr/>
              </p14:nvContentPartPr>
              <p14:xfrm>
                <a:off x="7044558" y="5607932"/>
                <a:ext cx="233280" cy="98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64F5D55-BA5F-89C6-F2C5-CD1C8CBFEBA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035558" y="5598932"/>
                  <a:ext cx="2509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B620FC4-1718-45A1-9F2E-2CEC3954A5DD}"/>
                    </a:ext>
                  </a:extLst>
                </p14:cNvPr>
                <p14:cNvContentPartPr/>
                <p14:nvPr/>
              </p14:nvContentPartPr>
              <p14:xfrm>
                <a:off x="7140318" y="5564732"/>
                <a:ext cx="144720" cy="69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B620FC4-1718-45A1-9F2E-2CEC3954A5D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131678" y="5555732"/>
                  <a:ext cx="1623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B767BE2-6FB4-FC7F-FFAF-1ADAEFDC280D}"/>
                    </a:ext>
                  </a:extLst>
                </p14:cNvPr>
                <p14:cNvContentPartPr/>
                <p14:nvPr/>
              </p14:nvContentPartPr>
              <p14:xfrm>
                <a:off x="6097398" y="5834732"/>
                <a:ext cx="218160" cy="122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B767BE2-6FB4-FC7F-FFAF-1ADAEFDC280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88758" y="5826092"/>
                  <a:ext cx="2358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0CF4EE9-9C04-808F-1F90-19D9D1AA9FF7}"/>
                    </a:ext>
                  </a:extLst>
                </p14:cNvPr>
                <p14:cNvContentPartPr/>
                <p14:nvPr/>
              </p14:nvContentPartPr>
              <p14:xfrm>
                <a:off x="6235278" y="5854172"/>
                <a:ext cx="129240" cy="716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0CF4EE9-9C04-808F-1F90-19D9D1AA9FF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26278" y="5845532"/>
                  <a:ext cx="1468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2E6D392-88C5-FF22-C81D-B34BCD5A69CB}"/>
                    </a:ext>
                  </a:extLst>
                </p14:cNvPr>
                <p14:cNvContentPartPr/>
                <p14:nvPr/>
              </p14:nvContentPartPr>
              <p14:xfrm>
                <a:off x="6676278" y="5857052"/>
                <a:ext cx="23040" cy="62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2E6D392-88C5-FF22-C81D-B34BCD5A69C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67638" y="5848412"/>
                  <a:ext cx="406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87B79C1-D4E6-E1B8-2061-DDB1155581C4}"/>
                    </a:ext>
                  </a:extLst>
                </p14:cNvPr>
                <p14:cNvContentPartPr/>
                <p14:nvPr/>
              </p14:nvContentPartPr>
              <p14:xfrm>
                <a:off x="6651438" y="5795852"/>
                <a:ext cx="136080" cy="67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87B79C1-D4E6-E1B8-2061-DDB1155581C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42438" y="5786852"/>
                  <a:ext cx="1537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A628103-AECD-FE74-8E0B-0ACD465CD69E}"/>
                    </a:ext>
                  </a:extLst>
                </p14:cNvPr>
                <p14:cNvContentPartPr/>
                <p14:nvPr/>
              </p14:nvContentPartPr>
              <p14:xfrm>
                <a:off x="6799398" y="5819612"/>
                <a:ext cx="51120" cy="73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A628103-AECD-FE74-8E0B-0ACD465CD69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790398" y="5810972"/>
                  <a:ext cx="687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E5423F9-4696-D767-2060-D51FD4C04766}"/>
                    </a:ext>
                  </a:extLst>
                </p14:cNvPr>
                <p14:cNvContentPartPr/>
                <p14:nvPr/>
              </p14:nvContentPartPr>
              <p14:xfrm>
                <a:off x="6876438" y="5816372"/>
                <a:ext cx="151920" cy="111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E5423F9-4696-D767-2060-D51FD4C0476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867798" y="5807372"/>
                  <a:ext cx="1695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F3FFC11-7D60-395C-9B26-FAB4104BE03C}"/>
                    </a:ext>
                  </a:extLst>
                </p14:cNvPr>
                <p14:cNvContentPartPr/>
                <p14:nvPr/>
              </p14:nvContentPartPr>
              <p14:xfrm>
                <a:off x="7060038" y="5787572"/>
                <a:ext cx="98280" cy="1303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F3FFC11-7D60-395C-9B26-FAB4104BE03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051398" y="5778572"/>
                  <a:ext cx="1159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E3B9043-FEDB-78DD-C356-65CF47A6704C}"/>
                    </a:ext>
                  </a:extLst>
                </p14:cNvPr>
                <p14:cNvContentPartPr/>
                <p14:nvPr/>
              </p14:nvContentPartPr>
              <p14:xfrm>
                <a:off x="7065438" y="5857772"/>
                <a:ext cx="113400" cy="2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E3B9043-FEDB-78DD-C356-65CF47A6704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056798" y="5848772"/>
                  <a:ext cx="131040" cy="1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C95C642-726F-4FDA-3D64-C800AF50B297}"/>
              </a:ext>
            </a:extLst>
          </p:cNvPr>
          <p:cNvGrpSpPr/>
          <p:nvPr/>
        </p:nvGrpSpPr>
        <p:grpSpPr>
          <a:xfrm>
            <a:off x="7461078" y="5734292"/>
            <a:ext cx="198720" cy="280080"/>
            <a:chOff x="7461078" y="5734292"/>
            <a:chExt cx="198720" cy="2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A980FFA-1464-0FE2-E995-A0862AA4F4B1}"/>
                    </a:ext>
                  </a:extLst>
                </p14:cNvPr>
                <p14:cNvContentPartPr/>
                <p14:nvPr/>
              </p14:nvContentPartPr>
              <p14:xfrm>
                <a:off x="7546398" y="5734292"/>
                <a:ext cx="20880" cy="252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A980FFA-1464-0FE2-E995-A0862AA4F4B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37758" y="5725292"/>
                  <a:ext cx="385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00EF6B3-BE8C-BD5A-96AA-4617C6F2D47B}"/>
                    </a:ext>
                  </a:extLst>
                </p14:cNvPr>
                <p14:cNvContentPartPr/>
                <p14:nvPr/>
              </p14:nvContentPartPr>
              <p14:xfrm>
                <a:off x="7583478" y="5882972"/>
                <a:ext cx="76320" cy="1314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00EF6B3-BE8C-BD5A-96AA-4617C6F2D47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574478" y="5873972"/>
                  <a:ext cx="939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7513C0C-3EFE-48F7-F491-C47852DF714B}"/>
                    </a:ext>
                  </a:extLst>
                </p14:cNvPr>
                <p14:cNvContentPartPr/>
                <p14:nvPr/>
              </p14:nvContentPartPr>
              <p14:xfrm>
                <a:off x="7461078" y="5976572"/>
                <a:ext cx="360" cy="14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7513C0C-3EFE-48F7-F491-C47852DF714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452438" y="5967572"/>
                  <a:ext cx="18000" cy="1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83A96F7-0EC9-ECDF-A870-9952EB8EC347}"/>
              </a:ext>
            </a:extLst>
          </p:cNvPr>
          <p:cNvGrpSpPr/>
          <p:nvPr/>
        </p:nvGrpSpPr>
        <p:grpSpPr>
          <a:xfrm>
            <a:off x="5998758" y="6161252"/>
            <a:ext cx="287280" cy="151560"/>
            <a:chOff x="5998758" y="6161252"/>
            <a:chExt cx="287280" cy="15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4333B63-8381-A8E0-1FC3-821C1275F38A}"/>
                    </a:ext>
                  </a:extLst>
                </p14:cNvPr>
                <p14:cNvContentPartPr/>
                <p14:nvPr/>
              </p14:nvContentPartPr>
              <p14:xfrm>
                <a:off x="5998758" y="6248732"/>
                <a:ext cx="247320" cy="640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4333B63-8381-A8E0-1FC3-821C1275F38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990118" y="6239732"/>
                  <a:ext cx="2649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70A066E-555D-ECE5-3D1D-4470BBDEAEE9}"/>
                    </a:ext>
                  </a:extLst>
                </p14:cNvPr>
                <p14:cNvContentPartPr/>
                <p14:nvPr/>
              </p14:nvContentPartPr>
              <p14:xfrm>
                <a:off x="6148158" y="6161252"/>
                <a:ext cx="137880" cy="151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70A066E-555D-ECE5-3D1D-4470BBDEAEE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139158" y="6152612"/>
                  <a:ext cx="1555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61617B5-E55D-93CD-6A35-06CFA03C1294}"/>
                    </a:ext>
                  </a:extLst>
                </p14:cNvPr>
                <p14:cNvContentPartPr/>
                <p14:nvPr/>
              </p14:nvContentPartPr>
              <p14:xfrm>
                <a:off x="6125838" y="6223892"/>
                <a:ext cx="146520" cy="3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61617B5-E55D-93CD-6A35-06CFA03C129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16838" y="6215252"/>
                  <a:ext cx="1641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C466FFB-E2D1-E4B7-4467-EE89CB859E04}"/>
                    </a:ext>
                  </a:extLst>
                </p14:cNvPr>
                <p14:cNvContentPartPr/>
                <p14:nvPr/>
              </p14:nvContentPartPr>
              <p14:xfrm>
                <a:off x="6019278" y="6174212"/>
                <a:ext cx="44280" cy="118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C466FFB-E2D1-E4B7-4467-EE89CB859E0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10638" y="6165572"/>
                  <a:ext cx="619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B2199E3-7E2A-FA8F-5EEE-F0EBF522B3AF}"/>
              </a:ext>
            </a:extLst>
          </p:cNvPr>
          <p:cNvGrpSpPr/>
          <p:nvPr/>
        </p:nvGrpSpPr>
        <p:grpSpPr>
          <a:xfrm>
            <a:off x="6601038" y="6167372"/>
            <a:ext cx="1128960" cy="159840"/>
            <a:chOff x="6601038" y="6167372"/>
            <a:chExt cx="1128960" cy="15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F6DAD84-AC97-1B7D-7478-A185CA513025}"/>
                    </a:ext>
                  </a:extLst>
                </p14:cNvPr>
                <p14:cNvContentPartPr/>
                <p14:nvPr/>
              </p14:nvContentPartPr>
              <p14:xfrm>
                <a:off x="6601038" y="6207692"/>
                <a:ext cx="132480" cy="1195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F6DAD84-AC97-1B7D-7478-A185CA51302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592038" y="6199052"/>
                  <a:ext cx="1501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85BCC22-D2E1-9D32-B044-7A066D04277A}"/>
                    </a:ext>
                  </a:extLst>
                </p14:cNvPr>
                <p14:cNvContentPartPr/>
                <p14:nvPr/>
              </p14:nvContentPartPr>
              <p14:xfrm>
                <a:off x="6795078" y="6236852"/>
                <a:ext cx="15480" cy="78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85BCC22-D2E1-9D32-B044-7A066D04277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786438" y="6228212"/>
                  <a:ext cx="331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0EEC681-F654-9B70-D01C-5D8A588C8B44}"/>
                    </a:ext>
                  </a:extLst>
                </p14:cNvPr>
                <p14:cNvContentPartPr/>
                <p14:nvPr/>
              </p14:nvContentPartPr>
              <p14:xfrm>
                <a:off x="6840438" y="6203372"/>
                <a:ext cx="240840" cy="105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0EEC681-F654-9B70-D01C-5D8A588C8B4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831438" y="6194372"/>
                  <a:ext cx="2584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5EB3241-B474-3EA8-AA04-2EC9B96EE8D0}"/>
                    </a:ext>
                  </a:extLst>
                </p14:cNvPr>
                <p14:cNvContentPartPr/>
                <p14:nvPr/>
              </p14:nvContentPartPr>
              <p14:xfrm>
                <a:off x="6968238" y="6172052"/>
                <a:ext cx="110880" cy="532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5EB3241-B474-3EA8-AA04-2EC9B96EE8D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959238" y="6163412"/>
                  <a:ext cx="1285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4B7BCA8-AA3F-1E03-DD6F-FD2662241AE7}"/>
                    </a:ext>
                  </a:extLst>
                </p14:cNvPr>
                <p14:cNvContentPartPr/>
                <p14:nvPr/>
              </p14:nvContentPartPr>
              <p14:xfrm>
                <a:off x="7170198" y="6185372"/>
                <a:ext cx="155520" cy="1026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4B7BCA8-AA3F-1E03-DD6F-FD2662241AE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161558" y="6176372"/>
                  <a:ext cx="1731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F305B04-06FE-A72B-F6E0-092AFF869603}"/>
                    </a:ext>
                  </a:extLst>
                </p14:cNvPr>
                <p14:cNvContentPartPr/>
                <p14:nvPr/>
              </p14:nvContentPartPr>
              <p14:xfrm>
                <a:off x="7270998" y="6217412"/>
                <a:ext cx="13680" cy="66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F305B04-06FE-A72B-F6E0-092AFF86960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261998" y="6208772"/>
                  <a:ext cx="313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EA33CCC-3E90-CACB-4F86-A6FD7520E710}"/>
                    </a:ext>
                  </a:extLst>
                </p14:cNvPr>
                <p14:cNvContentPartPr/>
                <p14:nvPr/>
              </p14:nvContentPartPr>
              <p14:xfrm>
                <a:off x="7402038" y="6237572"/>
                <a:ext cx="10800" cy="828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EA33CCC-3E90-CACB-4F86-A6FD7520E71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393038" y="6228572"/>
                  <a:ext cx="284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04BA020-C34A-2C89-FC4E-D5B21E1A0EF4}"/>
                    </a:ext>
                  </a:extLst>
                </p14:cNvPr>
                <p14:cNvContentPartPr/>
                <p14:nvPr/>
              </p14:nvContentPartPr>
              <p14:xfrm>
                <a:off x="7484478" y="6231452"/>
                <a:ext cx="202320" cy="73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04BA020-C34A-2C89-FC4E-D5B21E1A0EF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475838" y="6222812"/>
                  <a:ext cx="2199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3855ED1-0B30-42A6-E160-94D1623182B6}"/>
                    </a:ext>
                  </a:extLst>
                </p14:cNvPr>
                <p14:cNvContentPartPr/>
                <p14:nvPr/>
              </p14:nvContentPartPr>
              <p14:xfrm>
                <a:off x="7591038" y="6167372"/>
                <a:ext cx="138960" cy="734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3855ED1-0B30-42A6-E160-94D1623182B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582038" y="6158372"/>
                  <a:ext cx="156600" cy="91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14345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AB22C-0D60-FFEF-9F18-E941D5AF6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3" y="1780735"/>
            <a:ext cx="5913632" cy="335309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B5F6471-75DA-7B98-2D26-24592602F404}"/>
              </a:ext>
            </a:extLst>
          </p:cNvPr>
          <p:cNvGrpSpPr/>
          <p:nvPr/>
        </p:nvGrpSpPr>
        <p:grpSpPr>
          <a:xfrm>
            <a:off x="1446659" y="3352573"/>
            <a:ext cx="505800" cy="320400"/>
            <a:chOff x="975318" y="3296012"/>
            <a:chExt cx="505800" cy="32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117CDD0-AB50-58AD-304F-DD4FF7B79ED6}"/>
                    </a:ext>
                  </a:extLst>
                </p14:cNvPr>
                <p14:cNvContentPartPr/>
                <p14:nvPr/>
              </p14:nvContentPartPr>
              <p14:xfrm>
                <a:off x="1214718" y="3389972"/>
                <a:ext cx="113400" cy="171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117CDD0-AB50-58AD-304F-DD4FF7B79ED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06078" y="3380972"/>
                  <a:ext cx="1310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C81F0CB-0694-087D-BAAC-CD93726A90AB}"/>
                    </a:ext>
                  </a:extLst>
                </p14:cNvPr>
                <p14:cNvContentPartPr/>
                <p14:nvPr/>
              </p14:nvContentPartPr>
              <p14:xfrm>
                <a:off x="975318" y="3296012"/>
                <a:ext cx="505800" cy="3204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C81F0CB-0694-087D-BAAC-CD93726A90A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66678" y="3287012"/>
                  <a:ext cx="523440" cy="3380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9C5B149-443D-8EB7-1DEF-A43C0CD4C1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631" y="1780513"/>
            <a:ext cx="5890770" cy="30330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11F4250-1C00-25D8-C5C9-583C605E385B}"/>
                  </a:ext>
                </a:extLst>
              </p14:cNvPr>
              <p14:cNvContentPartPr/>
              <p14:nvPr/>
            </p14:nvContentPartPr>
            <p14:xfrm>
              <a:off x="2940558" y="3847172"/>
              <a:ext cx="257760" cy="199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11F4250-1C00-25D8-C5C9-583C605E385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31918" y="3838532"/>
                <a:ext cx="2754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9DC9FD7-DC89-701A-03BD-070AC717D769}"/>
                  </a:ext>
                </a:extLst>
              </p14:cNvPr>
              <p14:cNvContentPartPr/>
              <p14:nvPr/>
            </p14:nvContentPartPr>
            <p14:xfrm>
              <a:off x="8554038" y="4594172"/>
              <a:ext cx="678960" cy="294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9DC9FD7-DC89-701A-03BD-070AC717D76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45038" y="4585172"/>
                <a:ext cx="696600" cy="31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57790690-0D27-1854-EDBE-880CB555886C}"/>
              </a:ext>
            </a:extLst>
          </p:cNvPr>
          <p:cNvGrpSpPr/>
          <p:nvPr/>
        </p:nvGrpSpPr>
        <p:grpSpPr>
          <a:xfrm>
            <a:off x="9262158" y="4077212"/>
            <a:ext cx="735480" cy="298080"/>
            <a:chOff x="9262158" y="4077212"/>
            <a:chExt cx="735480" cy="29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75127B2-ACAA-712D-EA81-42072C7090D5}"/>
                    </a:ext>
                  </a:extLst>
                </p14:cNvPr>
                <p14:cNvContentPartPr/>
                <p14:nvPr/>
              </p14:nvContentPartPr>
              <p14:xfrm>
                <a:off x="9340998" y="4159652"/>
                <a:ext cx="123840" cy="111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75127B2-ACAA-712D-EA81-42072C7090D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332358" y="4151012"/>
                  <a:ext cx="1414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C42AB4B-5E11-2F82-9754-38B035E245BF}"/>
                    </a:ext>
                  </a:extLst>
                </p14:cNvPr>
                <p14:cNvContentPartPr/>
                <p14:nvPr/>
              </p14:nvContentPartPr>
              <p14:xfrm>
                <a:off x="9493278" y="4171532"/>
                <a:ext cx="123120" cy="90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C42AB4B-5E11-2F82-9754-38B035E245B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84638" y="4162892"/>
                  <a:ext cx="1407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621C19C-5E3E-296E-0F7A-9DA66DF31523}"/>
                    </a:ext>
                  </a:extLst>
                </p14:cNvPr>
                <p14:cNvContentPartPr/>
                <p14:nvPr/>
              </p14:nvContentPartPr>
              <p14:xfrm>
                <a:off x="9623958" y="4169732"/>
                <a:ext cx="127440" cy="86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621C19C-5E3E-296E-0F7A-9DA66DF3152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614958" y="4160732"/>
                  <a:ext cx="1450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7ADBAD3-3BE3-2844-1AE9-1E98C846E129}"/>
                    </a:ext>
                  </a:extLst>
                </p14:cNvPr>
                <p14:cNvContentPartPr/>
                <p14:nvPr/>
              </p14:nvContentPartPr>
              <p14:xfrm>
                <a:off x="9708198" y="4153892"/>
                <a:ext cx="77040" cy="48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7ADBAD3-3BE3-2844-1AE9-1E98C846E12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699198" y="4144892"/>
                  <a:ext cx="946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AB4068F-B3F9-8D97-5DD8-9633BC20B4E0}"/>
                    </a:ext>
                  </a:extLst>
                </p14:cNvPr>
                <p14:cNvContentPartPr/>
                <p14:nvPr/>
              </p14:nvContentPartPr>
              <p14:xfrm>
                <a:off x="9808638" y="4161812"/>
                <a:ext cx="138600" cy="102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AB4068F-B3F9-8D97-5DD8-9633BC20B4E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799638" y="4153172"/>
                  <a:ext cx="1562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B7D83F9-AB5F-4B22-29A1-AFE3736FA947}"/>
                    </a:ext>
                  </a:extLst>
                </p14:cNvPr>
                <p14:cNvContentPartPr/>
                <p14:nvPr/>
              </p14:nvContentPartPr>
              <p14:xfrm>
                <a:off x="9915918" y="4112492"/>
                <a:ext cx="81720" cy="241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B7D83F9-AB5F-4B22-29A1-AFE3736FA94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906918" y="4103492"/>
                  <a:ext cx="993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81500AA-C6D6-9D34-B0A6-BD12A704BC56}"/>
                    </a:ext>
                  </a:extLst>
                </p14:cNvPr>
                <p14:cNvContentPartPr/>
                <p14:nvPr/>
              </p14:nvContentPartPr>
              <p14:xfrm>
                <a:off x="9262158" y="4077212"/>
                <a:ext cx="82800" cy="298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81500AA-C6D6-9D34-B0A6-BD12A704BC5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253158" y="4068212"/>
                  <a:ext cx="100440" cy="31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983FAFF-2A37-ED68-FC40-1B9A5C0E9E07}"/>
              </a:ext>
            </a:extLst>
          </p:cNvPr>
          <p:cNvGrpSpPr/>
          <p:nvPr/>
        </p:nvGrpSpPr>
        <p:grpSpPr>
          <a:xfrm>
            <a:off x="7818198" y="3828092"/>
            <a:ext cx="331560" cy="271080"/>
            <a:chOff x="7818198" y="3828092"/>
            <a:chExt cx="331560" cy="27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5EA756A-8FA8-6A79-D452-179BFA6CE4CA}"/>
                    </a:ext>
                  </a:extLst>
                </p14:cNvPr>
                <p14:cNvContentPartPr/>
                <p14:nvPr/>
              </p14:nvContentPartPr>
              <p14:xfrm>
                <a:off x="7882638" y="3887492"/>
                <a:ext cx="166320" cy="1450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5EA756A-8FA8-6A79-D452-179BFA6CE4C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873998" y="3878492"/>
                  <a:ext cx="1839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D335A3E-6723-DD9C-DEA0-B15A502BBD0A}"/>
                    </a:ext>
                  </a:extLst>
                </p14:cNvPr>
                <p14:cNvContentPartPr/>
                <p14:nvPr/>
              </p14:nvContentPartPr>
              <p14:xfrm>
                <a:off x="7818198" y="3828092"/>
                <a:ext cx="331560" cy="271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D335A3E-6723-DD9C-DEA0-B15A502BBD0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809198" y="3819092"/>
                  <a:ext cx="349200" cy="28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3C5BD2F-C058-451A-8A41-CA10E965BD51}"/>
                  </a:ext>
                </a:extLst>
              </p14:cNvPr>
              <p14:cNvContentPartPr/>
              <p14:nvPr/>
            </p14:nvContentPartPr>
            <p14:xfrm>
              <a:off x="1568238" y="4235612"/>
              <a:ext cx="59040" cy="197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3C5BD2F-C058-451A-8A41-CA10E965BD5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559598" y="4226972"/>
                <a:ext cx="7668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3C0B63D-909A-1F2A-4648-1D1A00C62118}"/>
                  </a:ext>
                </a:extLst>
              </p14:cNvPr>
              <p14:cNvContentPartPr/>
              <p14:nvPr/>
            </p14:nvContentPartPr>
            <p14:xfrm>
              <a:off x="1400838" y="5161532"/>
              <a:ext cx="171360" cy="33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3C0B63D-909A-1F2A-4648-1D1A00C6211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392198" y="5152532"/>
                <a:ext cx="189000" cy="5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28A873AE-4CFA-F552-A834-123B158850F1}"/>
              </a:ext>
            </a:extLst>
          </p:cNvPr>
          <p:cNvGrpSpPr/>
          <p:nvPr/>
        </p:nvGrpSpPr>
        <p:grpSpPr>
          <a:xfrm>
            <a:off x="805758" y="5376092"/>
            <a:ext cx="1703160" cy="178200"/>
            <a:chOff x="805758" y="5376092"/>
            <a:chExt cx="1703160" cy="17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9F4C4BD-A9FD-F2D7-1A54-54E680E9DC35}"/>
                    </a:ext>
                  </a:extLst>
                </p14:cNvPr>
                <p14:cNvContentPartPr/>
                <p14:nvPr/>
              </p14:nvContentPartPr>
              <p14:xfrm>
                <a:off x="805758" y="5376092"/>
                <a:ext cx="151920" cy="178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9F4C4BD-A9FD-F2D7-1A54-54E680E9DC3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96758" y="5367452"/>
                  <a:ext cx="1695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C3BDA03-B6BF-B77D-FB7B-E9600164CD11}"/>
                    </a:ext>
                  </a:extLst>
                </p14:cNvPr>
                <p14:cNvContentPartPr/>
                <p14:nvPr/>
              </p14:nvContentPartPr>
              <p14:xfrm>
                <a:off x="844278" y="5524052"/>
                <a:ext cx="132120" cy="10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C3BDA03-B6BF-B77D-FB7B-E9600164CD1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5638" y="5515412"/>
                  <a:ext cx="1497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1D619FE-BC6C-0DC1-718B-0CCA80166CD9}"/>
                    </a:ext>
                  </a:extLst>
                </p14:cNvPr>
                <p14:cNvContentPartPr/>
                <p14:nvPr/>
              </p14:nvContentPartPr>
              <p14:xfrm>
                <a:off x="1070718" y="5396972"/>
                <a:ext cx="111960" cy="140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1D619FE-BC6C-0DC1-718B-0CCA80166CD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61718" y="5388332"/>
                  <a:ext cx="1296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99B0F93-9006-1DA7-C7C5-489DAE22ECFA}"/>
                    </a:ext>
                  </a:extLst>
                </p14:cNvPr>
                <p14:cNvContentPartPr/>
                <p14:nvPr/>
              </p14:nvContentPartPr>
              <p14:xfrm>
                <a:off x="1273038" y="5414252"/>
                <a:ext cx="78480" cy="130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99B0F93-9006-1DA7-C7C5-489DAE22ECF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264038" y="5405252"/>
                  <a:ext cx="961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DE36D9E-1E95-6B17-6071-6CFC410DE495}"/>
                    </a:ext>
                  </a:extLst>
                </p14:cNvPr>
                <p14:cNvContentPartPr/>
                <p14:nvPr/>
              </p14:nvContentPartPr>
              <p14:xfrm>
                <a:off x="1436478" y="5425772"/>
                <a:ext cx="94680" cy="113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DE36D9E-1E95-6B17-6071-6CFC410DE49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427838" y="5417132"/>
                  <a:ext cx="1123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12B8603-B28C-D77C-1407-375A6F089F33}"/>
                    </a:ext>
                  </a:extLst>
                </p14:cNvPr>
                <p14:cNvContentPartPr/>
                <p14:nvPr/>
              </p14:nvContentPartPr>
              <p14:xfrm>
                <a:off x="1448718" y="5376812"/>
                <a:ext cx="103320" cy="64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12B8603-B28C-D77C-1407-375A6F089F3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440078" y="5367812"/>
                  <a:ext cx="1209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63F0E3E-DC65-FF62-688D-D355593EC826}"/>
                    </a:ext>
                  </a:extLst>
                </p14:cNvPr>
                <p14:cNvContentPartPr/>
                <p14:nvPr/>
              </p14:nvContentPartPr>
              <p14:xfrm>
                <a:off x="1572918" y="5411012"/>
                <a:ext cx="158760" cy="99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63F0E3E-DC65-FF62-688D-D355593EC82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563918" y="5402012"/>
                  <a:ext cx="1764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A607859-8D2C-54EE-8D60-BEDA6371DE5A}"/>
                    </a:ext>
                  </a:extLst>
                </p14:cNvPr>
                <p14:cNvContentPartPr/>
                <p14:nvPr/>
              </p14:nvContentPartPr>
              <p14:xfrm>
                <a:off x="1836798" y="5447012"/>
                <a:ext cx="20880" cy="86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A607859-8D2C-54EE-8D60-BEDA6371DE5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827798" y="5438012"/>
                  <a:ext cx="385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54C515D-FB76-B55A-E403-2FD0771B8263}"/>
                    </a:ext>
                  </a:extLst>
                </p14:cNvPr>
                <p14:cNvContentPartPr/>
                <p14:nvPr/>
              </p14:nvContentPartPr>
              <p14:xfrm>
                <a:off x="1835718" y="5376092"/>
                <a:ext cx="123480" cy="176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54C515D-FB76-B55A-E403-2FD0771B826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826718" y="5367452"/>
                  <a:ext cx="1411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0D3A717-6D30-0A1C-38AA-5C27B8EE96D0}"/>
                    </a:ext>
                  </a:extLst>
                </p14:cNvPr>
                <p14:cNvContentPartPr/>
                <p14:nvPr/>
              </p14:nvContentPartPr>
              <p14:xfrm>
                <a:off x="2000238" y="5423612"/>
                <a:ext cx="248760" cy="127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0D3A717-6D30-0A1C-38AA-5C27B8EE96D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991598" y="5414612"/>
                  <a:ext cx="2664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1EAC1FE-749C-4223-A8F7-7D133B1F269A}"/>
                    </a:ext>
                  </a:extLst>
                </p14:cNvPr>
                <p14:cNvContentPartPr/>
                <p14:nvPr/>
              </p14:nvContentPartPr>
              <p14:xfrm>
                <a:off x="2154318" y="5399132"/>
                <a:ext cx="117360" cy="66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1EAC1FE-749C-4223-A8F7-7D133B1F269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145678" y="5390132"/>
                  <a:ext cx="1350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E3743A5-9957-976C-D285-8FEF3FA33D49}"/>
                    </a:ext>
                  </a:extLst>
                </p14:cNvPr>
                <p14:cNvContentPartPr/>
                <p14:nvPr/>
              </p14:nvContentPartPr>
              <p14:xfrm>
                <a:off x="2329998" y="5403812"/>
                <a:ext cx="178920" cy="147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E3743A5-9957-976C-D285-8FEF3FA33D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320998" y="5394812"/>
                  <a:ext cx="196560" cy="16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0593582-48C0-8EB7-A12A-BFD620E19F53}"/>
                  </a:ext>
                </a:extLst>
              </p14:cNvPr>
              <p14:cNvContentPartPr/>
              <p14:nvPr/>
            </p14:nvContentPartPr>
            <p14:xfrm>
              <a:off x="1399758" y="5224172"/>
              <a:ext cx="240840" cy="18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0593582-48C0-8EB7-A12A-BFD620E19F5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390758" y="5215172"/>
                <a:ext cx="25848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1163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F77501-5332-BCA8-9D7C-8E0349362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341" y="1249442"/>
            <a:ext cx="7373284" cy="447262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74BC26F-B217-96DE-BA0E-BD03E2B8E6A5}"/>
              </a:ext>
            </a:extLst>
          </p:cNvPr>
          <p:cNvGrpSpPr/>
          <p:nvPr/>
        </p:nvGrpSpPr>
        <p:grpSpPr>
          <a:xfrm>
            <a:off x="2180238" y="5100332"/>
            <a:ext cx="393840" cy="316800"/>
            <a:chOff x="2180238" y="5100332"/>
            <a:chExt cx="393840" cy="31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2515BFA-4599-FC2B-3DAD-A41D5EC10D06}"/>
                    </a:ext>
                  </a:extLst>
                </p14:cNvPr>
                <p14:cNvContentPartPr/>
                <p14:nvPr/>
              </p14:nvContentPartPr>
              <p14:xfrm>
                <a:off x="2308398" y="5179892"/>
                <a:ext cx="138240" cy="1393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2515BFA-4599-FC2B-3DAD-A41D5EC10D0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299758" y="5171252"/>
                  <a:ext cx="1558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27055D6-9BB9-9F51-0C8E-B27891FAF309}"/>
                    </a:ext>
                  </a:extLst>
                </p14:cNvPr>
                <p14:cNvContentPartPr/>
                <p14:nvPr/>
              </p14:nvContentPartPr>
              <p14:xfrm>
                <a:off x="2180238" y="5100332"/>
                <a:ext cx="393840" cy="316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27055D6-9BB9-9F51-0C8E-B27891FAF30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71238" y="5091332"/>
                  <a:ext cx="411480" cy="33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0D400AB-319D-217D-96B4-EBAB4E775F0C}"/>
                  </a:ext>
                </a:extLst>
              </p14:cNvPr>
              <p14:cNvContentPartPr/>
              <p14:nvPr/>
            </p14:nvContentPartPr>
            <p14:xfrm>
              <a:off x="5137998" y="5387252"/>
              <a:ext cx="75960" cy="266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0D400AB-319D-217D-96B4-EBAB4E775F0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29358" y="5378612"/>
                <a:ext cx="9360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88197BA-7A4A-C2D5-38BE-AD263B7FD6DA}"/>
                  </a:ext>
                </a:extLst>
              </p14:cNvPr>
              <p14:cNvContentPartPr/>
              <p14:nvPr/>
            </p14:nvContentPartPr>
            <p14:xfrm>
              <a:off x="5227278" y="5490212"/>
              <a:ext cx="219240" cy="96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88197BA-7A4A-C2D5-38BE-AD263B7FD6D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8638" y="5481572"/>
                <a:ext cx="23688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394EBE5-DA0C-B91B-5CAB-D26E2A525987}"/>
                  </a:ext>
                </a:extLst>
              </p14:cNvPr>
              <p14:cNvContentPartPr/>
              <p14:nvPr/>
            </p14:nvContentPartPr>
            <p14:xfrm>
              <a:off x="5483238" y="5492372"/>
              <a:ext cx="85320" cy="93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394EBE5-DA0C-B91B-5CAB-D26E2A52598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74598" y="5483372"/>
                <a:ext cx="10296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713B8CA-AADB-89E7-25E7-87A4F5E98AAA}"/>
                  </a:ext>
                </a:extLst>
              </p14:cNvPr>
              <p14:cNvContentPartPr/>
              <p14:nvPr/>
            </p14:nvContentPartPr>
            <p14:xfrm>
              <a:off x="5500878" y="5558612"/>
              <a:ext cx="66960" cy="17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713B8CA-AADB-89E7-25E7-87A4F5E98AA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92238" y="5549972"/>
                <a:ext cx="8460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BC66CDD-1453-3E94-F1A4-2FAFC466BF18}"/>
                  </a:ext>
                </a:extLst>
              </p14:cNvPr>
              <p14:cNvContentPartPr/>
              <p14:nvPr/>
            </p14:nvContentPartPr>
            <p14:xfrm>
              <a:off x="5611758" y="5490932"/>
              <a:ext cx="241200" cy="107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BC66CDD-1453-3E94-F1A4-2FAFC466BF1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603118" y="5482292"/>
                <a:ext cx="25884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E6AFC79-24F9-522B-8E23-A579C4AF52AB}"/>
                  </a:ext>
                </a:extLst>
              </p14:cNvPr>
              <p14:cNvContentPartPr/>
              <p14:nvPr/>
            </p14:nvContentPartPr>
            <p14:xfrm>
              <a:off x="5764758" y="5465012"/>
              <a:ext cx="85680" cy="669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E6AFC79-24F9-522B-8E23-A579C4AF52A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756118" y="5456372"/>
                <a:ext cx="10332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AB331F5-56FF-A965-F984-D6C2FB834DA3}"/>
                  </a:ext>
                </a:extLst>
              </p14:cNvPr>
              <p14:cNvContentPartPr/>
              <p14:nvPr/>
            </p14:nvContentPartPr>
            <p14:xfrm>
              <a:off x="5895798" y="5462852"/>
              <a:ext cx="172440" cy="124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AB331F5-56FF-A965-F984-D6C2FB834DA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887158" y="5453852"/>
                <a:ext cx="19008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A809E85-CEAE-F4A6-E5EC-304ABA2C2198}"/>
                  </a:ext>
                </a:extLst>
              </p14:cNvPr>
              <p14:cNvContentPartPr/>
              <p14:nvPr/>
            </p14:nvContentPartPr>
            <p14:xfrm>
              <a:off x="6093078" y="5413532"/>
              <a:ext cx="72360" cy="216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A809E85-CEAE-F4A6-E5EC-304ABA2C219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084078" y="5404892"/>
                <a:ext cx="90000" cy="23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7771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3D2B7F-8A67-F959-8872-987BBB9C9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64" y="783624"/>
            <a:ext cx="10754365" cy="45421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B2E266B-E938-CE3D-5F36-F02AB02AD49D}"/>
                  </a:ext>
                </a:extLst>
              </p14:cNvPr>
              <p14:cNvContentPartPr/>
              <p14:nvPr/>
            </p14:nvContentPartPr>
            <p14:xfrm>
              <a:off x="2810079" y="2392671"/>
              <a:ext cx="122760" cy="168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B2E266B-E938-CE3D-5F36-F02AB02AD49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01079" y="2384031"/>
                <a:ext cx="14040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FBB11DA-0A11-E921-8A43-E0EF1DD51759}"/>
                  </a:ext>
                </a:extLst>
              </p14:cNvPr>
              <p14:cNvContentPartPr/>
              <p14:nvPr/>
            </p14:nvContentPartPr>
            <p14:xfrm>
              <a:off x="5707345" y="3147068"/>
              <a:ext cx="114696" cy="118499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FBB11DA-0A11-E921-8A43-E0EF1DD517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8356" y="3138064"/>
                <a:ext cx="132314" cy="136148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ABCADB5A-D2D2-9629-A8D8-0C39C0AFEA92}"/>
              </a:ext>
            </a:extLst>
          </p:cNvPr>
          <p:cNvGrpSpPr/>
          <p:nvPr/>
        </p:nvGrpSpPr>
        <p:grpSpPr>
          <a:xfrm>
            <a:off x="8307690" y="3019895"/>
            <a:ext cx="447120" cy="282960"/>
            <a:chOff x="8599921" y="2237470"/>
            <a:chExt cx="447120" cy="28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433BACE-1D92-36ED-4DD7-FC5C4B5E6C71}"/>
                    </a:ext>
                  </a:extLst>
                </p14:cNvPr>
                <p14:cNvContentPartPr/>
                <p14:nvPr/>
              </p14:nvContentPartPr>
              <p14:xfrm>
                <a:off x="8730241" y="2312710"/>
                <a:ext cx="124920" cy="153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433BACE-1D92-36ED-4DD7-FC5C4B5E6C7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721241" y="2304070"/>
                  <a:ext cx="1425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1AB4429-DA3F-E0C6-4BF9-1536DE562DFF}"/>
                    </a:ext>
                  </a:extLst>
                </p14:cNvPr>
                <p14:cNvContentPartPr/>
                <p14:nvPr/>
              </p14:nvContentPartPr>
              <p14:xfrm>
                <a:off x="8599921" y="2237470"/>
                <a:ext cx="447120" cy="282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1AB4429-DA3F-E0C6-4BF9-1536DE562DF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591281" y="2228830"/>
                  <a:ext cx="464760" cy="30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2CFE3A2-2F6B-58EB-FD33-08E21D78546F}"/>
                  </a:ext>
                </a:extLst>
              </p14:cNvPr>
              <p14:cNvContentPartPr/>
              <p14:nvPr/>
            </p14:nvContentPartPr>
            <p14:xfrm>
              <a:off x="5566609" y="3047295"/>
              <a:ext cx="394120" cy="270939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2CFE3A2-2F6B-58EB-FD33-08E21D78546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57611" y="3038300"/>
                <a:ext cx="411756" cy="2885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DB59D33-F02D-2A5E-46EB-9C8CF59A2A94}"/>
                  </a:ext>
                </a:extLst>
              </p14:cNvPr>
              <p14:cNvContentPartPr/>
              <p14:nvPr/>
            </p14:nvContentPartPr>
            <p14:xfrm>
              <a:off x="2669679" y="2279991"/>
              <a:ext cx="375840" cy="339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DB59D33-F02D-2A5E-46EB-9C8CF59A2A9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661039" y="2270991"/>
                <a:ext cx="39348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A52B071-A9B0-80D0-B55A-D0A55D700A36}"/>
                  </a:ext>
                </a:extLst>
              </p14:cNvPr>
              <p14:cNvContentPartPr/>
              <p14:nvPr/>
            </p14:nvContentPartPr>
            <p14:xfrm>
              <a:off x="2817438" y="4511372"/>
              <a:ext cx="146880" cy="1256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A52B071-A9B0-80D0-B55A-D0A55D700A3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808798" y="4502732"/>
                <a:ext cx="16452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2BDD6B7-AAF0-A24B-A8A8-D717D6DD11F7}"/>
                  </a:ext>
                </a:extLst>
              </p14:cNvPr>
              <p14:cNvContentPartPr/>
              <p14:nvPr/>
            </p14:nvContentPartPr>
            <p14:xfrm>
              <a:off x="2742918" y="4434332"/>
              <a:ext cx="376560" cy="313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2BDD6B7-AAF0-A24B-A8A8-D717D6DD11F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733918" y="4425692"/>
                <a:ext cx="394200" cy="33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5AA69BAC-1FCE-4E05-01AC-FB6A24317AC6}"/>
              </a:ext>
            </a:extLst>
          </p:cNvPr>
          <p:cNvGrpSpPr/>
          <p:nvPr/>
        </p:nvGrpSpPr>
        <p:grpSpPr>
          <a:xfrm>
            <a:off x="586878" y="3023492"/>
            <a:ext cx="298440" cy="279360"/>
            <a:chOff x="586878" y="3023492"/>
            <a:chExt cx="298440" cy="27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95625C2-3273-FA8C-6E74-9F340EB7AC00}"/>
                    </a:ext>
                  </a:extLst>
                </p14:cNvPr>
                <p14:cNvContentPartPr/>
                <p14:nvPr/>
              </p14:nvContentPartPr>
              <p14:xfrm>
                <a:off x="645918" y="3131132"/>
                <a:ext cx="104400" cy="107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95625C2-3273-FA8C-6E74-9F340EB7AC0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37278" y="3122132"/>
                  <a:ext cx="122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F6BE3F3-46A9-484C-6353-461456FA0DAA}"/>
                    </a:ext>
                  </a:extLst>
                </p14:cNvPr>
                <p14:cNvContentPartPr/>
                <p14:nvPr/>
              </p14:nvContentPartPr>
              <p14:xfrm>
                <a:off x="586878" y="3023492"/>
                <a:ext cx="298440" cy="279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F6BE3F3-46A9-484C-6353-461456FA0DA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77878" y="3014492"/>
                  <a:ext cx="316080" cy="29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1C748B0-61E9-EDE7-5C77-9291F16268D2}"/>
              </a:ext>
            </a:extLst>
          </p:cNvPr>
          <p:cNvGrpSpPr/>
          <p:nvPr/>
        </p:nvGrpSpPr>
        <p:grpSpPr>
          <a:xfrm>
            <a:off x="89358" y="3575012"/>
            <a:ext cx="337680" cy="278640"/>
            <a:chOff x="89358" y="3575012"/>
            <a:chExt cx="337680" cy="27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4D8BA23-1137-9197-A417-9DE709A7B6E4}"/>
                    </a:ext>
                  </a:extLst>
                </p14:cNvPr>
                <p14:cNvContentPartPr/>
                <p14:nvPr/>
              </p14:nvContentPartPr>
              <p14:xfrm>
                <a:off x="233358" y="3658892"/>
                <a:ext cx="114480" cy="120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4D8BA23-1137-9197-A417-9DE709A7B6E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24718" y="3650252"/>
                  <a:ext cx="1321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02E35F1-0022-345D-F4CD-F253F90601BA}"/>
                    </a:ext>
                  </a:extLst>
                </p14:cNvPr>
                <p14:cNvContentPartPr/>
                <p14:nvPr/>
              </p14:nvContentPartPr>
              <p14:xfrm>
                <a:off x="89358" y="3575012"/>
                <a:ext cx="337680" cy="278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02E35F1-0022-345D-F4CD-F253F90601B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0358" y="3566372"/>
                  <a:ext cx="355320" cy="29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3EE3D2E-FA0C-CCD8-AE96-FDD6465B75DA}"/>
              </a:ext>
            </a:extLst>
          </p:cNvPr>
          <p:cNvGrpSpPr/>
          <p:nvPr/>
        </p:nvGrpSpPr>
        <p:grpSpPr>
          <a:xfrm>
            <a:off x="105558" y="2480972"/>
            <a:ext cx="407160" cy="286200"/>
            <a:chOff x="105558" y="2480972"/>
            <a:chExt cx="407160" cy="2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FB2940B-40FF-372D-6861-256DDD1E13D8}"/>
                    </a:ext>
                  </a:extLst>
                </p14:cNvPr>
                <p14:cNvContentPartPr/>
                <p14:nvPr/>
              </p14:nvContentPartPr>
              <p14:xfrm>
                <a:off x="224358" y="2563412"/>
                <a:ext cx="183960" cy="160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FB2940B-40FF-372D-6861-256DDD1E13D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5718" y="2554412"/>
                  <a:ext cx="2016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4D6AA29-0551-E0C4-0A96-66BC601060FB}"/>
                    </a:ext>
                  </a:extLst>
                </p14:cNvPr>
                <p14:cNvContentPartPr/>
                <p14:nvPr/>
              </p14:nvContentPartPr>
              <p14:xfrm>
                <a:off x="105558" y="2480972"/>
                <a:ext cx="407160" cy="286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4D6AA29-0551-E0C4-0A96-66BC601060F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6918" y="2472332"/>
                  <a:ext cx="424800" cy="303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52204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C1F0C3-1A52-783B-9716-A5D00BF3A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45" y="93410"/>
            <a:ext cx="6218459" cy="44276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ECA5FA6-7736-6146-BDDC-4D8AA999B38F}"/>
                  </a:ext>
                </a:extLst>
              </p14:cNvPr>
              <p14:cNvContentPartPr/>
              <p14:nvPr/>
            </p14:nvContentPartPr>
            <p14:xfrm>
              <a:off x="1695875" y="4021798"/>
              <a:ext cx="1442520" cy="25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ECA5FA6-7736-6146-BDDC-4D8AA999B38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59875" y="3949798"/>
                <a:ext cx="1514160" cy="1692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E308AC6-FE86-02E6-385D-C4039597D6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596" y="2847363"/>
            <a:ext cx="6636377" cy="36759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6180A49-70CB-2EB4-9CF0-18345F268008}"/>
                  </a:ext>
                </a:extLst>
              </p14:cNvPr>
              <p14:cNvContentPartPr/>
              <p14:nvPr/>
            </p14:nvContentPartPr>
            <p14:xfrm>
              <a:off x="4918955" y="2281918"/>
              <a:ext cx="1429200" cy="39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6180A49-70CB-2EB4-9CF0-18345F2680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82955" y="2209918"/>
                <a:ext cx="1500840" cy="18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AEABA152-D99F-D175-63AD-4249AF147E9B}"/>
              </a:ext>
            </a:extLst>
          </p:cNvPr>
          <p:cNvGrpSpPr/>
          <p:nvPr/>
        </p:nvGrpSpPr>
        <p:grpSpPr>
          <a:xfrm>
            <a:off x="8785555" y="731424"/>
            <a:ext cx="437040" cy="138600"/>
            <a:chOff x="8785555" y="731424"/>
            <a:chExt cx="437040" cy="13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7A468F6-8893-6F21-C3FD-CC08BEC489DB}"/>
                    </a:ext>
                  </a:extLst>
                </p14:cNvPr>
                <p14:cNvContentPartPr/>
                <p14:nvPr/>
              </p14:nvContentPartPr>
              <p14:xfrm>
                <a:off x="8785555" y="731424"/>
                <a:ext cx="128160" cy="120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7A468F6-8893-6F21-C3FD-CC08BEC489D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76555" y="722424"/>
                  <a:ext cx="1458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47092E2-7546-72CB-ACBA-3FEAACF1CDC6}"/>
                    </a:ext>
                  </a:extLst>
                </p14:cNvPr>
                <p14:cNvContentPartPr/>
                <p14:nvPr/>
              </p14:nvContentPartPr>
              <p14:xfrm>
                <a:off x="8922715" y="746544"/>
                <a:ext cx="85680" cy="123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47092E2-7546-72CB-ACBA-3FEAACF1CDC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913715" y="737544"/>
                  <a:ext cx="1033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973E12A-44D3-2F9A-DF0F-2C05F2ED0DE1}"/>
                    </a:ext>
                  </a:extLst>
                </p14:cNvPr>
                <p14:cNvContentPartPr/>
                <p14:nvPr/>
              </p14:nvContentPartPr>
              <p14:xfrm>
                <a:off x="9074995" y="751944"/>
                <a:ext cx="147600" cy="108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973E12A-44D3-2F9A-DF0F-2C05F2ED0DE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065995" y="743304"/>
                  <a:ext cx="16524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8315DC2-99FC-5126-8095-055A4DF6DFDD}"/>
              </a:ext>
            </a:extLst>
          </p:cNvPr>
          <p:cNvGrpSpPr/>
          <p:nvPr/>
        </p:nvGrpSpPr>
        <p:grpSpPr>
          <a:xfrm>
            <a:off x="9296718" y="350132"/>
            <a:ext cx="963000" cy="222120"/>
            <a:chOff x="9296718" y="350132"/>
            <a:chExt cx="963000" cy="22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4D6B201-F171-7989-F153-6B158343026D}"/>
                    </a:ext>
                  </a:extLst>
                </p14:cNvPr>
                <p14:cNvContentPartPr/>
                <p14:nvPr/>
              </p14:nvContentPartPr>
              <p14:xfrm>
                <a:off x="9340278" y="426812"/>
                <a:ext cx="213480" cy="105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4D6B201-F171-7989-F153-6B158343026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331278" y="418172"/>
                  <a:ext cx="2311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F856C93-5F1B-AD52-8256-8349A05100B8}"/>
                    </a:ext>
                  </a:extLst>
                </p14:cNvPr>
                <p14:cNvContentPartPr/>
                <p14:nvPr/>
              </p14:nvContentPartPr>
              <p14:xfrm>
                <a:off x="9485718" y="352292"/>
                <a:ext cx="97920" cy="80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F856C93-5F1B-AD52-8256-8349A05100B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476718" y="343652"/>
                  <a:ext cx="1155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C04EF5A-EE0A-6BAE-B54A-6DD989F43C38}"/>
                    </a:ext>
                  </a:extLst>
                </p14:cNvPr>
                <p14:cNvContentPartPr/>
                <p14:nvPr/>
              </p14:nvContentPartPr>
              <p14:xfrm>
                <a:off x="9581478" y="430772"/>
                <a:ext cx="212040" cy="79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C04EF5A-EE0A-6BAE-B54A-6DD989F43C3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572838" y="422132"/>
                  <a:ext cx="2296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E5FBEEC-F9A5-2786-12EF-F5B14AB1595E}"/>
                    </a:ext>
                  </a:extLst>
                </p14:cNvPr>
                <p14:cNvContentPartPr/>
                <p14:nvPr/>
              </p14:nvContentPartPr>
              <p14:xfrm>
                <a:off x="9717918" y="351212"/>
                <a:ext cx="75240" cy="49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E5FBEEC-F9A5-2786-12EF-F5B14AB1595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709278" y="342212"/>
                  <a:ext cx="928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3647F4D-DA90-A899-FE16-3B98AB067558}"/>
                    </a:ext>
                  </a:extLst>
                </p14:cNvPr>
                <p14:cNvContentPartPr/>
                <p14:nvPr/>
              </p14:nvContentPartPr>
              <p14:xfrm>
                <a:off x="9821958" y="361292"/>
                <a:ext cx="172800" cy="101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3647F4D-DA90-A899-FE16-3B98AB06755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813318" y="352292"/>
                  <a:ext cx="1904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BB55E38-460A-1EBA-4A35-71AA1CE5BFAB}"/>
                    </a:ext>
                  </a:extLst>
                </p14:cNvPr>
                <p14:cNvContentPartPr/>
                <p14:nvPr/>
              </p14:nvContentPartPr>
              <p14:xfrm>
                <a:off x="9948318" y="350132"/>
                <a:ext cx="187920" cy="73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BB55E38-460A-1EBA-4A35-71AA1CE5BFA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939678" y="341132"/>
                  <a:ext cx="2055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E9D3B4E-6C36-CCCF-56C7-5C761FF6EBE6}"/>
                    </a:ext>
                  </a:extLst>
                </p14:cNvPr>
                <p14:cNvContentPartPr/>
                <p14:nvPr/>
              </p14:nvContentPartPr>
              <p14:xfrm>
                <a:off x="9296718" y="511052"/>
                <a:ext cx="963000" cy="61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E9D3B4E-6C36-CCCF-56C7-5C761FF6EBE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287718" y="502052"/>
                  <a:ext cx="980640" cy="7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CA8FC79-E860-AAE8-119F-F6E318B74EBC}"/>
              </a:ext>
            </a:extLst>
          </p:cNvPr>
          <p:cNvGrpSpPr/>
          <p:nvPr/>
        </p:nvGrpSpPr>
        <p:grpSpPr>
          <a:xfrm>
            <a:off x="9459115" y="726744"/>
            <a:ext cx="702000" cy="108000"/>
            <a:chOff x="9459115" y="726744"/>
            <a:chExt cx="702000" cy="10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F27A292-03F1-6FBC-46C9-B6EF0B9B8E69}"/>
                    </a:ext>
                  </a:extLst>
                </p14:cNvPr>
                <p14:cNvContentPartPr/>
                <p14:nvPr/>
              </p14:nvContentPartPr>
              <p14:xfrm>
                <a:off x="9459115" y="728904"/>
                <a:ext cx="483840" cy="105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F27A292-03F1-6FBC-46C9-B6EF0B9B8E6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450115" y="720264"/>
                  <a:ext cx="5014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6F6EDC4-F942-C285-94D2-B5F39C0B3630}"/>
                    </a:ext>
                  </a:extLst>
                </p14:cNvPr>
                <p14:cNvContentPartPr/>
                <p14:nvPr/>
              </p14:nvContentPartPr>
              <p14:xfrm>
                <a:off x="9806155" y="795864"/>
                <a:ext cx="140040" cy="17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6F6EDC4-F942-C285-94D2-B5F39C0B363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797155" y="786864"/>
                  <a:ext cx="1576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86F56AD-B5B7-CE1E-2F20-F68C617E3D8D}"/>
                    </a:ext>
                  </a:extLst>
                </p14:cNvPr>
                <p14:cNvContentPartPr/>
                <p14:nvPr/>
              </p14:nvContentPartPr>
              <p14:xfrm>
                <a:off x="10001995" y="726744"/>
                <a:ext cx="159120" cy="81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86F56AD-B5B7-CE1E-2F20-F68C617E3D8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993355" y="718104"/>
                  <a:ext cx="176760" cy="9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CD2E8FA-73A1-024D-68E2-0E455F3EECC9}"/>
              </a:ext>
            </a:extLst>
          </p:cNvPr>
          <p:cNvGrpSpPr/>
          <p:nvPr/>
        </p:nvGrpSpPr>
        <p:grpSpPr>
          <a:xfrm>
            <a:off x="10485475" y="653664"/>
            <a:ext cx="843120" cy="129600"/>
            <a:chOff x="10485475" y="653664"/>
            <a:chExt cx="843120" cy="12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014A0D6-7A74-BA3D-A98D-FA26DEA73257}"/>
                    </a:ext>
                  </a:extLst>
                </p14:cNvPr>
                <p14:cNvContentPartPr/>
                <p14:nvPr/>
              </p14:nvContentPartPr>
              <p14:xfrm>
                <a:off x="10485475" y="700464"/>
                <a:ext cx="146520" cy="82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014A0D6-7A74-BA3D-A98D-FA26DEA7325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476835" y="691824"/>
                  <a:ext cx="1641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001739F-7812-FE77-1D1D-ED0390D701AB}"/>
                    </a:ext>
                  </a:extLst>
                </p14:cNvPr>
                <p14:cNvContentPartPr/>
                <p14:nvPr/>
              </p14:nvContentPartPr>
              <p14:xfrm>
                <a:off x="10613635" y="653664"/>
                <a:ext cx="128520" cy="94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001739F-7812-FE77-1D1D-ED0390D701A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604995" y="644664"/>
                  <a:ext cx="1461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05E6101-93F7-A995-932C-1B00156AFF16}"/>
                    </a:ext>
                  </a:extLst>
                </p14:cNvPr>
                <p14:cNvContentPartPr/>
                <p14:nvPr/>
              </p14:nvContentPartPr>
              <p14:xfrm>
                <a:off x="10764475" y="678144"/>
                <a:ext cx="112680" cy="101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05E6101-93F7-A995-932C-1B00156AFF1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755835" y="669504"/>
                  <a:ext cx="1303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BDD096D-FA3B-7B0A-6935-955399D6006A}"/>
                    </a:ext>
                  </a:extLst>
                </p14:cNvPr>
                <p14:cNvContentPartPr/>
                <p14:nvPr/>
              </p14:nvContentPartPr>
              <p14:xfrm>
                <a:off x="10923235" y="676704"/>
                <a:ext cx="141840" cy="72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BDD096D-FA3B-7B0A-6935-955399D6006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914235" y="667704"/>
                  <a:ext cx="1594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9D96306-21E0-A08F-5163-ECA5B6D5439C}"/>
                    </a:ext>
                  </a:extLst>
                </p14:cNvPr>
                <p14:cNvContentPartPr/>
                <p14:nvPr/>
              </p14:nvContentPartPr>
              <p14:xfrm>
                <a:off x="11071915" y="681384"/>
                <a:ext cx="256680" cy="66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9D96306-21E0-A08F-5163-ECA5B6D5439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062915" y="672744"/>
                  <a:ext cx="274320" cy="8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095D264F-867C-EAD2-164F-8D930A30CE2B}"/>
                  </a:ext>
                </a:extLst>
              </p14:cNvPr>
              <p14:cNvContentPartPr/>
              <p14:nvPr/>
            </p14:nvContentPartPr>
            <p14:xfrm>
              <a:off x="9218275" y="978744"/>
              <a:ext cx="183600" cy="1134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095D264F-867C-EAD2-164F-8D930A30CE2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209275" y="969744"/>
                <a:ext cx="201240" cy="13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6C069B90-8276-B6D7-4521-C69F43CF0B2F}"/>
              </a:ext>
            </a:extLst>
          </p:cNvPr>
          <p:cNvGrpSpPr/>
          <p:nvPr/>
        </p:nvGrpSpPr>
        <p:grpSpPr>
          <a:xfrm>
            <a:off x="9780235" y="938784"/>
            <a:ext cx="810360" cy="125640"/>
            <a:chOff x="9780235" y="938784"/>
            <a:chExt cx="810360" cy="12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95B1C02-BAAB-7604-FFB1-51CB450D6238}"/>
                    </a:ext>
                  </a:extLst>
                </p14:cNvPr>
                <p14:cNvContentPartPr/>
                <p14:nvPr/>
              </p14:nvContentPartPr>
              <p14:xfrm>
                <a:off x="9780235" y="972984"/>
                <a:ext cx="137520" cy="91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95B1C02-BAAB-7604-FFB1-51CB450D623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771595" y="964344"/>
                  <a:ext cx="1551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A20447F-3E51-8283-5162-7437955740D1}"/>
                    </a:ext>
                  </a:extLst>
                </p14:cNvPr>
                <p14:cNvContentPartPr/>
                <p14:nvPr/>
              </p14:nvContentPartPr>
              <p14:xfrm>
                <a:off x="9956635" y="954264"/>
                <a:ext cx="95760" cy="83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A20447F-3E51-8283-5162-7437955740D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947635" y="945624"/>
                  <a:ext cx="1134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6AE3F62-0E33-C1D4-DD03-C9C01F4BEA5F}"/>
                    </a:ext>
                  </a:extLst>
                </p14:cNvPr>
                <p14:cNvContentPartPr/>
                <p14:nvPr/>
              </p14:nvContentPartPr>
              <p14:xfrm>
                <a:off x="10056715" y="947784"/>
                <a:ext cx="105840" cy="954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6AE3F62-0E33-C1D4-DD03-C9C01F4BEA5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047715" y="938784"/>
                  <a:ext cx="1234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85F4D17-6E76-1999-BECF-1D189AA08762}"/>
                    </a:ext>
                  </a:extLst>
                </p14:cNvPr>
                <p14:cNvContentPartPr/>
                <p14:nvPr/>
              </p14:nvContentPartPr>
              <p14:xfrm>
                <a:off x="10109995" y="938784"/>
                <a:ext cx="274680" cy="87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85F4D17-6E76-1999-BECF-1D189AA0876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100995" y="930144"/>
                  <a:ext cx="2923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A1C7F2D-2A44-BE25-C183-923B48B9695E}"/>
                    </a:ext>
                  </a:extLst>
                </p14:cNvPr>
                <p14:cNvContentPartPr/>
                <p14:nvPr/>
              </p14:nvContentPartPr>
              <p14:xfrm>
                <a:off x="10427875" y="939504"/>
                <a:ext cx="162720" cy="89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A1C7F2D-2A44-BE25-C183-923B48B969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418875" y="930504"/>
                  <a:ext cx="180360" cy="10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C1E8989-5CEC-ACFF-D7BB-F492E2629B7E}"/>
                  </a:ext>
                </a:extLst>
              </p14:cNvPr>
              <p14:cNvContentPartPr/>
              <p14:nvPr/>
            </p14:nvContentPartPr>
            <p14:xfrm>
              <a:off x="10938715" y="901704"/>
              <a:ext cx="327240" cy="842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C1E8989-5CEC-ACFF-D7BB-F492E2629B7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929715" y="893064"/>
                <a:ext cx="34488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7F08498-8881-E9F2-46B2-15E6E305AD01}"/>
                  </a:ext>
                </a:extLst>
              </p14:cNvPr>
              <p14:cNvContentPartPr/>
              <p14:nvPr/>
            </p14:nvContentPartPr>
            <p14:xfrm>
              <a:off x="11535595" y="830784"/>
              <a:ext cx="213840" cy="1468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7F08498-8881-E9F2-46B2-15E6E305AD0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1526955" y="821784"/>
                <a:ext cx="23148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582A45BE-6C90-1A36-319C-5D9BB12B33F6}"/>
                  </a:ext>
                </a:extLst>
              </p14:cNvPr>
              <p14:cNvContentPartPr/>
              <p14:nvPr/>
            </p14:nvContentPartPr>
            <p14:xfrm>
              <a:off x="3312635" y="1303798"/>
              <a:ext cx="1705320" cy="374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582A45BE-6C90-1A36-319C-5D9BB12B33F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276643" y="1231798"/>
                <a:ext cx="1776945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B2A8F312-FE14-C247-8C93-BDBB9D68C722}"/>
                  </a:ext>
                </a:extLst>
              </p14:cNvPr>
              <p14:cNvContentPartPr/>
              <p14:nvPr/>
            </p14:nvContentPartPr>
            <p14:xfrm>
              <a:off x="3350075" y="2048998"/>
              <a:ext cx="1637280" cy="432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B2A8F312-FE14-C247-8C93-BDBB9D68C72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314075" y="1976998"/>
                <a:ext cx="170892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527B24A-83E9-8983-B8E5-8F3887A37751}"/>
                  </a:ext>
                </a:extLst>
              </p14:cNvPr>
              <p14:cNvContentPartPr/>
              <p14:nvPr/>
            </p14:nvContentPartPr>
            <p14:xfrm>
              <a:off x="3248915" y="896278"/>
              <a:ext cx="1789200" cy="320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527B24A-83E9-8983-B8E5-8F3887A3775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212915" y="824278"/>
                <a:ext cx="186084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4206D335-8ED5-908E-1173-EDD3846462F3}"/>
                  </a:ext>
                </a:extLst>
              </p14:cNvPr>
              <p14:cNvContentPartPr/>
              <p14:nvPr/>
            </p14:nvContentPartPr>
            <p14:xfrm>
              <a:off x="6063558" y="3431012"/>
              <a:ext cx="514440" cy="428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4206D335-8ED5-908E-1173-EDD3846462F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027558" y="3359012"/>
                <a:ext cx="58608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703C9475-FA93-692C-C70C-43EB78EC61BE}"/>
                  </a:ext>
                </a:extLst>
              </p14:cNvPr>
              <p14:cNvContentPartPr/>
              <p14:nvPr/>
            </p14:nvContentPartPr>
            <p14:xfrm>
              <a:off x="6088038" y="3223292"/>
              <a:ext cx="438840" cy="151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703C9475-FA93-692C-C70C-43EB78EC61B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052398" y="3151652"/>
                <a:ext cx="51048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8B55795D-4CAA-6945-B43F-3B36C19D4ABD}"/>
                  </a:ext>
                </a:extLst>
              </p14:cNvPr>
              <p14:cNvContentPartPr/>
              <p14:nvPr/>
            </p14:nvContentPartPr>
            <p14:xfrm>
              <a:off x="9022398" y="3604892"/>
              <a:ext cx="1145520" cy="226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8B55795D-4CAA-6945-B43F-3B36C19D4AB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004758" y="3569252"/>
                <a:ext cx="118116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0404F146-DCFF-C559-8C88-9821FF16D088}"/>
                  </a:ext>
                </a:extLst>
              </p14:cNvPr>
              <p14:cNvContentPartPr/>
              <p14:nvPr/>
            </p14:nvContentPartPr>
            <p14:xfrm>
              <a:off x="8907558" y="3289172"/>
              <a:ext cx="785520" cy="198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0404F146-DCFF-C559-8C88-9821FF16D08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889558" y="3253172"/>
                <a:ext cx="82116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C58349E7-2930-1C35-388B-0264CDADFC7E}"/>
                  </a:ext>
                </a:extLst>
              </p14:cNvPr>
              <p14:cNvContentPartPr/>
              <p14:nvPr/>
            </p14:nvContentPartPr>
            <p14:xfrm>
              <a:off x="9233718" y="3190892"/>
              <a:ext cx="421920" cy="79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C58349E7-2930-1C35-388B-0264CDADFC7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197718" y="3118892"/>
                <a:ext cx="493560" cy="15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8025020C-1DA0-D7A2-2325-CC09C5DB6161}"/>
              </a:ext>
            </a:extLst>
          </p:cNvPr>
          <p:cNvGrpSpPr/>
          <p:nvPr/>
        </p:nvGrpSpPr>
        <p:grpSpPr>
          <a:xfrm>
            <a:off x="80358" y="101012"/>
            <a:ext cx="452160" cy="435600"/>
            <a:chOff x="80358" y="101012"/>
            <a:chExt cx="452160" cy="43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70A27B3-20AB-5511-D3EE-10B13A13BE8A}"/>
                    </a:ext>
                  </a:extLst>
                </p14:cNvPr>
                <p14:cNvContentPartPr/>
                <p14:nvPr/>
              </p14:nvContentPartPr>
              <p14:xfrm>
                <a:off x="248118" y="234212"/>
                <a:ext cx="169560" cy="1746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70A27B3-20AB-5511-D3EE-10B13A13BE8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39478" y="225572"/>
                  <a:ext cx="1872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D85128A-CC23-C5D4-7E3D-435DD87BF2EC}"/>
                    </a:ext>
                  </a:extLst>
                </p14:cNvPr>
                <p14:cNvContentPartPr/>
                <p14:nvPr/>
              </p14:nvContentPartPr>
              <p14:xfrm>
                <a:off x="80358" y="101012"/>
                <a:ext cx="452160" cy="4356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D85128A-CC23-C5D4-7E3D-435DD87BF2E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1358" y="92012"/>
                  <a:ext cx="469800" cy="453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26516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082878-5609-4B5F-703B-7AB10025D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11" y="0"/>
            <a:ext cx="6375497" cy="42137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732142-9113-336E-8787-FB76E25E8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702" y="3138670"/>
            <a:ext cx="6036297" cy="346009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5510522D-CFC0-FEE5-155F-A9101E055D4F}"/>
              </a:ext>
            </a:extLst>
          </p:cNvPr>
          <p:cNvGrpSpPr/>
          <p:nvPr/>
        </p:nvGrpSpPr>
        <p:grpSpPr>
          <a:xfrm>
            <a:off x="505158" y="4586612"/>
            <a:ext cx="2291040" cy="916560"/>
            <a:chOff x="505158" y="4586612"/>
            <a:chExt cx="2291040" cy="91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4E9CCA5-A89C-D7F8-F15F-2CDD7492F49D}"/>
                    </a:ext>
                  </a:extLst>
                </p14:cNvPr>
                <p14:cNvContentPartPr/>
                <p14:nvPr/>
              </p14:nvContentPartPr>
              <p14:xfrm>
                <a:off x="898998" y="4656452"/>
                <a:ext cx="278280" cy="124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4E9CCA5-A89C-D7F8-F15F-2CDD7492F49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90358" y="4647452"/>
                  <a:ext cx="2959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5C5514E-1B2F-43F0-43D0-D845F69C2B76}"/>
                    </a:ext>
                  </a:extLst>
                </p14:cNvPr>
                <p14:cNvContentPartPr/>
                <p14:nvPr/>
              </p14:nvContentPartPr>
              <p14:xfrm>
                <a:off x="1152078" y="4619012"/>
                <a:ext cx="153000" cy="146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5C5514E-1B2F-43F0-43D0-D845F69C2B7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43438" y="4610372"/>
                  <a:ext cx="1706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05AB748-6602-4146-B261-F17D83F500AB}"/>
                    </a:ext>
                  </a:extLst>
                </p14:cNvPr>
                <p14:cNvContentPartPr/>
                <p14:nvPr/>
              </p14:nvContentPartPr>
              <p14:xfrm>
                <a:off x="1270878" y="4586612"/>
                <a:ext cx="192240" cy="168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05AB748-6602-4146-B261-F17D83F500A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62238" y="4577612"/>
                  <a:ext cx="2098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DEA0466-1DE4-5DD8-9FC0-19932CAFC276}"/>
                    </a:ext>
                  </a:extLst>
                </p14:cNvPr>
                <p14:cNvContentPartPr/>
                <p14:nvPr/>
              </p14:nvContentPartPr>
              <p14:xfrm>
                <a:off x="894678" y="4759412"/>
                <a:ext cx="745920" cy="78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DEA0466-1DE4-5DD8-9FC0-19932CAFC27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86038" y="4750772"/>
                  <a:ext cx="7635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BC8DC73-4398-74A6-3406-06D33850F490}"/>
                    </a:ext>
                  </a:extLst>
                </p14:cNvPr>
                <p14:cNvContentPartPr/>
                <p14:nvPr/>
              </p14:nvContentPartPr>
              <p14:xfrm>
                <a:off x="562398" y="4937252"/>
                <a:ext cx="210600" cy="103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BC8DC73-4398-74A6-3406-06D33850F49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53398" y="4928612"/>
                  <a:ext cx="2282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E9BEE44-5847-B4B9-050A-B3C58B918121}"/>
                    </a:ext>
                  </a:extLst>
                </p14:cNvPr>
                <p14:cNvContentPartPr/>
                <p14:nvPr/>
              </p14:nvContentPartPr>
              <p14:xfrm>
                <a:off x="578238" y="4944812"/>
                <a:ext cx="344880" cy="137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E9BEE44-5847-B4B9-050A-B3C58B91812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9238" y="4936172"/>
                  <a:ext cx="3625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A50E398-B55E-8B60-60B6-2A65545D6183}"/>
                    </a:ext>
                  </a:extLst>
                </p14:cNvPr>
                <p14:cNvContentPartPr/>
                <p14:nvPr/>
              </p14:nvContentPartPr>
              <p14:xfrm>
                <a:off x="505158" y="5011772"/>
                <a:ext cx="396360" cy="26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A50E398-B55E-8B60-60B6-2A65545D618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96158" y="5002772"/>
                  <a:ext cx="4140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9C75207-66F7-1165-3A94-D5C6556059AC}"/>
                    </a:ext>
                  </a:extLst>
                </p14:cNvPr>
                <p14:cNvContentPartPr/>
                <p14:nvPr/>
              </p14:nvContentPartPr>
              <p14:xfrm>
                <a:off x="1180158" y="4911692"/>
                <a:ext cx="38520" cy="134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9C75207-66F7-1165-3A94-D5C6556059A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71518" y="4902692"/>
                  <a:ext cx="561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A11F963-4EBC-C4FB-E902-59ABA94528C1}"/>
                    </a:ext>
                  </a:extLst>
                </p14:cNvPr>
                <p14:cNvContentPartPr/>
                <p14:nvPr/>
              </p14:nvContentPartPr>
              <p14:xfrm>
                <a:off x="1194198" y="4901612"/>
                <a:ext cx="150840" cy="6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A11F963-4EBC-C4FB-E902-59ABA94528C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85558" y="4892972"/>
                  <a:ext cx="1684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3241822-3B69-D06B-09D1-59FCE2D2DD56}"/>
                    </a:ext>
                  </a:extLst>
                </p14:cNvPr>
                <p14:cNvContentPartPr/>
                <p14:nvPr/>
              </p14:nvContentPartPr>
              <p14:xfrm>
                <a:off x="1177278" y="4909172"/>
                <a:ext cx="277560" cy="160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3241822-3B69-D06B-09D1-59FCE2D2DD5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68638" y="4900172"/>
                  <a:ext cx="2952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8E33D6D-2E0F-F1AE-9FE2-6FCBAEBA2ECB}"/>
                    </a:ext>
                  </a:extLst>
                </p14:cNvPr>
                <p14:cNvContentPartPr/>
                <p14:nvPr/>
              </p14:nvContentPartPr>
              <p14:xfrm>
                <a:off x="1378518" y="5029772"/>
                <a:ext cx="125640" cy="24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8E33D6D-2E0F-F1AE-9FE2-6FCBAEBA2EC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369878" y="5020772"/>
                  <a:ext cx="1432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14F6A6D-13C6-C5AC-35C9-8A54B82E67F3}"/>
                    </a:ext>
                  </a:extLst>
                </p14:cNvPr>
                <p14:cNvContentPartPr/>
                <p14:nvPr/>
              </p14:nvContentPartPr>
              <p14:xfrm>
                <a:off x="1786398" y="4895852"/>
                <a:ext cx="37080" cy="150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14F6A6D-13C6-C5AC-35C9-8A54B82E67F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777758" y="4886852"/>
                  <a:ext cx="547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34ACD33-684A-D4FE-67C1-09E4390F7C9E}"/>
                    </a:ext>
                  </a:extLst>
                </p14:cNvPr>
                <p14:cNvContentPartPr/>
                <p14:nvPr/>
              </p14:nvContentPartPr>
              <p14:xfrm>
                <a:off x="1778118" y="4869212"/>
                <a:ext cx="159120" cy="75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34ACD33-684A-D4FE-67C1-09E4390F7C9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769478" y="4860572"/>
                  <a:ext cx="1767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255FD2A-56EE-D338-5832-86DBF9DBC2CD}"/>
                    </a:ext>
                  </a:extLst>
                </p14:cNvPr>
                <p14:cNvContentPartPr/>
                <p14:nvPr/>
              </p14:nvContentPartPr>
              <p14:xfrm>
                <a:off x="1948038" y="4909172"/>
                <a:ext cx="223920" cy="150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255FD2A-56EE-D338-5832-86DBF9DBC2C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39038" y="4900172"/>
                  <a:ext cx="2415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7D41048-6959-4213-5B0D-50221A6A779B}"/>
                    </a:ext>
                  </a:extLst>
                </p14:cNvPr>
                <p14:cNvContentPartPr/>
                <p14:nvPr/>
              </p14:nvContentPartPr>
              <p14:xfrm>
                <a:off x="2181318" y="4895492"/>
                <a:ext cx="103320" cy="132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7D41048-6959-4213-5B0D-50221A6A779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172678" y="4886492"/>
                  <a:ext cx="1209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912948C-28E8-D638-30D7-46DDED39F51D}"/>
                    </a:ext>
                  </a:extLst>
                </p14:cNvPr>
                <p14:cNvContentPartPr/>
                <p14:nvPr/>
              </p14:nvContentPartPr>
              <p14:xfrm>
                <a:off x="610998" y="5293652"/>
                <a:ext cx="13680" cy="116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912948C-28E8-D638-30D7-46DDED39F51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01998" y="5285012"/>
                  <a:ext cx="313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038CCED-5A82-A3E5-05A1-3357A2CE91A2}"/>
                    </a:ext>
                  </a:extLst>
                </p14:cNvPr>
                <p14:cNvContentPartPr/>
                <p14:nvPr/>
              </p14:nvContentPartPr>
              <p14:xfrm>
                <a:off x="668958" y="5298332"/>
                <a:ext cx="135360" cy="99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038CCED-5A82-A3E5-05A1-3357A2CE91A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9958" y="5289692"/>
                  <a:ext cx="1530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C338598-4A95-0F9D-7538-54A4FC48C1BD}"/>
                    </a:ext>
                  </a:extLst>
                </p14:cNvPr>
                <p14:cNvContentPartPr/>
                <p14:nvPr/>
              </p14:nvContentPartPr>
              <p14:xfrm>
                <a:off x="1140558" y="5268092"/>
                <a:ext cx="276480" cy="139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C338598-4A95-0F9D-7538-54A4FC48C1B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31918" y="5259092"/>
                  <a:ext cx="2941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EE5CD06-2D78-349F-F65F-C831313A42F1}"/>
                    </a:ext>
                  </a:extLst>
                </p14:cNvPr>
                <p14:cNvContentPartPr/>
                <p14:nvPr/>
              </p14:nvContentPartPr>
              <p14:xfrm>
                <a:off x="1422438" y="5252612"/>
                <a:ext cx="102600" cy="143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EE5CD06-2D78-349F-F65F-C831313A42F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413438" y="5243972"/>
                  <a:ext cx="1202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B88174C-FE1E-9165-CB65-79FC0BAF3611}"/>
                    </a:ext>
                  </a:extLst>
                </p14:cNvPr>
                <p14:cNvContentPartPr/>
                <p14:nvPr/>
              </p14:nvContentPartPr>
              <p14:xfrm>
                <a:off x="1571118" y="5292572"/>
                <a:ext cx="26280" cy="97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B88174C-FE1E-9165-CB65-79FC0BAF361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562118" y="5283572"/>
                  <a:ext cx="439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08B2EAA-673E-F3CB-F568-B17A25644461}"/>
                    </a:ext>
                  </a:extLst>
                </p14:cNvPr>
                <p14:cNvContentPartPr/>
                <p14:nvPr/>
              </p14:nvContentPartPr>
              <p14:xfrm>
                <a:off x="1532958" y="5261972"/>
                <a:ext cx="190080" cy="162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08B2EAA-673E-F3CB-F568-B17A2564446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524318" y="5253332"/>
                  <a:ext cx="2077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37B8E21-7E64-E3CE-3763-CDDC2F26B98A}"/>
                    </a:ext>
                  </a:extLst>
                </p14:cNvPr>
                <p14:cNvContentPartPr/>
                <p14:nvPr/>
              </p14:nvContentPartPr>
              <p14:xfrm>
                <a:off x="2116878" y="5245772"/>
                <a:ext cx="122760" cy="124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37B8E21-7E64-E3CE-3763-CDDC2F26B98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108238" y="5236772"/>
                  <a:ext cx="1404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2A900B8-FDC6-76C4-EB80-3C63F9338CFB}"/>
                    </a:ext>
                  </a:extLst>
                </p14:cNvPr>
                <p14:cNvContentPartPr/>
                <p14:nvPr/>
              </p14:nvContentPartPr>
              <p14:xfrm>
                <a:off x="2162598" y="5338652"/>
                <a:ext cx="151920" cy="86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2A900B8-FDC6-76C4-EB80-3C63F9338CF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153958" y="5330012"/>
                  <a:ext cx="1695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08285A0-E255-4CFB-71E0-B0B52D08CC9E}"/>
                    </a:ext>
                  </a:extLst>
                </p14:cNvPr>
                <p14:cNvContentPartPr/>
                <p14:nvPr/>
              </p14:nvContentPartPr>
              <p14:xfrm>
                <a:off x="1992318" y="5218052"/>
                <a:ext cx="89280" cy="1382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08285A0-E255-4CFB-71E0-B0B52D08CC9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983678" y="5209412"/>
                  <a:ext cx="1069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2FE3F28-E6A4-031F-0751-4A3B906040A8}"/>
                    </a:ext>
                  </a:extLst>
                </p14:cNvPr>
                <p14:cNvContentPartPr/>
                <p14:nvPr/>
              </p14:nvContentPartPr>
              <p14:xfrm>
                <a:off x="1669398" y="5049212"/>
                <a:ext cx="415080" cy="453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2FE3F28-E6A4-031F-0751-4A3B906040A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660758" y="5040212"/>
                  <a:ext cx="43272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0C763FB-908E-11F3-0F11-D925A7755825}"/>
                    </a:ext>
                  </a:extLst>
                </p14:cNvPr>
                <p14:cNvContentPartPr/>
                <p14:nvPr/>
              </p14:nvContentPartPr>
              <p14:xfrm>
                <a:off x="2323158" y="5220212"/>
                <a:ext cx="143280" cy="144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0C763FB-908E-11F3-0F11-D925A775582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314518" y="5211572"/>
                  <a:ext cx="1609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485A1E6-638F-1F7A-3BBF-09C44A037D51}"/>
                    </a:ext>
                  </a:extLst>
                </p14:cNvPr>
                <p14:cNvContentPartPr/>
                <p14:nvPr/>
              </p14:nvContentPartPr>
              <p14:xfrm>
                <a:off x="2517918" y="5224532"/>
                <a:ext cx="106200" cy="85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485A1E6-638F-1F7A-3BBF-09C44A037D5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508918" y="5215892"/>
                  <a:ext cx="1238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D7D9DE5-6488-1ED1-3ADE-39F4392BDD9E}"/>
                    </a:ext>
                  </a:extLst>
                </p14:cNvPr>
                <p14:cNvContentPartPr/>
                <p14:nvPr/>
              </p14:nvContentPartPr>
              <p14:xfrm>
                <a:off x="2649678" y="5253692"/>
                <a:ext cx="130680" cy="87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D7D9DE5-6488-1ED1-3ADE-39F4392BDD9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640678" y="5245052"/>
                  <a:ext cx="1483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6A06006-2A38-211B-5EA9-01CD0C00FC7C}"/>
                    </a:ext>
                  </a:extLst>
                </p14:cNvPr>
                <p14:cNvContentPartPr/>
                <p14:nvPr/>
              </p14:nvContentPartPr>
              <p14:xfrm>
                <a:off x="2645358" y="5200052"/>
                <a:ext cx="150840" cy="853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6A06006-2A38-211B-5EA9-01CD0C00FC7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636718" y="5191052"/>
                  <a:ext cx="1684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033BF60-F80A-C41F-A474-159615F0919A}"/>
                    </a:ext>
                  </a:extLst>
                </p14:cNvPr>
                <p14:cNvContentPartPr/>
                <p14:nvPr/>
              </p14:nvContentPartPr>
              <p14:xfrm>
                <a:off x="2326398" y="4865972"/>
                <a:ext cx="164160" cy="156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033BF60-F80A-C41F-A474-159615F0919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317758" y="4856972"/>
                  <a:ext cx="1818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4C4D500-D7D7-6973-03B9-1BFC38EEA137}"/>
                    </a:ext>
                  </a:extLst>
                </p14:cNvPr>
                <p14:cNvContentPartPr/>
                <p14:nvPr/>
              </p14:nvContentPartPr>
              <p14:xfrm>
                <a:off x="2507478" y="4900532"/>
                <a:ext cx="11520" cy="97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4C4D500-D7D7-6973-03B9-1BFC38EEA13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498478" y="4891532"/>
                  <a:ext cx="29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3B8520C-665D-83C9-5750-0B8C0693E9EF}"/>
                    </a:ext>
                  </a:extLst>
                </p14:cNvPr>
                <p14:cNvContentPartPr/>
                <p14:nvPr/>
              </p14:nvContentPartPr>
              <p14:xfrm>
                <a:off x="2575518" y="4905212"/>
                <a:ext cx="138240" cy="88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3B8520C-665D-83C9-5750-0B8C0693E9E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566518" y="4896212"/>
                  <a:ext cx="155880" cy="10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C17B8B8-1D77-D8A4-7727-6CD3C05F8E62}"/>
              </a:ext>
            </a:extLst>
          </p:cNvPr>
          <p:cNvGrpSpPr/>
          <p:nvPr/>
        </p:nvGrpSpPr>
        <p:grpSpPr>
          <a:xfrm>
            <a:off x="251718" y="4945172"/>
            <a:ext cx="70920" cy="72360"/>
            <a:chOff x="251718" y="4945172"/>
            <a:chExt cx="70920" cy="7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642399B-49D5-5731-704C-4D7B5B13AC3A}"/>
                    </a:ext>
                  </a:extLst>
                </p14:cNvPr>
                <p14:cNvContentPartPr/>
                <p14:nvPr/>
              </p14:nvContentPartPr>
              <p14:xfrm>
                <a:off x="251718" y="4945172"/>
                <a:ext cx="70920" cy="72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642399B-49D5-5731-704C-4D7B5B13AC3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43078" y="4936172"/>
                  <a:ext cx="885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D0821E8-23DE-E591-D3FC-36DE57BD1AF2}"/>
                    </a:ext>
                  </a:extLst>
                </p14:cNvPr>
                <p14:cNvContentPartPr/>
                <p14:nvPr/>
              </p14:nvContentPartPr>
              <p14:xfrm>
                <a:off x="278358" y="4974332"/>
                <a:ext cx="14040" cy="356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D0821E8-23DE-E591-D3FC-36DE57BD1AF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69718" y="4965332"/>
                  <a:ext cx="3168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D539B430-330E-8BC7-B2E4-2E0F74140B8D}"/>
                  </a:ext>
                </a:extLst>
              </p14:cNvPr>
              <p14:cNvContentPartPr/>
              <p14:nvPr/>
            </p14:nvContentPartPr>
            <p14:xfrm>
              <a:off x="293118" y="5751932"/>
              <a:ext cx="70920" cy="738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D539B430-330E-8BC7-B2E4-2E0F74140B8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84118" y="5742932"/>
                <a:ext cx="88560" cy="9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3508D26A-1474-67F9-D21E-FC39BC16F7AA}"/>
              </a:ext>
            </a:extLst>
          </p:cNvPr>
          <p:cNvGrpSpPr/>
          <p:nvPr/>
        </p:nvGrpSpPr>
        <p:grpSpPr>
          <a:xfrm>
            <a:off x="1080798" y="5637092"/>
            <a:ext cx="255600" cy="186840"/>
            <a:chOff x="1080798" y="5637092"/>
            <a:chExt cx="255600" cy="18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15DF203-98C6-5987-D99E-8150FD19F1B1}"/>
                    </a:ext>
                  </a:extLst>
                </p14:cNvPr>
                <p14:cNvContentPartPr/>
                <p14:nvPr/>
              </p14:nvContentPartPr>
              <p14:xfrm>
                <a:off x="1080798" y="5764532"/>
                <a:ext cx="112680" cy="594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15DF203-98C6-5987-D99E-8150FD19F1B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71798" y="5755532"/>
                  <a:ext cx="1303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B8F25DE-0591-E5CE-B7C4-4BE5C6A0D1AF}"/>
                    </a:ext>
                  </a:extLst>
                </p14:cNvPr>
                <p14:cNvContentPartPr/>
                <p14:nvPr/>
              </p14:nvContentPartPr>
              <p14:xfrm>
                <a:off x="1096638" y="5695052"/>
                <a:ext cx="100440" cy="763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B8F25DE-0591-E5CE-B7C4-4BE5C6A0D1A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87638" y="5686052"/>
                  <a:ext cx="1180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9D9FAFE-6844-7296-6875-C653C520DF34}"/>
                    </a:ext>
                  </a:extLst>
                </p14:cNvPr>
                <p14:cNvContentPartPr/>
                <p14:nvPr/>
              </p14:nvContentPartPr>
              <p14:xfrm>
                <a:off x="1230558" y="5637092"/>
                <a:ext cx="105840" cy="536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9D9FAFE-6844-7296-6875-C653C520DF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221918" y="5628452"/>
                  <a:ext cx="12348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2AD6A1A-B5A0-91AE-37FE-A29916DB346E}"/>
              </a:ext>
            </a:extLst>
          </p:cNvPr>
          <p:cNvGrpSpPr/>
          <p:nvPr/>
        </p:nvGrpSpPr>
        <p:grpSpPr>
          <a:xfrm>
            <a:off x="1610358" y="5707292"/>
            <a:ext cx="245880" cy="110160"/>
            <a:chOff x="1610358" y="5707292"/>
            <a:chExt cx="245880" cy="11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A6BD834-DC3E-FDF0-0D58-D432C49A3CC6}"/>
                    </a:ext>
                  </a:extLst>
                </p14:cNvPr>
                <p14:cNvContentPartPr/>
                <p14:nvPr/>
              </p14:nvContentPartPr>
              <p14:xfrm>
                <a:off x="1610358" y="5707292"/>
                <a:ext cx="191160" cy="1101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A6BD834-DC3E-FDF0-0D58-D432C49A3CC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601718" y="5698652"/>
                  <a:ext cx="2088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959C417-A885-35DC-C86E-B8BBF2B8AF15}"/>
                    </a:ext>
                  </a:extLst>
                </p14:cNvPr>
                <p14:cNvContentPartPr/>
                <p14:nvPr/>
              </p14:nvContentPartPr>
              <p14:xfrm>
                <a:off x="1745358" y="5777492"/>
                <a:ext cx="110880" cy="180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959C417-A885-35DC-C86E-B8BBF2B8AF1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736718" y="5768852"/>
                  <a:ext cx="12852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550C447-DC07-EABF-2D84-79EF42D8B60C}"/>
              </a:ext>
            </a:extLst>
          </p:cNvPr>
          <p:cNvGrpSpPr/>
          <p:nvPr/>
        </p:nvGrpSpPr>
        <p:grpSpPr>
          <a:xfrm>
            <a:off x="2125878" y="5638892"/>
            <a:ext cx="679680" cy="180360"/>
            <a:chOff x="2125878" y="5638892"/>
            <a:chExt cx="679680" cy="18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0104848-42B8-E8DD-C6DF-3652A49E7BC2}"/>
                    </a:ext>
                  </a:extLst>
                </p14:cNvPr>
                <p14:cNvContentPartPr/>
                <p14:nvPr/>
              </p14:nvContentPartPr>
              <p14:xfrm>
                <a:off x="2125878" y="5672372"/>
                <a:ext cx="19800" cy="88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0104848-42B8-E8DD-C6DF-3652A49E7BC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116878" y="5663372"/>
                  <a:ext cx="374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EE58CAC-62FB-B74D-2DFE-A711D10E210F}"/>
                    </a:ext>
                  </a:extLst>
                </p14:cNvPr>
                <p14:cNvContentPartPr/>
                <p14:nvPr/>
              </p14:nvContentPartPr>
              <p14:xfrm>
                <a:off x="2129118" y="5660132"/>
                <a:ext cx="177840" cy="159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EE58CAC-62FB-B74D-2DFE-A711D10E210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120478" y="5651492"/>
                  <a:ext cx="1954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3149480-6373-8117-F34B-336BD956195B}"/>
                    </a:ext>
                  </a:extLst>
                </p14:cNvPr>
                <p14:cNvContentPartPr/>
                <p14:nvPr/>
              </p14:nvContentPartPr>
              <p14:xfrm>
                <a:off x="2354118" y="5687492"/>
                <a:ext cx="11520" cy="824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3149480-6373-8117-F34B-336BD956195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345118" y="5678492"/>
                  <a:ext cx="291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4504124-4B30-059C-1F0D-FF78AE9F7F97}"/>
                    </a:ext>
                  </a:extLst>
                </p14:cNvPr>
                <p14:cNvContentPartPr/>
                <p14:nvPr/>
              </p14:nvContentPartPr>
              <p14:xfrm>
                <a:off x="2352678" y="5659412"/>
                <a:ext cx="84960" cy="1188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4504124-4B30-059C-1F0D-FF78AE9F7F9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344038" y="5650412"/>
                  <a:ext cx="1026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5D4853E-88B5-5E0D-808E-0AEA285A7479}"/>
                    </a:ext>
                  </a:extLst>
                </p14:cNvPr>
                <p14:cNvContentPartPr/>
                <p14:nvPr/>
              </p14:nvContentPartPr>
              <p14:xfrm>
                <a:off x="2485158" y="5654732"/>
                <a:ext cx="91800" cy="131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5D4853E-88B5-5E0D-808E-0AEA285A747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476518" y="5645732"/>
                  <a:ext cx="1094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E983D10-5037-256D-9AB6-1EEBFF71B15C}"/>
                    </a:ext>
                  </a:extLst>
                </p14:cNvPr>
                <p14:cNvContentPartPr/>
                <p14:nvPr/>
              </p14:nvContentPartPr>
              <p14:xfrm>
                <a:off x="2619078" y="5661572"/>
                <a:ext cx="25560" cy="1105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E983D10-5037-256D-9AB6-1EEBFF71B15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610438" y="5652932"/>
                  <a:ext cx="432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E413EF7-0499-1C8F-0EC1-AB369AE141A1}"/>
                    </a:ext>
                  </a:extLst>
                </p14:cNvPr>
                <p14:cNvContentPartPr/>
                <p14:nvPr/>
              </p14:nvContentPartPr>
              <p14:xfrm>
                <a:off x="2666598" y="5638892"/>
                <a:ext cx="138960" cy="1339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E413EF7-0499-1C8F-0EC1-AB369AE141A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657598" y="5629892"/>
                  <a:ext cx="156600" cy="15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9EAFDE4-A233-A092-3BCA-522A77D25666}"/>
              </a:ext>
            </a:extLst>
          </p:cNvPr>
          <p:cNvGrpSpPr/>
          <p:nvPr/>
        </p:nvGrpSpPr>
        <p:grpSpPr>
          <a:xfrm>
            <a:off x="589398" y="5612972"/>
            <a:ext cx="182160" cy="300960"/>
            <a:chOff x="589398" y="5612972"/>
            <a:chExt cx="182160" cy="30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B527BD5-8A74-F447-BEE1-CD5457076C22}"/>
                    </a:ext>
                  </a:extLst>
                </p14:cNvPr>
                <p14:cNvContentPartPr/>
                <p14:nvPr/>
              </p14:nvContentPartPr>
              <p14:xfrm>
                <a:off x="636558" y="5612972"/>
                <a:ext cx="24480" cy="271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B527BD5-8A74-F447-BEE1-CD5457076C2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27918" y="5604332"/>
                  <a:ext cx="421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4AAD524-61C0-3B37-5BCF-C8FCA39A6273}"/>
                    </a:ext>
                  </a:extLst>
                </p14:cNvPr>
                <p14:cNvContentPartPr/>
                <p14:nvPr/>
              </p14:nvContentPartPr>
              <p14:xfrm>
                <a:off x="675798" y="5768132"/>
                <a:ext cx="95760" cy="92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4AAD524-61C0-3B37-5BCF-C8FCA39A627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67158" y="5759492"/>
                  <a:ext cx="1134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5FD9316-B1DB-D7B1-2BA9-1130AA20A11E}"/>
                    </a:ext>
                  </a:extLst>
                </p14:cNvPr>
                <p14:cNvContentPartPr/>
                <p14:nvPr/>
              </p14:nvContentPartPr>
              <p14:xfrm>
                <a:off x="589398" y="5912852"/>
                <a:ext cx="3240" cy="10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5FD9316-B1DB-D7B1-2BA9-1130AA20A11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80398" y="5903852"/>
                  <a:ext cx="20880" cy="1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C40BC88-9D80-E3C1-86F0-22A03F097418}"/>
              </a:ext>
            </a:extLst>
          </p:cNvPr>
          <p:cNvGrpSpPr/>
          <p:nvPr/>
        </p:nvGrpSpPr>
        <p:grpSpPr>
          <a:xfrm>
            <a:off x="520638" y="6161972"/>
            <a:ext cx="1355040" cy="233280"/>
            <a:chOff x="520638" y="6161972"/>
            <a:chExt cx="1355040" cy="23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F758DE8-96ED-A7DF-228D-B55CCBF54A3C}"/>
                    </a:ext>
                  </a:extLst>
                </p14:cNvPr>
                <p14:cNvContentPartPr/>
                <p14:nvPr/>
              </p14:nvContentPartPr>
              <p14:xfrm>
                <a:off x="520638" y="6236132"/>
                <a:ext cx="160200" cy="1591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F758DE8-96ED-A7DF-228D-B55CCBF54A3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11998" y="6227492"/>
                  <a:ext cx="1778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426E24A-1F3C-A6E3-EBEC-90CAC7A18091}"/>
                    </a:ext>
                  </a:extLst>
                </p14:cNvPr>
                <p14:cNvContentPartPr/>
                <p14:nvPr/>
              </p14:nvContentPartPr>
              <p14:xfrm>
                <a:off x="744918" y="6185372"/>
                <a:ext cx="22680" cy="76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426E24A-1F3C-A6E3-EBEC-90CAC7A1809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5918" y="6176372"/>
                  <a:ext cx="403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4879BD5-6A44-D168-79E0-F7AD51E6CC66}"/>
                    </a:ext>
                  </a:extLst>
                </p14:cNvPr>
                <p14:cNvContentPartPr/>
                <p14:nvPr/>
              </p14:nvContentPartPr>
              <p14:xfrm>
                <a:off x="896478" y="6273572"/>
                <a:ext cx="106200" cy="874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4879BD5-6A44-D168-79E0-F7AD51E6CC6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87478" y="6264932"/>
                  <a:ext cx="1238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3D98E35-C152-36AC-5042-255F9A80FA39}"/>
                    </a:ext>
                  </a:extLst>
                </p14:cNvPr>
                <p14:cNvContentPartPr/>
                <p14:nvPr/>
              </p14:nvContentPartPr>
              <p14:xfrm>
                <a:off x="929958" y="6209492"/>
                <a:ext cx="89280" cy="547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3D98E35-C152-36AC-5042-255F9A80FA3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20958" y="6200492"/>
                  <a:ext cx="1069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84F435B-3698-4C58-1108-50FD04FB3289}"/>
                    </a:ext>
                  </a:extLst>
                </p14:cNvPr>
                <p14:cNvContentPartPr/>
                <p14:nvPr/>
              </p14:nvContentPartPr>
              <p14:xfrm>
                <a:off x="1083678" y="6188972"/>
                <a:ext cx="792000" cy="1562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84F435B-3698-4C58-1108-50FD04FB328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75038" y="6179972"/>
                  <a:ext cx="8096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E54D89F-387E-2BF1-3526-206B25E9124C}"/>
                    </a:ext>
                  </a:extLst>
                </p14:cNvPr>
                <p14:cNvContentPartPr/>
                <p14:nvPr/>
              </p14:nvContentPartPr>
              <p14:xfrm>
                <a:off x="1782798" y="6161972"/>
                <a:ext cx="87120" cy="792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E54D89F-387E-2BF1-3526-206B25E9124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774158" y="6152972"/>
                  <a:ext cx="104760" cy="9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DA114E5-8E61-4C92-B32C-95D29805DD6D}"/>
              </a:ext>
            </a:extLst>
          </p:cNvPr>
          <p:cNvGrpSpPr/>
          <p:nvPr/>
        </p:nvGrpSpPr>
        <p:grpSpPr>
          <a:xfrm>
            <a:off x="2182758" y="6161972"/>
            <a:ext cx="213840" cy="132480"/>
            <a:chOff x="2182758" y="6161972"/>
            <a:chExt cx="213840" cy="13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B8DC266-CA0D-8FCA-8C3E-E7263E163BE5}"/>
                    </a:ext>
                  </a:extLst>
                </p14:cNvPr>
                <p14:cNvContentPartPr/>
                <p14:nvPr/>
              </p14:nvContentPartPr>
              <p14:xfrm>
                <a:off x="2262678" y="6176012"/>
                <a:ext cx="23760" cy="1184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B8DC266-CA0D-8FCA-8C3E-E7263E163BE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254038" y="6167012"/>
                  <a:ext cx="414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D5F641E-467F-96E7-67CE-836533617783}"/>
                    </a:ext>
                  </a:extLst>
                </p14:cNvPr>
                <p14:cNvContentPartPr/>
                <p14:nvPr/>
              </p14:nvContentPartPr>
              <p14:xfrm>
                <a:off x="2182758" y="6161972"/>
                <a:ext cx="213840" cy="1173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D5F641E-467F-96E7-67CE-83653361778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173758" y="6152972"/>
                  <a:ext cx="23148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2CA7316D-FA26-D1D9-A2BB-EFFA1BEFE06D}"/>
              </a:ext>
            </a:extLst>
          </p:cNvPr>
          <p:cNvGrpSpPr/>
          <p:nvPr/>
        </p:nvGrpSpPr>
        <p:grpSpPr>
          <a:xfrm>
            <a:off x="2685318" y="6118772"/>
            <a:ext cx="504000" cy="155520"/>
            <a:chOff x="2685318" y="6118772"/>
            <a:chExt cx="504000" cy="15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2C459E2-A013-2A1D-1127-7F88ADFC64C5}"/>
                    </a:ext>
                  </a:extLst>
                </p14:cNvPr>
                <p14:cNvContentPartPr/>
                <p14:nvPr/>
              </p14:nvContentPartPr>
              <p14:xfrm>
                <a:off x="2685318" y="6173492"/>
                <a:ext cx="87840" cy="1008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2C459E2-A013-2A1D-1127-7F88ADFC64C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676678" y="6164852"/>
                  <a:ext cx="1054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E96B2DF-DA9E-FB5E-2FBE-450FEF52070B}"/>
                    </a:ext>
                  </a:extLst>
                </p14:cNvPr>
                <p14:cNvContentPartPr/>
                <p14:nvPr/>
              </p14:nvContentPartPr>
              <p14:xfrm>
                <a:off x="2841918" y="6179972"/>
                <a:ext cx="7560" cy="939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E96B2DF-DA9E-FB5E-2FBE-450FEF52070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833278" y="6171332"/>
                  <a:ext cx="252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58CCE95-C83F-B63F-B484-C9C5DC8CAF21}"/>
                    </a:ext>
                  </a:extLst>
                </p14:cNvPr>
                <p14:cNvContentPartPr/>
                <p14:nvPr/>
              </p14:nvContentPartPr>
              <p14:xfrm>
                <a:off x="2895198" y="6141452"/>
                <a:ext cx="225720" cy="1198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58CCE95-C83F-B63F-B484-C9C5DC8CAF2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886558" y="6132452"/>
                  <a:ext cx="2433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889EAD0-CEFD-8340-2C01-10D6449512E2}"/>
                    </a:ext>
                  </a:extLst>
                </p14:cNvPr>
                <p14:cNvContentPartPr/>
                <p14:nvPr/>
              </p14:nvContentPartPr>
              <p14:xfrm>
                <a:off x="3012918" y="6248732"/>
                <a:ext cx="70560" cy="79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889EAD0-CEFD-8340-2C01-10D6449512E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003918" y="6239732"/>
                  <a:ext cx="882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B2B5CDD-04CE-0D08-F3F8-B95141A1D34A}"/>
                    </a:ext>
                  </a:extLst>
                </p14:cNvPr>
                <p14:cNvContentPartPr/>
                <p14:nvPr/>
              </p14:nvContentPartPr>
              <p14:xfrm>
                <a:off x="3074838" y="6118772"/>
                <a:ext cx="114480" cy="309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B2B5CDD-04CE-0D08-F3F8-B95141A1D34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066198" y="6109772"/>
                  <a:ext cx="13212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16201CD3-4BDF-0F47-B053-8FEDEE07147D}"/>
              </a:ext>
            </a:extLst>
          </p:cNvPr>
          <p:cNvGrpSpPr/>
          <p:nvPr/>
        </p:nvGrpSpPr>
        <p:grpSpPr>
          <a:xfrm>
            <a:off x="780558" y="6483812"/>
            <a:ext cx="468000" cy="146160"/>
            <a:chOff x="780558" y="6483812"/>
            <a:chExt cx="468000" cy="14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16AAB84-3C7E-18B7-651E-F594089ED3A1}"/>
                    </a:ext>
                  </a:extLst>
                </p14:cNvPr>
                <p14:cNvContentPartPr/>
                <p14:nvPr/>
              </p14:nvContentPartPr>
              <p14:xfrm>
                <a:off x="780558" y="6504692"/>
                <a:ext cx="200880" cy="1213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16AAB84-3C7E-18B7-651E-F594089ED3A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71918" y="6496052"/>
                  <a:ext cx="2185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2251F7D-4F11-9978-03F8-4314569F9B06}"/>
                    </a:ext>
                  </a:extLst>
                </p14:cNvPr>
                <p14:cNvContentPartPr/>
                <p14:nvPr/>
              </p14:nvContentPartPr>
              <p14:xfrm>
                <a:off x="959478" y="6511172"/>
                <a:ext cx="118080" cy="964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2251F7D-4F11-9978-03F8-4314569F9B0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50838" y="6502532"/>
                  <a:ext cx="1357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57B97AD-4B96-B0B7-E506-1F61BC50C616}"/>
                    </a:ext>
                  </a:extLst>
                </p14:cNvPr>
                <p14:cNvContentPartPr/>
                <p14:nvPr/>
              </p14:nvContentPartPr>
              <p14:xfrm>
                <a:off x="1107798" y="6544652"/>
                <a:ext cx="138960" cy="853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57B97AD-4B96-B0B7-E506-1F61BC50C61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98798" y="6535652"/>
                  <a:ext cx="1566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2353FC4-7D7E-6800-AB76-FBB49C8B5E90}"/>
                    </a:ext>
                  </a:extLst>
                </p14:cNvPr>
                <p14:cNvContentPartPr/>
                <p14:nvPr/>
              </p14:nvContentPartPr>
              <p14:xfrm>
                <a:off x="1150998" y="6483812"/>
                <a:ext cx="97560" cy="673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2353FC4-7D7E-6800-AB76-FBB49C8B5E9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41998" y="6475172"/>
                  <a:ext cx="115200" cy="8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3E12AF3-A1DA-B154-BBAA-7823AD036A51}"/>
              </a:ext>
            </a:extLst>
          </p:cNvPr>
          <p:cNvGrpSpPr/>
          <p:nvPr/>
        </p:nvGrpSpPr>
        <p:grpSpPr>
          <a:xfrm>
            <a:off x="1506318" y="6461492"/>
            <a:ext cx="430200" cy="163440"/>
            <a:chOff x="1506318" y="6461492"/>
            <a:chExt cx="430200" cy="16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456F2E2-15BD-B4D3-9DA9-799F3547782C}"/>
                    </a:ext>
                  </a:extLst>
                </p14:cNvPr>
                <p14:cNvContentPartPr/>
                <p14:nvPr/>
              </p14:nvContentPartPr>
              <p14:xfrm>
                <a:off x="1506318" y="6520892"/>
                <a:ext cx="117000" cy="1040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456F2E2-15BD-B4D3-9DA9-799F3547782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97318" y="6511892"/>
                  <a:ext cx="1346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46E99FF-E197-7918-1692-E6F82BBF6529}"/>
                    </a:ext>
                  </a:extLst>
                </p14:cNvPr>
                <p14:cNvContentPartPr/>
                <p14:nvPr/>
              </p14:nvContentPartPr>
              <p14:xfrm>
                <a:off x="1796838" y="6476252"/>
                <a:ext cx="139680" cy="1368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46E99FF-E197-7918-1692-E6F82BBF652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788198" y="6467252"/>
                  <a:ext cx="1573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1279C91-2A85-5892-AEF2-EB136A8D116D}"/>
                    </a:ext>
                  </a:extLst>
                </p14:cNvPr>
                <p14:cNvContentPartPr/>
                <p14:nvPr/>
              </p14:nvContentPartPr>
              <p14:xfrm>
                <a:off x="1707918" y="6527012"/>
                <a:ext cx="7560" cy="781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1279C91-2A85-5892-AEF2-EB136A8D116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699278" y="6518372"/>
                  <a:ext cx="252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B15761B-CE8F-EC50-A0B9-EC0163E2F46D}"/>
                    </a:ext>
                  </a:extLst>
                </p14:cNvPr>
                <p14:cNvContentPartPr/>
                <p14:nvPr/>
              </p14:nvContentPartPr>
              <p14:xfrm>
                <a:off x="1609638" y="6461492"/>
                <a:ext cx="199800" cy="144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B15761B-CE8F-EC50-A0B9-EC0163E2F46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600998" y="6452852"/>
                  <a:ext cx="21744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E8EEC70-2B11-F8BC-8D63-2BEFA9BB34D9}"/>
              </a:ext>
            </a:extLst>
          </p:cNvPr>
          <p:cNvGrpSpPr/>
          <p:nvPr/>
        </p:nvGrpSpPr>
        <p:grpSpPr>
          <a:xfrm>
            <a:off x="2303718" y="6451052"/>
            <a:ext cx="194400" cy="122040"/>
            <a:chOff x="2303718" y="6451052"/>
            <a:chExt cx="194400" cy="12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05C0FBC-FC7C-DB64-C1EA-88EAFAB90006}"/>
                    </a:ext>
                  </a:extLst>
                </p14:cNvPr>
                <p14:cNvContentPartPr/>
                <p14:nvPr/>
              </p14:nvContentPartPr>
              <p14:xfrm>
                <a:off x="2303718" y="6451052"/>
                <a:ext cx="15480" cy="1220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05C0FBC-FC7C-DB64-C1EA-88EAFAB9000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294718" y="6442052"/>
                  <a:ext cx="331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C8D83B6-1719-C899-557D-EEF48E9DBAB6}"/>
                    </a:ext>
                  </a:extLst>
                </p14:cNvPr>
                <p14:cNvContentPartPr/>
                <p14:nvPr/>
              </p14:nvContentPartPr>
              <p14:xfrm>
                <a:off x="2367438" y="6455732"/>
                <a:ext cx="130680" cy="1098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C8D83B6-1719-C899-557D-EEF48E9DBAB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358798" y="6446732"/>
                  <a:ext cx="14832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D4A2F846-2357-D76F-5E90-FD6A281CA899}"/>
              </a:ext>
            </a:extLst>
          </p:cNvPr>
          <p:cNvGrpSpPr/>
          <p:nvPr/>
        </p:nvGrpSpPr>
        <p:grpSpPr>
          <a:xfrm>
            <a:off x="2909238" y="6376532"/>
            <a:ext cx="513720" cy="164880"/>
            <a:chOff x="2909238" y="6376532"/>
            <a:chExt cx="513720" cy="16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249A7C3-F015-0194-7450-A3666E552AFD}"/>
                    </a:ext>
                  </a:extLst>
                </p14:cNvPr>
                <p14:cNvContentPartPr/>
                <p14:nvPr/>
              </p14:nvContentPartPr>
              <p14:xfrm>
                <a:off x="2909238" y="6385892"/>
                <a:ext cx="170280" cy="1555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249A7C3-F015-0194-7450-A3666E552AF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900598" y="6376892"/>
                  <a:ext cx="187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DB36ABC-CB42-302F-49BA-3C24535A2781}"/>
                    </a:ext>
                  </a:extLst>
                </p14:cNvPr>
                <p14:cNvContentPartPr/>
                <p14:nvPr/>
              </p14:nvContentPartPr>
              <p14:xfrm>
                <a:off x="3118038" y="6384452"/>
                <a:ext cx="160560" cy="1166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DB36ABC-CB42-302F-49BA-3C24535A278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109038" y="6375812"/>
                  <a:ext cx="1782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BF52904-81C9-4103-16A9-CA7BD707FBB4}"/>
                    </a:ext>
                  </a:extLst>
                </p14:cNvPr>
                <p14:cNvContentPartPr/>
                <p14:nvPr/>
              </p14:nvContentPartPr>
              <p14:xfrm>
                <a:off x="3386958" y="6466172"/>
                <a:ext cx="13680" cy="172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BF52904-81C9-4103-16A9-CA7BD707FBB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377958" y="6457532"/>
                  <a:ext cx="313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80FB27B-73B0-7FFF-8765-5126D7EE2B70}"/>
                    </a:ext>
                  </a:extLst>
                </p14:cNvPr>
                <p14:cNvContentPartPr/>
                <p14:nvPr/>
              </p14:nvContentPartPr>
              <p14:xfrm>
                <a:off x="3281118" y="6376532"/>
                <a:ext cx="141840" cy="1321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80FB27B-73B0-7FFF-8765-5126D7EE2B7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272478" y="6367892"/>
                  <a:ext cx="159480" cy="14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9F5B1F9-21A4-FC9F-5F11-189978DA4FDF}"/>
              </a:ext>
            </a:extLst>
          </p:cNvPr>
          <p:cNvGrpSpPr/>
          <p:nvPr/>
        </p:nvGrpSpPr>
        <p:grpSpPr>
          <a:xfrm>
            <a:off x="3702678" y="6363932"/>
            <a:ext cx="108720" cy="129600"/>
            <a:chOff x="3702678" y="6363932"/>
            <a:chExt cx="108720" cy="12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52A9465-4DD8-3429-077B-5141A1A8042C}"/>
                    </a:ext>
                  </a:extLst>
                </p14:cNvPr>
                <p14:cNvContentPartPr/>
                <p14:nvPr/>
              </p14:nvContentPartPr>
              <p14:xfrm>
                <a:off x="3715638" y="6397772"/>
                <a:ext cx="75240" cy="957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52A9465-4DD8-3429-077B-5141A1A8042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706998" y="6388772"/>
                  <a:ext cx="928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6E1971A-2F1E-2DB5-8882-534DB1EE2296}"/>
                    </a:ext>
                  </a:extLst>
                </p14:cNvPr>
                <p14:cNvContentPartPr/>
                <p14:nvPr/>
              </p14:nvContentPartPr>
              <p14:xfrm>
                <a:off x="3702678" y="6363932"/>
                <a:ext cx="108720" cy="669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6E1971A-2F1E-2DB5-8882-534DB1EE229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694038" y="6354932"/>
                  <a:ext cx="126360" cy="8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C3F373A-326E-0A64-8B37-848D68F970A2}"/>
              </a:ext>
            </a:extLst>
          </p:cNvPr>
          <p:cNvGrpSpPr/>
          <p:nvPr/>
        </p:nvGrpSpPr>
        <p:grpSpPr>
          <a:xfrm>
            <a:off x="4026678" y="6360692"/>
            <a:ext cx="357120" cy="113760"/>
            <a:chOff x="4026678" y="6360692"/>
            <a:chExt cx="357120" cy="11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151FCE1-037B-4E55-751B-2EB2081A083D}"/>
                    </a:ext>
                  </a:extLst>
                </p14:cNvPr>
                <p14:cNvContentPartPr/>
                <p14:nvPr/>
              </p14:nvContentPartPr>
              <p14:xfrm>
                <a:off x="4026678" y="6384452"/>
                <a:ext cx="209520" cy="900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151FCE1-037B-4E55-751B-2EB2081A083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017678" y="6375812"/>
                  <a:ext cx="2271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C8FFAE9-9449-25EF-A2F7-4F6EB0F9184C}"/>
                    </a:ext>
                  </a:extLst>
                </p14:cNvPr>
                <p14:cNvContentPartPr/>
                <p14:nvPr/>
              </p14:nvContentPartPr>
              <p14:xfrm>
                <a:off x="4200198" y="6365012"/>
                <a:ext cx="60480" cy="871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C8FFAE9-9449-25EF-A2F7-4F6EB0F9184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191198" y="6356012"/>
                  <a:ext cx="781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9819251-3BDE-3E28-5851-C0CFCC3965D3}"/>
                    </a:ext>
                  </a:extLst>
                </p14:cNvPr>
                <p14:cNvContentPartPr/>
                <p14:nvPr/>
              </p14:nvContentPartPr>
              <p14:xfrm>
                <a:off x="4273998" y="6360692"/>
                <a:ext cx="109800" cy="831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9819251-3BDE-3E28-5851-C0CFCC3965D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264998" y="6352052"/>
                  <a:ext cx="127440" cy="10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6AD43AD4-57AA-47F9-4D49-1107FDFECF63}"/>
              </a:ext>
            </a:extLst>
          </p:cNvPr>
          <p:cNvGrpSpPr/>
          <p:nvPr/>
        </p:nvGrpSpPr>
        <p:grpSpPr>
          <a:xfrm>
            <a:off x="4708518" y="6367172"/>
            <a:ext cx="163080" cy="106560"/>
            <a:chOff x="4708518" y="6367172"/>
            <a:chExt cx="163080" cy="10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0824BDE-AFD7-EAD1-53BA-E78B023E0AD1}"/>
                    </a:ext>
                  </a:extLst>
                </p14:cNvPr>
                <p14:cNvContentPartPr/>
                <p14:nvPr/>
              </p14:nvContentPartPr>
              <p14:xfrm>
                <a:off x="4708518" y="6372572"/>
                <a:ext cx="19800" cy="1011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0824BDE-AFD7-EAD1-53BA-E78B023E0AD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699878" y="6363932"/>
                  <a:ext cx="374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8DB6952-37DF-BEFE-A3F7-555E6E3F603A}"/>
                    </a:ext>
                  </a:extLst>
                </p14:cNvPr>
                <p14:cNvContentPartPr/>
                <p14:nvPr/>
              </p14:nvContentPartPr>
              <p14:xfrm>
                <a:off x="4777638" y="6367172"/>
                <a:ext cx="93960" cy="93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8DB6952-37DF-BEFE-A3F7-555E6E3F603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768638" y="6358532"/>
                  <a:ext cx="111600" cy="11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B8E1B6CB-8758-9986-4648-AF441549DD57}"/>
                  </a:ext>
                </a:extLst>
              </p14:cNvPr>
              <p14:cNvContentPartPr/>
              <p14:nvPr/>
            </p14:nvContentPartPr>
            <p14:xfrm>
              <a:off x="5211078" y="6246932"/>
              <a:ext cx="213480" cy="2181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B8E1B6CB-8758-9986-4648-AF441549DD5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202438" y="6237932"/>
                <a:ext cx="231120" cy="23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6" name="Group 135">
            <a:extLst>
              <a:ext uri="{FF2B5EF4-FFF2-40B4-BE49-F238E27FC236}">
                <a16:creationId xmlns:a16="http://schemas.microsoft.com/office/drawing/2014/main" id="{BF4DC2CA-265C-936A-6962-DA8FA5919F4A}"/>
              </a:ext>
            </a:extLst>
          </p:cNvPr>
          <p:cNvGrpSpPr/>
          <p:nvPr/>
        </p:nvGrpSpPr>
        <p:grpSpPr>
          <a:xfrm>
            <a:off x="4804998" y="5733572"/>
            <a:ext cx="1013760" cy="316800"/>
            <a:chOff x="4804998" y="5733572"/>
            <a:chExt cx="1013760" cy="31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9B1FC27-E836-C877-18EC-44057F9878D0}"/>
                    </a:ext>
                  </a:extLst>
                </p14:cNvPr>
                <p14:cNvContentPartPr/>
                <p14:nvPr/>
              </p14:nvContentPartPr>
              <p14:xfrm>
                <a:off x="4834878" y="5733572"/>
                <a:ext cx="983880" cy="3128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9B1FC27-E836-C877-18EC-44057F9878D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826238" y="5724932"/>
                  <a:ext cx="100152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7AF8047-9AA9-7F9C-5F1F-EE8CCDBB07B7}"/>
                    </a:ext>
                  </a:extLst>
                </p14:cNvPr>
                <p14:cNvContentPartPr/>
                <p14:nvPr/>
              </p14:nvContentPartPr>
              <p14:xfrm>
                <a:off x="4804998" y="5898812"/>
                <a:ext cx="241200" cy="1515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7AF8047-9AA9-7F9C-5F1F-EE8CCDBB07B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795998" y="5889812"/>
                  <a:ext cx="258840" cy="16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9F24D949-59AB-9927-1BF1-1E1A0FE95C7A}"/>
                  </a:ext>
                </a:extLst>
              </p14:cNvPr>
              <p14:cNvContentPartPr/>
              <p14:nvPr/>
            </p14:nvContentPartPr>
            <p14:xfrm>
              <a:off x="293838" y="6314252"/>
              <a:ext cx="64800" cy="5040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9F24D949-59AB-9927-1BF1-1E1A0FE95C7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284838" y="6305252"/>
                <a:ext cx="82440" cy="6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2BE5E5D9-A716-A893-480D-449653E74855}"/>
              </a:ext>
            </a:extLst>
          </p:cNvPr>
          <p:cNvGrpSpPr/>
          <p:nvPr/>
        </p:nvGrpSpPr>
        <p:grpSpPr>
          <a:xfrm>
            <a:off x="-2082" y="221252"/>
            <a:ext cx="526680" cy="413640"/>
            <a:chOff x="-2082" y="221252"/>
            <a:chExt cx="52668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37AA1D4-C288-76E1-2C0F-F4C655DC0587}"/>
                    </a:ext>
                  </a:extLst>
                </p14:cNvPr>
                <p14:cNvContentPartPr/>
                <p14:nvPr/>
              </p14:nvContentPartPr>
              <p14:xfrm>
                <a:off x="180078" y="330692"/>
                <a:ext cx="149040" cy="1875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37AA1D4-C288-76E1-2C0F-F4C655DC058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71078" y="321692"/>
                  <a:ext cx="1666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C55DED1-5598-1959-7EC0-8A80BEA298EF}"/>
                    </a:ext>
                  </a:extLst>
                </p14:cNvPr>
                <p14:cNvContentPartPr/>
                <p14:nvPr/>
              </p14:nvContentPartPr>
              <p14:xfrm>
                <a:off x="-2082" y="221252"/>
                <a:ext cx="526680" cy="413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C55DED1-5598-1959-7EC0-8A80BEA298E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-10722" y="212612"/>
                  <a:ext cx="544320" cy="431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501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F7BDA2-45A6-3A5F-A4EC-46FEEC4D8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74" y="0"/>
            <a:ext cx="6592675" cy="44777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6016C9-295E-D066-9F46-0C5A478DD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525" y="2846895"/>
            <a:ext cx="5507475" cy="401110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4A6C169-E8E3-DC95-7603-6716BFA57BC8}"/>
              </a:ext>
            </a:extLst>
          </p:cNvPr>
          <p:cNvGrpSpPr/>
          <p:nvPr/>
        </p:nvGrpSpPr>
        <p:grpSpPr>
          <a:xfrm>
            <a:off x="7510714" y="2487575"/>
            <a:ext cx="137160" cy="583920"/>
            <a:chOff x="6907398" y="2317892"/>
            <a:chExt cx="137160" cy="58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6205EDE-B628-220F-A2A2-273EA15EEB59}"/>
                    </a:ext>
                  </a:extLst>
                </p14:cNvPr>
                <p14:cNvContentPartPr/>
                <p14:nvPr/>
              </p14:nvContentPartPr>
              <p14:xfrm>
                <a:off x="6927918" y="2317892"/>
                <a:ext cx="38520" cy="571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6205EDE-B628-220F-A2A2-273EA15EEB5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919278" y="2308892"/>
                  <a:ext cx="56160" cy="58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394EF39-5B95-B40C-7EE7-95BA7114AB1D}"/>
                    </a:ext>
                  </a:extLst>
                </p14:cNvPr>
                <p14:cNvContentPartPr/>
                <p14:nvPr/>
              </p14:nvContentPartPr>
              <p14:xfrm>
                <a:off x="6907398" y="2805692"/>
                <a:ext cx="137160" cy="96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394EF39-5B95-B40C-7EE7-95BA7114AB1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98758" y="2797052"/>
                  <a:ext cx="15480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81F8007-B957-2217-BF8D-3C2BBB52F839}"/>
              </a:ext>
            </a:extLst>
          </p:cNvPr>
          <p:cNvGrpSpPr/>
          <p:nvPr/>
        </p:nvGrpSpPr>
        <p:grpSpPr>
          <a:xfrm>
            <a:off x="7509701" y="2207268"/>
            <a:ext cx="191880" cy="144360"/>
            <a:chOff x="6896958" y="2018732"/>
            <a:chExt cx="191880" cy="14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DDF1244-3FFF-BF58-1796-C1202C0DA283}"/>
                    </a:ext>
                  </a:extLst>
                </p14:cNvPr>
                <p14:cNvContentPartPr/>
                <p14:nvPr/>
              </p14:nvContentPartPr>
              <p14:xfrm>
                <a:off x="6896958" y="2030612"/>
                <a:ext cx="34920" cy="132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DDF1244-3FFF-BF58-1796-C1202C0DA28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888318" y="2021612"/>
                  <a:ext cx="525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B13B47D-B696-678F-4735-EDEA4D62D366}"/>
                    </a:ext>
                  </a:extLst>
                </p14:cNvPr>
                <p14:cNvContentPartPr/>
                <p14:nvPr/>
              </p14:nvContentPartPr>
              <p14:xfrm>
                <a:off x="6980478" y="2018732"/>
                <a:ext cx="108360" cy="132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B13B47D-B696-678F-4735-EDEA4D62D36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971478" y="2010092"/>
                  <a:ext cx="126000" cy="15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6373D22-7C32-6151-0115-459AAA06A2CD}"/>
              </a:ext>
            </a:extLst>
          </p:cNvPr>
          <p:cNvGrpSpPr/>
          <p:nvPr/>
        </p:nvGrpSpPr>
        <p:grpSpPr>
          <a:xfrm>
            <a:off x="7907141" y="2133108"/>
            <a:ext cx="781200" cy="192960"/>
            <a:chOff x="7294398" y="1944572"/>
            <a:chExt cx="78120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A48C79C-0FBA-7477-6692-7681AC22DC88}"/>
                    </a:ext>
                  </a:extLst>
                </p14:cNvPr>
                <p14:cNvContentPartPr/>
                <p14:nvPr/>
              </p14:nvContentPartPr>
              <p14:xfrm>
                <a:off x="7324638" y="2033492"/>
                <a:ext cx="7920" cy="104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A48C79C-0FBA-7477-6692-7681AC22DC8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315998" y="2024492"/>
                  <a:ext cx="255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7AABEFD-C67D-EC6B-41F1-818E6A82B3C5}"/>
                    </a:ext>
                  </a:extLst>
                </p14:cNvPr>
                <p14:cNvContentPartPr/>
                <p14:nvPr/>
              </p14:nvContentPartPr>
              <p14:xfrm>
                <a:off x="7294398" y="1977332"/>
                <a:ext cx="119160" cy="105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7AABEFD-C67D-EC6B-41F1-818E6A82B3C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285398" y="1968332"/>
                  <a:ext cx="1368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B434876-D31C-7365-6AF4-E4D01A97ABAB}"/>
                    </a:ext>
                  </a:extLst>
                </p14:cNvPr>
                <p14:cNvContentPartPr/>
                <p14:nvPr/>
              </p14:nvContentPartPr>
              <p14:xfrm>
                <a:off x="7426158" y="2032772"/>
                <a:ext cx="33840" cy="78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B434876-D31C-7365-6AF4-E4D01A97ABA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417158" y="2024132"/>
                  <a:ext cx="514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4FE852B-8BF2-B5E1-FA62-3E921FFC43AD}"/>
                    </a:ext>
                  </a:extLst>
                </p14:cNvPr>
                <p14:cNvContentPartPr/>
                <p14:nvPr/>
              </p14:nvContentPartPr>
              <p14:xfrm>
                <a:off x="7520478" y="1989572"/>
                <a:ext cx="129960" cy="126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4FE852B-8BF2-B5E1-FA62-3E921FFC43A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511478" y="1980572"/>
                  <a:ext cx="1476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509A599-E96A-2649-D8EA-538F0191D1E3}"/>
                    </a:ext>
                  </a:extLst>
                </p14:cNvPr>
                <p14:cNvContentPartPr/>
                <p14:nvPr/>
              </p14:nvContentPartPr>
              <p14:xfrm>
                <a:off x="7650078" y="1944572"/>
                <a:ext cx="116640" cy="130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509A599-E96A-2649-D8EA-538F0191D1E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41438" y="1935572"/>
                  <a:ext cx="1342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8FDEE96-5110-C55E-894C-610FC7B32AAF}"/>
                    </a:ext>
                  </a:extLst>
                </p14:cNvPr>
                <p14:cNvContentPartPr/>
                <p14:nvPr/>
              </p14:nvContentPartPr>
              <p14:xfrm>
                <a:off x="7625958" y="2006492"/>
                <a:ext cx="88560" cy="9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8FDEE96-5110-C55E-894C-610FC7B32AA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617318" y="1997852"/>
                  <a:ext cx="1062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A9E9EDB-C765-CBB2-799C-BCFDD72E388A}"/>
                    </a:ext>
                  </a:extLst>
                </p14:cNvPr>
                <p14:cNvContentPartPr/>
                <p14:nvPr/>
              </p14:nvContentPartPr>
              <p14:xfrm>
                <a:off x="7866078" y="2075972"/>
                <a:ext cx="33840" cy="14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A9E9EDB-C765-CBB2-799C-BCFDD72E388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857078" y="2067332"/>
                  <a:ext cx="514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0E5E8BC-A176-98A8-82FD-C62B211A4580}"/>
                    </a:ext>
                  </a:extLst>
                </p14:cNvPr>
                <p14:cNvContentPartPr/>
                <p14:nvPr/>
              </p14:nvContentPartPr>
              <p14:xfrm>
                <a:off x="7934478" y="1950692"/>
                <a:ext cx="141120" cy="123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0E5E8BC-A176-98A8-82FD-C62B211A458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925838" y="1941692"/>
                  <a:ext cx="158760" cy="14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6B75803-09E8-8680-E5D4-F68BF4976E92}"/>
              </a:ext>
            </a:extLst>
          </p:cNvPr>
          <p:cNvGrpSpPr/>
          <p:nvPr/>
        </p:nvGrpSpPr>
        <p:grpSpPr>
          <a:xfrm>
            <a:off x="7885541" y="2406708"/>
            <a:ext cx="590400" cy="202320"/>
            <a:chOff x="7272798" y="2218172"/>
            <a:chExt cx="590400" cy="20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30F0181-D0B9-71A1-E94D-9F678468FCE4}"/>
                    </a:ext>
                  </a:extLst>
                </p14:cNvPr>
                <p14:cNvContentPartPr/>
                <p14:nvPr/>
              </p14:nvContentPartPr>
              <p14:xfrm>
                <a:off x="7272798" y="2250932"/>
                <a:ext cx="125640" cy="169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30F0181-D0B9-71A1-E94D-9F678468FCE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264158" y="2241932"/>
                  <a:ext cx="1432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D19EDA5-1290-584E-7114-49E7F24FAD4F}"/>
                    </a:ext>
                  </a:extLst>
                </p14:cNvPr>
                <p14:cNvContentPartPr/>
                <p14:nvPr/>
              </p14:nvContentPartPr>
              <p14:xfrm>
                <a:off x="7359198" y="2349212"/>
                <a:ext cx="83880" cy="52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D19EDA5-1290-584E-7114-49E7F24FAD4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350558" y="2340572"/>
                  <a:ext cx="1015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10EDD41-EEF2-BFD4-3FCE-297964BA1EBE}"/>
                    </a:ext>
                  </a:extLst>
                </p14:cNvPr>
                <p14:cNvContentPartPr/>
                <p14:nvPr/>
              </p14:nvContentPartPr>
              <p14:xfrm>
                <a:off x="7477638" y="2244812"/>
                <a:ext cx="109080" cy="120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10EDD41-EEF2-BFD4-3FCE-297964BA1EB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468638" y="2236172"/>
                  <a:ext cx="1267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0DDEBA9-E16D-BBD3-E2BC-C99854A56410}"/>
                    </a:ext>
                  </a:extLst>
                </p14:cNvPr>
                <p14:cNvContentPartPr/>
                <p14:nvPr/>
              </p14:nvContentPartPr>
              <p14:xfrm>
                <a:off x="7621998" y="2275052"/>
                <a:ext cx="84600" cy="864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0DDEBA9-E16D-BBD3-E2BC-C99854A5641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613358" y="2266412"/>
                  <a:ext cx="1022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FD68A79-8FF3-47AD-0E88-3B94E97E37EF}"/>
                    </a:ext>
                  </a:extLst>
                </p14:cNvPr>
                <p14:cNvContentPartPr/>
                <p14:nvPr/>
              </p14:nvContentPartPr>
              <p14:xfrm>
                <a:off x="7644318" y="2218172"/>
                <a:ext cx="92880" cy="74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FD68A79-8FF3-47AD-0E88-3B94E97E37E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635318" y="2209532"/>
                  <a:ext cx="1105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4BE6F71-848E-5997-8933-B53F84B32774}"/>
                    </a:ext>
                  </a:extLst>
                </p14:cNvPr>
                <p14:cNvContentPartPr/>
                <p14:nvPr/>
              </p14:nvContentPartPr>
              <p14:xfrm>
                <a:off x="7796238" y="2254172"/>
                <a:ext cx="66960" cy="103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4BE6F71-848E-5997-8933-B53F84B3277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787238" y="2245172"/>
                  <a:ext cx="8460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DCE9781-465F-7400-12B9-1789DF87CA64}"/>
              </a:ext>
            </a:extLst>
          </p:cNvPr>
          <p:cNvGrpSpPr/>
          <p:nvPr/>
        </p:nvGrpSpPr>
        <p:grpSpPr>
          <a:xfrm>
            <a:off x="9051221" y="2016468"/>
            <a:ext cx="948960" cy="434160"/>
            <a:chOff x="8438478" y="1827932"/>
            <a:chExt cx="948960" cy="43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5FC4956-B76D-CF75-4CD0-E95098197F14}"/>
                    </a:ext>
                  </a:extLst>
                </p14:cNvPr>
                <p14:cNvContentPartPr/>
                <p14:nvPr/>
              </p14:nvContentPartPr>
              <p14:xfrm>
                <a:off x="8438478" y="1906772"/>
                <a:ext cx="206640" cy="131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5FC4956-B76D-CF75-4CD0-E95098197F1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429478" y="1898132"/>
                  <a:ext cx="2242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5652346-83C9-C38C-D5BF-5F054C1D1EFA}"/>
                    </a:ext>
                  </a:extLst>
                </p14:cNvPr>
                <p14:cNvContentPartPr/>
                <p14:nvPr/>
              </p14:nvContentPartPr>
              <p14:xfrm>
                <a:off x="8548278" y="1844492"/>
                <a:ext cx="108720" cy="88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5652346-83C9-C38C-D5BF-5F054C1D1EF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539638" y="1835492"/>
                  <a:ext cx="1263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3ACEA99-D94C-EBB2-5FFC-AB8E15D224A4}"/>
                    </a:ext>
                  </a:extLst>
                </p14:cNvPr>
                <p14:cNvContentPartPr/>
                <p14:nvPr/>
              </p14:nvContentPartPr>
              <p14:xfrm>
                <a:off x="8688318" y="1871852"/>
                <a:ext cx="129240" cy="105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3ACEA99-D94C-EBB2-5FFC-AB8E15D224A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679318" y="1863212"/>
                  <a:ext cx="1468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8722FA3-03A3-E293-F238-BDC2FF664E8D}"/>
                    </a:ext>
                  </a:extLst>
                </p14:cNvPr>
                <p14:cNvContentPartPr/>
                <p14:nvPr/>
              </p14:nvContentPartPr>
              <p14:xfrm>
                <a:off x="8879478" y="1874732"/>
                <a:ext cx="87840" cy="96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8722FA3-03A3-E293-F238-BDC2FF664E8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870478" y="1866092"/>
                  <a:ext cx="105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C841775-A932-CE08-57FD-F1A679D50D05}"/>
                    </a:ext>
                  </a:extLst>
                </p14:cNvPr>
                <p14:cNvContentPartPr/>
                <p14:nvPr/>
              </p14:nvContentPartPr>
              <p14:xfrm>
                <a:off x="8998278" y="1827932"/>
                <a:ext cx="120240" cy="132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C841775-A932-CE08-57FD-F1A679D50D0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989278" y="1819292"/>
                  <a:ext cx="1378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F523768-2FD8-19D1-E1C9-C692B75B48E9}"/>
                    </a:ext>
                  </a:extLst>
                </p14:cNvPr>
                <p14:cNvContentPartPr/>
                <p14:nvPr/>
              </p14:nvContentPartPr>
              <p14:xfrm>
                <a:off x="8980278" y="1914692"/>
                <a:ext cx="77040" cy="3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F523768-2FD8-19D1-E1C9-C692B75B48E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971278" y="1905692"/>
                  <a:ext cx="946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E16F845-E6BB-CF87-EDEC-EF8F369C170F}"/>
                    </a:ext>
                  </a:extLst>
                </p14:cNvPr>
                <p14:cNvContentPartPr/>
                <p14:nvPr/>
              </p14:nvContentPartPr>
              <p14:xfrm>
                <a:off x="8655918" y="2166332"/>
                <a:ext cx="19800" cy="95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E16F845-E6BB-CF87-EDEC-EF8F369C170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647278" y="2157332"/>
                  <a:ext cx="374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ED6168F-4ADB-6B8B-405C-6B2D3DC5752F}"/>
                    </a:ext>
                  </a:extLst>
                </p14:cNvPr>
                <p14:cNvContentPartPr/>
                <p14:nvPr/>
              </p14:nvContentPartPr>
              <p14:xfrm>
                <a:off x="8620278" y="2128532"/>
                <a:ext cx="254880" cy="1137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ED6168F-4ADB-6B8B-405C-6B2D3DC5752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611278" y="2119532"/>
                  <a:ext cx="2725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C3F063F-EC39-E582-59BF-3FFA47AD261B}"/>
                    </a:ext>
                  </a:extLst>
                </p14:cNvPr>
                <p14:cNvContentPartPr/>
                <p14:nvPr/>
              </p14:nvContentPartPr>
              <p14:xfrm>
                <a:off x="8788038" y="2214932"/>
                <a:ext cx="85680" cy="5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C3F063F-EC39-E582-59BF-3FFA47AD261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779398" y="2205932"/>
                  <a:ext cx="1033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3A1E873-8FE3-5AA5-0550-03B224D70588}"/>
                    </a:ext>
                  </a:extLst>
                </p14:cNvPr>
                <p14:cNvContentPartPr/>
                <p14:nvPr/>
              </p14:nvContentPartPr>
              <p14:xfrm>
                <a:off x="8938158" y="2116652"/>
                <a:ext cx="126000" cy="1069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3A1E873-8FE3-5AA5-0550-03B224D7058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929518" y="2107652"/>
                  <a:ext cx="143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410BA7F-770E-41A8-334D-0D7F04848DD9}"/>
                    </a:ext>
                  </a:extLst>
                </p14:cNvPr>
                <p14:cNvContentPartPr/>
                <p14:nvPr/>
              </p14:nvContentPartPr>
              <p14:xfrm>
                <a:off x="9083238" y="2065892"/>
                <a:ext cx="291240" cy="132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410BA7F-770E-41A8-334D-0D7F04848DD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074238" y="2057252"/>
                  <a:ext cx="3088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0D4AE33-1EE6-979D-76F2-F8A316CE5AA7}"/>
                    </a:ext>
                  </a:extLst>
                </p14:cNvPr>
                <p14:cNvContentPartPr/>
                <p14:nvPr/>
              </p14:nvContentPartPr>
              <p14:xfrm>
                <a:off x="9270798" y="2141492"/>
                <a:ext cx="116640" cy="3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0D4AE33-1EE6-979D-76F2-F8A316CE5AA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262158" y="2132852"/>
                  <a:ext cx="134280" cy="2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99CF351E-72B9-4F71-5FFC-236041242936}"/>
                  </a:ext>
                </a:extLst>
              </p14:cNvPr>
              <p14:cNvContentPartPr/>
              <p14:nvPr/>
            </p14:nvContentPartPr>
            <p14:xfrm>
              <a:off x="10683438" y="333212"/>
              <a:ext cx="233280" cy="972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99CF351E-72B9-4F71-5FFC-23604124293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674798" y="324572"/>
                <a:ext cx="25092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B50100F-27A5-A02D-B392-0414004F8451}"/>
                  </a:ext>
                </a:extLst>
              </p14:cNvPr>
              <p14:cNvContentPartPr/>
              <p14:nvPr/>
            </p14:nvContentPartPr>
            <p14:xfrm>
              <a:off x="10952718" y="340052"/>
              <a:ext cx="28440" cy="676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B50100F-27A5-A02D-B392-0414004F845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943718" y="331412"/>
                <a:ext cx="4608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AFBA6737-2507-11C8-DB8B-F7E89AEFDCF2}"/>
                  </a:ext>
                </a:extLst>
              </p14:cNvPr>
              <p14:cNvContentPartPr/>
              <p14:nvPr/>
            </p14:nvContentPartPr>
            <p14:xfrm>
              <a:off x="10903038" y="289652"/>
              <a:ext cx="260640" cy="1245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AFBA6737-2507-11C8-DB8B-F7E89AEFDCF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894038" y="281012"/>
                <a:ext cx="27828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4B384B9D-C882-9F4A-6038-B746F606B03E}"/>
                  </a:ext>
                </a:extLst>
              </p14:cNvPr>
              <p14:cNvContentPartPr/>
              <p14:nvPr/>
            </p14:nvContentPartPr>
            <p14:xfrm>
              <a:off x="10705038" y="373532"/>
              <a:ext cx="510480" cy="1069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4B384B9D-C882-9F4A-6038-B746F606B03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696398" y="364532"/>
                <a:ext cx="52812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26B0A06A-F9EB-C523-875D-F111DD636CD9}"/>
                  </a:ext>
                </a:extLst>
              </p14:cNvPr>
              <p14:cNvContentPartPr/>
              <p14:nvPr/>
            </p14:nvContentPartPr>
            <p14:xfrm>
              <a:off x="10495158" y="635612"/>
              <a:ext cx="98640" cy="698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26B0A06A-F9EB-C523-875D-F111DD636CD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486158" y="626612"/>
                <a:ext cx="11628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B7088D8B-0EB7-92C9-9A5A-E27C73931F34}"/>
                  </a:ext>
                </a:extLst>
              </p14:cNvPr>
              <p14:cNvContentPartPr/>
              <p14:nvPr/>
            </p14:nvContentPartPr>
            <p14:xfrm>
              <a:off x="10492278" y="576572"/>
              <a:ext cx="113760" cy="799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B7088D8B-0EB7-92C9-9A5A-E27C73931F3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0483278" y="567572"/>
                <a:ext cx="13140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C7F63501-D1F0-F17A-15EA-FB0F73315AEF}"/>
                  </a:ext>
                </a:extLst>
              </p14:cNvPr>
              <p14:cNvContentPartPr/>
              <p14:nvPr/>
            </p14:nvContentPartPr>
            <p14:xfrm>
              <a:off x="10651758" y="611132"/>
              <a:ext cx="84240" cy="788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C7F63501-D1F0-F17A-15EA-FB0F73315AE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643118" y="602492"/>
                <a:ext cx="1018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75B314DF-E02C-2AF6-B76F-8C484435D657}"/>
                  </a:ext>
                </a:extLst>
              </p14:cNvPr>
              <p14:cNvContentPartPr/>
              <p14:nvPr/>
            </p14:nvContentPartPr>
            <p14:xfrm>
              <a:off x="10826358" y="617612"/>
              <a:ext cx="19800" cy="1004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75B314DF-E02C-2AF6-B76F-8C484435D65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817358" y="608612"/>
                <a:ext cx="3744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44976B55-BC31-7EC9-2C43-430D682B8015}"/>
                  </a:ext>
                </a:extLst>
              </p14:cNvPr>
              <p14:cNvContentPartPr/>
              <p14:nvPr/>
            </p14:nvContentPartPr>
            <p14:xfrm>
              <a:off x="10815198" y="595652"/>
              <a:ext cx="119880" cy="666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44976B55-BC31-7EC9-2C43-430D682B801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806198" y="587012"/>
                <a:ext cx="13752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4FA10A6A-0378-FFD0-B3DB-DA4A5CCDBE44}"/>
                  </a:ext>
                </a:extLst>
              </p14:cNvPr>
              <p14:cNvContentPartPr/>
              <p14:nvPr/>
            </p14:nvContentPartPr>
            <p14:xfrm>
              <a:off x="11035878" y="640292"/>
              <a:ext cx="124560" cy="39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4FA10A6A-0378-FFD0-B3DB-DA4A5CCDBE4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1026878" y="631292"/>
                <a:ext cx="1422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71938F81-08AD-0151-606C-D970210CC733}"/>
                  </a:ext>
                </a:extLst>
              </p14:cNvPr>
              <p14:cNvContentPartPr/>
              <p14:nvPr/>
            </p14:nvContentPartPr>
            <p14:xfrm>
              <a:off x="11030478" y="684572"/>
              <a:ext cx="109800" cy="97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71938F81-08AD-0151-606C-D970210CC73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1021478" y="675932"/>
                <a:ext cx="12744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751161D4-ABD4-8292-1800-19FD154854F7}"/>
                  </a:ext>
                </a:extLst>
              </p14:cNvPr>
              <p14:cNvContentPartPr/>
              <p14:nvPr/>
            </p14:nvContentPartPr>
            <p14:xfrm>
              <a:off x="11352318" y="631652"/>
              <a:ext cx="41400" cy="828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751161D4-ABD4-8292-1800-19FD154854F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1343318" y="622652"/>
                <a:ext cx="5904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F596FAEC-E808-0781-BCE2-04441779DA42}"/>
                  </a:ext>
                </a:extLst>
              </p14:cNvPr>
              <p14:cNvContentPartPr/>
              <p14:nvPr/>
            </p14:nvContentPartPr>
            <p14:xfrm>
              <a:off x="11322438" y="588092"/>
              <a:ext cx="130320" cy="442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F596FAEC-E808-0781-BCE2-04441779DA4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1313438" y="579452"/>
                <a:ext cx="14796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4B2E91B-72AF-DFF0-2BE0-BDC3E39C40CE}"/>
                  </a:ext>
                </a:extLst>
              </p14:cNvPr>
              <p14:cNvContentPartPr/>
              <p14:nvPr/>
            </p14:nvContentPartPr>
            <p14:xfrm>
              <a:off x="11462118" y="623012"/>
              <a:ext cx="102960" cy="720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4B2E91B-72AF-DFF0-2BE0-BDC3E39C40CE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1453478" y="614372"/>
                <a:ext cx="12060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078263F5-7319-5CC7-48A7-9BE73C515314}"/>
                  </a:ext>
                </a:extLst>
              </p14:cNvPr>
              <p14:cNvContentPartPr/>
              <p14:nvPr/>
            </p14:nvContentPartPr>
            <p14:xfrm>
              <a:off x="11615118" y="589532"/>
              <a:ext cx="139680" cy="1152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078263F5-7319-5CC7-48A7-9BE73C515314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1606118" y="580532"/>
                <a:ext cx="1573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79CD3A91-4A59-81AF-3480-5F2DA74E3823}"/>
                  </a:ext>
                </a:extLst>
              </p14:cNvPr>
              <p14:cNvContentPartPr/>
              <p14:nvPr/>
            </p14:nvContentPartPr>
            <p14:xfrm>
              <a:off x="11660478" y="645692"/>
              <a:ext cx="46080" cy="75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79CD3A91-4A59-81AF-3480-5F2DA74E3823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1651838" y="636692"/>
                <a:ext cx="63720" cy="2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79809A0E-77BB-06B3-C448-04C03005CCA5}"/>
              </a:ext>
            </a:extLst>
          </p:cNvPr>
          <p:cNvGrpSpPr/>
          <p:nvPr/>
        </p:nvGrpSpPr>
        <p:grpSpPr>
          <a:xfrm>
            <a:off x="76758" y="360572"/>
            <a:ext cx="463680" cy="462600"/>
            <a:chOff x="76758" y="360572"/>
            <a:chExt cx="463680" cy="46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3764F21-9E63-7C26-F964-0FCB3446426A}"/>
                    </a:ext>
                  </a:extLst>
                </p14:cNvPr>
                <p14:cNvContentPartPr/>
                <p14:nvPr/>
              </p14:nvContentPartPr>
              <p14:xfrm>
                <a:off x="253158" y="450572"/>
                <a:ext cx="182160" cy="252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3764F21-9E63-7C26-F964-0FCB3446426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44158" y="441572"/>
                  <a:ext cx="1998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576C398-B78A-6165-49B9-FA59BF21B500}"/>
                    </a:ext>
                  </a:extLst>
                </p14:cNvPr>
                <p14:cNvContentPartPr/>
                <p14:nvPr/>
              </p14:nvContentPartPr>
              <p14:xfrm>
                <a:off x="76758" y="360572"/>
                <a:ext cx="463680" cy="462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576C398-B78A-6165-49B9-FA59BF21B50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8118" y="351932"/>
                  <a:ext cx="481320" cy="48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CA3D9E3-CC33-6E9E-9A02-F41EC68ACA9C}"/>
              </a:ext>
            </a:extLst>
          </p:cNvPr>
          <p:cNvGrpSpPr/>
          <p:nvPr/>
        </p:nvGrpSpPr>
        <p:grpSpPr>
          <a:xfrm>
            <a:off x="8506158" y="2409692"/>
            <a:ext cx="236880" cy="129960"/>
            <a:chOff x="8506158" y="2409692"/>
            <a:chExt cx="236880" cy="12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07301E1-59DF-33A8-7974-57D065550212}"/>
                    </a:ext>
                  </a:extLst>
                </p14:cNvPr>
                <p14:cNvContentPartPr/>
                <p14:nvPr/>
              </p14:nvContentPartPr>
              <p14:xfrm>
                <a:off x="8555478" y="2448932"/>
                <a:ext cx="7920" cy="824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07301E1-59DF-33A8-7974-57D06555021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546478" y="2439932"/>
                  <a:ext cx="255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9AD2F8B-A3B2-0AB8-58F6-7FE475CBD747}"/>
                    </a:ext>
                  </a:extLst>
                </p14:cNvPr>
                <p14:cNvContentPartPr/>
                <p14:nvPr/>
              </p14:nvContentPartPr>
              <p14:xfrm>
                <a:off x="8506158" y="2409692"/>
                <a:ext cx="143640" cy="255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9AD2F8B-A3B2-0AB8-58F6-7FE475CBD74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497518" y="2400692"/>
                  <a:ext cx="1612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6E24150-BB41-0037-4A4A-E8FC27E1CDA1}"/>
                    </a:ext>
                  </a:extLst>
                </p14:cNvPr>
                <p14:cNvContentPartPr/>
                <p14:nvPr/>
              </p14:nvContentPartPr>
              <p14:xfrm>
                <a:off x="8631078" y="2439932"/>
                <a:ext cx="111960" cy="997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6E24150-BB41-0037-4A4A-E8FC27E1CDA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622078" y="2430932"/>
                  <a:ext cx="129600" cy="11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278CD37D-6DAF-DFE7-3ADA-F75424D10F46}"/>
                  </a:ext>
                </a:extLst>
              </p14:cNvPr>
              <p14:cNvContentPartPr/>
              <p14:nvPr/>
            </p14:nvContentPartPr>
            <p14:xfrm>
              <a:off x="9087558" y="2346692"/>
              <a:ext cx="105120" cy="1342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278CD37D-6DAF-DFE7-3ADA-F75424D10F46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078558" y="2337692"/>
                <a:ext cx="122760" cy="15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1BAE6B0F-0C0C-8ADE-1BD4-FDA4C999332D}"/>
              </a:ext>
            </a:extLst>
          </p:cNvPr>
          <p:cNvGrpSpPr/>
          <p:nvPr/>
        </p:nvGrpSpPr>
        <p:grpSpPr>
          <a:xfrm>
            <a:off x="10048758" y="2209892"/>
            <a:ext cx="298080" cy="136800"/>
            <a:chOff x="10048758" y="2209892"/>
            <a:chExt cx="298080" cy="13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F1E7A25-6988-AB18-439B-5CE391544957}"/>
                    </a:ext>
                  </a:extLst>
                </p14:cNvPr>
                <p14:cNvContentPartPr/>
                <p14:nvPr/>
              </p14:nvContentPartPr>
              <p14:xfrm>
                <a:off x="10048758" y="2275052"/>
                <a:ext cx="2880" cy="716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F1E7A25-6988-AB18-439B-5CE39154495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039758" y="2266412"/>
                  <a:ext cx="205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28E083A-DAA4-EE7A-72B9-5BCD59D3E2CD}"/>
                    </a:ext>
                  </a:extLst>
                </p14:cNvPr>
                <p14:cNvContentPartPr/>
                <p14:nvPr/>
              </p14:nvContentPartPr>
              <p14:xfrm>
                <a:off x="10050918" y="2209892"/>
                <a:ext cx="126720" cy="1022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28E083A-DAA4-EE7A-72B9-5BCD59D3E2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042278" y="2201252"/>
                  <a:ext cx="1443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F0C093F-0A62-4015-0B73-F4F8BD96F3AA}"/>
                    </a:ext>
                  </a:extLst>
                </p14:cNvPr>
                <p14:cNvContentPartPr/>
                <p14:nvPr/>
              </p14:nvContentPartPr>
              <p14:xfrm>
                <a:off x="10190958" y="2217092"/>
                <a:ext cx="155880" cy="1062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F0C093F-0A62-4015-0B73-F4F8BD96F3A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182318" y="2208092"/>
                  <a:ext cx="173520" cy="12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B00CADA3-32FF-8A2C-1DE0-B002CB3A8170}"/>
                  </a:ext>
                </a:extLst>
              </p14:cNvPr>
              <p14:cNvContentPartPr/>
              <p14:nvPr/>
            </p14:nvContentPartPr>
            <p14:xfrm>
              <a:off x="11782518" y="636332"/>
              <a:ext cx="113400" cy="730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B00CADA3-32FF-8A2C-1DE0-B002CB3A8170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1773878" y="627332"/>
                <a:ext cx="131040" cy="9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8088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0</Words>
  <Application>Microsoft Office PowerPoint</Application>
  <PresentationFormat>Widescreen</PresentationFormat>
  <Paragraphs>0</Paragraphs>
  <Slides>24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GIOVANNI BOLLA</dc:creator>
  <cp:lastModifiedBy>GIORGIA BARILE</cp:lastModifiedBy>
  <cp:revision>12</cp:revision>
  <dcterms:created xsi:type="dcterms:W3CDTF">2023-09-26T08:31:43Z</dcterms:created>
  <dcterms:modified xsi:type="dcterms:W3CDTF">2023-12-27T18:40:22Z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d0b24d-6422-44b0-b3de-abb3a9e8c81a_Enabled">
    <vt:lpwstr>true</vt:lpwstr>
  </property>
  <property fmtid="{D5CDD505-2E9C-101B-9397-08002B2CF9AE}" pid="3" name="MSIP_Label_2ad0b24d-6422-44b0-b3de-abb3a9e8c81a_SetDate">
    <vt:lpwstr>2023-09-26T09:29:41Z</vt:lpwstr>
  </property>
  <property fmtid="{D5CDD505-2E9C-101B-9397-08002B2CF9AE}" pid="4" name="MSIP_Label_2ad0b24d-6422-44b0-b3de-abb3a9e8c81a_Method">
    <vt:lpwstr>Standard</vt:lpwstr>
  </property>
  <property fmtid="{D5CDD505-2E9C-101B-9397-08002B2CF9AE}" pid="5" name="MSIP_Label_2ad0b24d-6422-44b0-b3de-abb3a9e8c81a_Name">
    <vt:lpwstr>defa4170-0d19-0005-0004-bc88714345d2</vt:lpwstr>
  </property>
  <property fmtid="{D5CDD505-2E9C-101B-9397-08002B2CF9AE}" pid="6" name="MSIP_Label_2ad0b24d-6422-44b0-b3de-abb3a9e8c81a_SiteId">
    <vt:lpwstr>2fcfe26a-bb62-46b0-b1e3-28f9da0c45fd</vt:lpwstr>
  </property>
  <property fmtid="{D5CDD505-2E9C-101B-9397-08002B2CF9AE}" pid="7" name="MSIP_Label_2ad0b24d-6422-44b0-b3de-abb3a9e8c81a_ActionId">
    <vt:lpwstr>287f811f-ceec-4192-8bef-bd165664c3cc</vt:lpwstr>
  </property>
  <property fmtid="{D5CDD505-2E9C-101B-9397-08002B2CF9AE}" pid="8" name="MSIP_Label_2ad0b24d-6422-44b0-b3de-abb3a9e8c81a_ContentBits">
    <vt:lpwstr>0</vt:lpwstr>
  </property>
</Properties>
</file>